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58" r:id="rId4"/>
    <p:sldId id="260" r:id="rId5"/>
    <p:sldId id="259" r:id="rId6"/>
    <p:sldId id="261" r:id="rId7"/>
    <p:sldId id="263"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AB9C1-80B5-4D80-FF57-D74B8359EE4B}" v="5" dt="2024-01-02T19:04:56.673"/>
    <p1510:client id="{37B568A8-2908-CA58-A363-607B316CD054}" v="95" dt="2024-01-03T17:00:24.332"/>
    <p1510:client id="{EB352E8A-7971-EB71-65B0-52CC8832FA59}" v="11" dt="2024-01-03T13:25:11.1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7B644-5CB6-4660-8CCF-17F00513AE3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B302FD6-F72E-4ADA-8D9F-3464C6CE64DE}">
      <dgm:prSet/>
      <dgm:spPr/>
      <dgm:t>
        <a:bodyPr/>
        <a:lstStyle/>
        <a:p>
          <a:pPr>
            <a:defRPr b="1"/>
          </a:pPr>
          <a:r>
            <a:rPr lang="en-US">
              <a:latin typeface="Posterama"/>
            </a:rPr>
            <a:t>2.0</a:t>
          </a:r>
          <a:endParaRPr lang="en-US"/>
        </a:p>
      </dgm:t>
    </dgm:pt>
    <dgm:pt modelId="{D010F020-0C68-4378-9648-C1EB9C903D4D}" type="parTrans" cxnId="{ED921F2F-69CA-4B41-89DF-0B1A6A9EB33C}">
      <dgm:prSet/>
      <dgm:spPr/>
      <dgm:t>
        <a:bodyPr/>
        <a:lstStyle/>
        <a:p>
          <a:endParaRPr lang="en-US"/>
        </a:p>
      </dgm:t>
    </dgm:pt>
    <dgm:pt modelId="{A0D8F1BD-5B16-46B2-B458-BFDFAF92F05D}" type="sibTrans" cxnId="{ED921F2F-69CA-4B41-89DF-0B1A6A9EB33C}">
      <dgm:prSet/>
      <dgm:spPr/>
      <dgm:t>
        <a:bodyPr/>
        <a:lstStyle/>
        <a:p>
          <a:endParaRPr lang="en-US"/>
        </a:p>
      </dgm:t>
    </dgm:pt>
    <dgm:pt modelId="{DA639B84-3D66-49BA-B37E-8A806A8D445E}">
      <dgm:prSet/>
      <dgm:spPr/>
      <dgm:t>
        <a:bodyPr/>
        <a:lstStyle/>
        <a:p>
          <a:r>
            <a:rPr lang="en-US"/>
            <a:t>51 Students on Probation- If the student has earned less than a 2.00 and/or has not completed 67% of all credit/non-credit courses attempted, they will be placed on academic probation.</a:t>
          </a:r>
        </a:p>
      </dgm:t>
    </dgm:pt>
    <dgm:pt modelId="{E93921F7-2EF1-4E51-8C7A-9D8FBCDD09D0}" type="parTrans" cxnId="{5B10F02C-3A42-4C3B-8506-AACEDF60E937}">
      <dgm:prSet/>
      <dgm:spPr/>
      <dgm:t>
        <a:bodyPr/>
        <a:lstStyle/>
        <a:p>
          <a:endParaRPr lang="en-US"/>
        </a:p>
      </dgm:t>
    </dgm:pt>
    <dgm:pt modelId="{61742B1D-BC58-42FA-8742-592003BC8886}" type="sibTrans" cxnId="{5B10F02C-3A42-4C3B-8506-AACEDF60E937}">
      <dgm:prSet/>
      <dgm:spPr/>
      <dgm:t>
        <a:bodyPr/>
        <a:lstStyle/>
        <a:p>
          <a:endParaRPr lang="en-US"/>
        </a:p>
      </dgm:t>
    </dgm:pt>
    <dgm:pt modelId="{5B117D87-C315-48D4-B152-9602BDA97F17}">
      <dgm:prSet/>
      <dgm:spPr/>
      <dgm:t>
        <a:bodyPr/>
        <a:lstStyle/>
        <a:p>
          <a:pPr>
            <a:defRPr b="1"/>
          </a:pPr>
          <a:r>
            <a:rPr lang="en-US">
              <a:latin typeface="Posterama"/>
            </a:rPr>
            <a:t>2.0</a:t>
          </a:r>
          <a:endParaRPr lang="en-US"/>
        </a:p>
      </dgm:t>
    </dgm:pt>
    <dgm:pt modelId="{95CB1CA6-082A-4D50-BB29-A8D7ED8D1085}" type="parTrans" cxnId="{E79E174B-A85B-433B-9BBD-BDDCD1883134}">
      <dgm:prSet/>
      <dgm:spPr/>
      <dgm:t>
        <a:bodyPr/>
        <a:lstStyle/>
        <a:p>
          <a:endParaRPr lang="en-US"/>
        </a:p>
      </dgm:t>
    </dgm:pt>
    <dgm:pt modelId="{C3A883CC-FA88-4CA8-8EDB-05802F12763C}" type="sibTrans" cxnId="{E79E174B-A85B-433B-9BBD-BDDCD1883134}">
      <dgm:prSet/>
      <dgm:spPr/>
      <dgm:t>
        <a:bodyPr/>
        <a:lstStyle/>
        <a:p>
          <a:endParaRPr lang="en-US"/>
        </a:p>
      </dgm:t>
    </dgm:pt>
    <dgm:pt modelId="{D4E4C9D8-F7A0-4861-BD7F-2B120388F7F8}">
      <dgm:prSet/>
      <dgm:spPr/>
      <dgm:t>
        <a:bodyPr/>
        <a:lstStyle/>
        <a:p>
          <a:r>
            <a:rPr lang="en-US"/>
            <a:t>15 Students on Suspension-A student on academic probation who earns a semester or cumulative GPA less than 2.00 and/or fails to complete 67% of all credit/non-credit courses attempted will be placed on academic suspension.</a:t>
          </a:r>
        </a:p>
      </dgm:t>
    </dgm:pt>
    <dgm:pt modelId="{A5136E8C-0B89-4190-AE0E-CE5284D23DA6}" type="parTrans" cxnId="{8A8E6FD1-DBC9-4EC6-A942-A57780EA6748}">
      <dgm:prSet/>
      <dgm:spPr/>
      <dgm:t>
        <a:bodyPr/>
        <a:lstStyle/>
        <a:p>
          <a:endParaRPr lang="en-US"/>
        </a:p>
      </dgm:t>
    </dgm:pt>
    <dgm:pt modelId="{A24E7B0E-3B2F-4CB9-9ACA-34FFB0CCD776}" type="sibTrans" cxnId="{8A8E6FD1-DBC9-4EC6-A942-A57780EA6748}">
      <dgm:prSet/>
      <dgm:spPr/>
      <dgm:t>
        <a:bodyPr/>
        <a:lstStyle/>
        <a:p>
          <a:endParaRPr lang="en-US"/>
        </a:p>
      </dgm:t>
    </dgm:pt>
    <dgm:pt modelId="{99970634-3E71-400E-8459-8A95E7D29F25}">
      <dgm:prSet/>
      <dgm:spPr/>
      <dgm:t>
        <a:bodyPr/>
        <a:lstStyle/>
        <a:p>
          <a:pPr>
            <a:defRPr b="1"/>
          </a:pPr>
          <a:r>
            <a:rPr lang="en-US">
              <a:latin typeface="Posterama"/>
            </a:rPr>
            <a:t>4.0</a:t>
          </a:r>
          <a:endParaRPr lang="en-US"/>
        </a:p>
      </dgm:t>
    </dgm:pt>
    <dgm:pt modelId="{D7E870E7-BFC2-48F7-BACC-4269F7772459}" type="parTrans" cxnId="{39674DE8-04BA-4DBF-90E4-08AF65F30888}">
      <dgm:prSet/>
      <dgm:spPr/>
      <dgm:t>
        <a:bodyPr/>
        <a:lstStyle/>
        <a:p>
          <a:endParaRPr lang="en-US"/>
        </a:p>
      </dgm:t>
    </dgm:pt>
    <dgm:pt modelId="{1B55BD1D-050C-499A-8A20-86797709DF30}" type="sibTrans" cxnId="{39674DE8-04BA-4DBF-90E4-08AF65F30888}">
      <dgm:prSet/>
      <dgm:spPr/>
      <dgm:t>
        <a:bodyPr/>
        <a:lstStyle/>
        <a:p>
          <a:endParaRPr lang="en-US"/>
        </a:p>
      </dgm:t>
    </dgm:pt>
    <dgm:pt modelId="{D814275B-9CE3-4A65-B7E8-910799181312}">
      <dgm:prSet/>
      <dgm:spPr/>
      <dgm:t>
        <a:bodyPr/>
        <a:lstStyle/>
        <a:p>
          <a:r>
            <a:rPr lang="en-US"/>
            <a:t>20 Students on Dean's List-Students who have earned a semester grade point average of 4.00 in at least 9 credit hours attempted are recognized for their achievement.</a:t>
          </a:r>
        </a:p>
      </dgm:t>
    </dgm:pt>
    <dgm:pt modelId="{C6B17B74-82DE-45DF-BE4B-FDB10BAB9034}" type="parTrans" cxnId="{077FC94F-0A06-43E3-A7F2-65BEB3609760}">
      <dgm:prSet/>
      <dgm:spPr/>
      <dgm:t>
        <a:bodyPr/>
        <a:lstStyle/>
        <a:p>
          <a:endParaRPr lang="en-US"/>
        </a:p>
      </dgm:t>
    </dgm:pt>
    <dgm:pt modelId="{FA947514-C890-44B3-8808-49CD6774BE7C}" type="sibTrans" cxnId="{077FC94F-0A06-43E3-A7F2-65BEB3609760}">
      <dgm:prSet/>
      <dgm:spPr/>
      <dgm:t>
        <a:bodyPr/>
        <a:lstStyle/>
        <a:p>
          <a:endParaRPr lang="en-US"/>
        </a:p>
      </dgm:t>
    </dgm:pt>
    <dgm:pt modelId="{AE01BC4E-3D6B-43EB-A3A5-7883E80354CC}">
      <dgm:prSet/>
      <dgm:spPr/>
      <dgm:t>
        <a:bodyPr/>
        <a:lstStyle/>
        <a:p>
          <a:pPr>
            <a:defRPr b="1"/>
          </a:pPr>
          <a:r>
            <a:rPr lang="en-US">
              <a:latin typeface="Posterama"/>
            </a:rPr>
            <a:t>3.5-3.99</a:t>
          </a:r>
          <a:endParaRPr lang="en-US"/>
        </a:p>
      </dgm:t>
    </dgm:pt>
    <dgm:pt modelId="{606D7E41-F334-4589-B42F-1404A650D99A}" type="parTrans" cxnId="{5BF76F4C-7D45-400B-9D88-B6955698A05F}">
      <dgm:prSet/>
      <dgm:spPr/>
      <dgm:t>
        <a:bodyPr/>
        <a:lstStyle/>
        <a:p>
          <a:endParaRPr lang="en-US"/>
        </a:p>
      </dgm:t>
    </dgm:pt>
    <dgm:pt modelId="{617002FD-9061-4FA5-A459-0AC5942A0BC9}" type="sibTrans" cxnId="{5BF76F4C-7D45-400B-9D88-B6955698A05F}">
      <dgm:prSet/>
      <dgm:spPr/>
      <dgm:t>
        <a:bodyPr/>
        <a:lstStyle/>
        <a:p>
          <a:endParaRPr lang="en-US"/>
        </a:p>
      </dgm:t>
    </dgm:pt>
    <dgm:pt modelId="{04C7E379-1FF2-4198-8F7E-B3F6B11F32DE}">
      <dgm:prSet/>
      <dgm:spPr/>
      <dgm:t>
        <a:bodyPr/>
        <a:lstStyle/>
        <a:p>
          <a:r>
            <a:rPr lang="en-US"/>
            <a:t>31 Students on Honor Roll-Students who have earned a semester grade point average between 3.50-3.99 in at least 9 credit hours attempted are recognized for their accomplishment.</a:t>
          </a:r>
        </a:p>
      </dgm:t>
    </dgm:pt>
    <dgm:pt modelId="{37381CAD-5EE7-426A-95C6-A1E0D99E7687}" type="parTrans" cxnId="{BC774882-3152-4220-8E81-C5B36BE3237B}">
      <dgm:prSet/>
      <dgm:spPr/>
      <dgm:t>
        <a:bodyPr/>
        <a:lstStyle/>
        <a:p>
          <a:endParaRPr lang="en-US"/>
        </a:p>
      </dgm:t>
    </dgm:pt>
    <dgm:pt modelId="{F0A56D53-DD15-4998-87FA-A72DCAF31D53}" type="sibTrans" cxnId="{BC774882-3152-4220-8E81-C5B36BE3237B}">
      <dgm:prSet/>
      <dgm:spPr/>
      <dgm:t>
        <a:bodyPr/>
        <a:lstStyle/>
        <a:p>
          <a:endParaRPr lang="en-US"/>
        </a:p>
      </dgm:t>
    </dgm:pt>
    <dgm:pt modelId="{75A835D4-277F-4C3A-B679-A6C3DED98394}" type="pres">
      <dgm:prSet presAssocID="{8557B644-5CB6-4660-8CCF-17F00513AE31}" presName="vert0" presStyleCnt="0">
        <dgm:presLayoutVars>
          <dgm:dir/>
          <dgm:animOne val="branch"/>
          <dgm:animLvl val="lvl"/>
        </dgm:presLayoutVars>
      </dgm:prSet>
      <dgm:spPr/>
    </dgm:pt>
    <dgm:pt modelId="{4FEB0E87-6BB5-43EE-9C13-E4A274A1CE1B}" type="pres">
      <dgm:prSet presAssocID="{DB302FD6-F72E-4ADA-8D9F-3464C6CE64DE}" presName="thickLine" presStyleLbl="alignNode1" presStyleIdx="0" presStyleCnt="4"/>
      <dgm:spPr/>
    </dgm:pt>
    <dgm:pt modelId="{2275B77F-6D48-4095-8309-B5EA8ECD021C}" type="pres">
      <dgm:prSet presAssocID="{DB302FD6-F72E-4ADA-8D9F-3464C6CE64DE}" presName="horz1" presStyleCnt="0"/>
      <dgm:spPr/>
    </dgm:pt>
    <dgm:pt modelId="{5048BB87-98B1-48E3-AAF5-74DD56C1D464}" type="pres">
      <dgm:prSet presAssocID="{DB302FD6-F72E-4ADA-8D9F-3464C6CE64DE}" presName="tx1" presStyleLbl="revTx" presStyleIdx="0" presStyleCnt="8"/>
      <dgm:spPr/>
    </dgm:pt>
    <dgm:pt modelId="{32EB28DF-0C2D-4CE8-AC32-229B5D12200A}" type="pres">
      <dgm:prSet presAssocID="{DB302FD6-F72E-4ADA-8D9F-3464C6CE64DE}" presName="vert1" presStyleCnt="0"/>
      <dgm:spPr/>
    </dgm:pt>
    <dgm:pt modelId="{39751C61-E71D-4BDA-938F-30343D6760F8}" type="pres">
      <dgm:prSet presAssocID="{DA639B84-3D66-49BA-B37E-8A806A8D445E}" presName="vertSpace2a" presStyleCnt="0"/>
      <dgm:spPr/>
    </dgm:pt>
    <dgm:pt modelId="{7BE655E0-C309-452A-AD44-777EF8CD0C78}" type="pres">
      <dgm:prSet presAssocID="{DA639B84-3D66-49BA-B37E-8A806A8D445E}" presName="horz2" presStyleCnt="0"/>
      <dgm:spPr/>
    </dgm:pt>
    <dgm:pt modelId="{CDD7CC50-D359-40D7-B0A9-157F6D486C6C}" type="pres">
      <dgm:prSet presAssocID="{DA639B84-3D66-49BA-B37E-8A806A8D445E}" presName="horzSpace2" presStyleCnt="0"/>
      <dgm:spPr/>
    </dgm:pt>
    <dgm:pt modelId="{58E5A4D1-F188-4C6B-ACB5-FCB7291BEB5F}" type="pres">
      <dgm:prSet presAssocID="{DA639B84-3D66-49BA-B37E-8A806A8D445E}" presName="tx2" presStyleLbl="revTx" presStyleIdx="1" presStyleCnt="8"/>
      <dgm:spPr/>
    </dgm:pt>
    <dgm:pt modelId="{5A1E2546-C17A-402C-84FD-EA43CF78195C}" type="pres">
      <dgm:prSet presAssocID="{DA639B84-3D66-49BA-B37E-8A806A8D445E}" presName="vert2" presStyleCnt="0"/>
      <dgm:spPr/>
    </dgm:pt>
    <dgm:pt modelId="{0A584EBE-43C0-44FA-AA11-7360291CA836}" type="pres">
      <dgm:prSet presAssocID="{DA639B84-3D66-49BA-B37E-8A806A8D445E}" presName="thinLine2b" presStyleLbl="callout" presStyleIdx="0" presStyleCnt="4"/>
      <dgm:spPr/>
    </dgm:pt>
    <dgm:pt modelId="{DEDE754F-C3BF-4976-BF56-244EAF3C9E70}" type="pres">
      <dgm:prSet presAssocID="{DA639B84-3D66-49BA-B37E-8A806A8D445E}" presName="vertSpace2b" presStyleCnt="0"/>
      <dgm:spPr/>
    </dgm:pt>
    <dgm:pt modelId="{43A6AA1D-E04A-463E-A0D4-D167ED17DE13}" type="pres">
      <dgm:prSet presAssocID="{5B117D87-C315-48D4-B152-9602BDA97F17}" presName="thickLine" presStyleLbl="alignNode1" presStyleIdx="1" presStyleCnt="4"/>
      <dgm:spPr/>
    </dgm:pt>
    <dgm:pt modelId="{C5A01B99-C962-4D9F-B597-62A08BE1FB95}" type="pres">
      <dgm:prSet presAssocID="{5B117D87-C315-48D4-B152-9602BDA97F17}" presName="horz1" presStyleCnt="0"/>
      <dgm:spPr/>
    </dgm:pt>
    <dgm:pt modelId="{A87E0D99-1845-40C5-A5BF-3872D8A57AFA}" type="pres">
      <dgm:prSet presAssocID="{5B117D87-C315-48D4-B152-9602BDA97F17}" presName="tx1" presStyleLbl="revTx" presStyleIdx="2" presStyleCnt="8"/>
      <dgm:spPr/>
    </dgm:pt>
    <dgm:pt modelId="{A04BE0A7-0FAE-45E6-AEFD-E86F96FBEC4E}" type="pres">
      <dgm:prSet presAssocID="{5B117D87-C315-48D4-B152-9602BDA97F17}" presName="vert1" presStyleCnt="0"/>
      <dgm:spPr/>
    </dgm:pt>
    <dgm:pt modelId="{76E9C4EC-AA85-4FC7-A54B-51B637170A3D}" type="pres">
      <dgm:prSet presAssocID="{D4E4C9D8-F7A0-4861-BD7F-2B120388F7F8}" presName="vertSpace2a" presStyleCnt="0"/>
      <dgm:spPr/>
    </dgm:pt>
    <dgm:pt modelId="{89C8F07F-8D58-4DD4-865B-01E330588740}" type="pres">
      <dgm:prSet presAssocID="{D4E4C9D8-F7A0-4861-BD7F-2B120388F7F8}" presName="horz2" presStyleCnt="0"/>
      <dgm:spPr/>
    </dgm:pt>
    <dgm:pt modelId="{9C5A4507-2FD7-4E92-9EAE-1F9AF8D81D79}" type="pres">
      <dgm:prSet presAssocID="{D4E4C9D8-F7A0-4861-BD7F-2B120388F7F8}" presName="horzSpace2" presStyleCnt="0"/>
      <dgm:spPr/>
    </dgm:pt>
    <dgm:pt modelId="{9327E295-F767-4C1B-B4BB-037079A223E6}" type="pres">
      <dgm:prSet presAssocID="{D4E4C9D8-F7A0-4861-BD7F-2B120388F7F8}" presName="tx2" presStyleLbl="revTx" presStyleIdx="3" presStyleCnt="8"/>
      <dgm:spPr/>
    </dgm:pt>
    <dgm:pt modelId="{FB22A688-9627-42B9-9113-6CCD6225D6CA}" type="pres">
      <dgm:prSet presAssocID="{D4E4C9D8-F7A0-4861-BD7F-2B120388F7F8}" presName="vert2" presStyleCnt="0"/>
      <dgm:spPr/>
    </dgm:pt>
    <dgm:pt modelId="{76A1BF99-310F-4753-9832-F941B5F65A79}" type="pres">
      <dgm:prSet presAssocID="{D4E4C9D8-F7A0-4861-BD7F-2B120388F7F8}" presName="thinLine2b" presStyleLbl="callout" presStyleIdx="1" presStyleCnt="4"/>
      <dgm:spPr/>
    </dgm:pt>
    <dgm:pt modelId="{9546DE24-8F11-477D-9B90-4D531C01ADB2}" type="pres">
      <dgm:prSet presAssocID="{D4E4C9D8-F7A0-4861-BD7F-2B120388F7F8}" presName="vertSpace2b" presStyleCnt="0"/>
      <dgm:spPr/>
    </dgm:pt>
    <dgm:pt modelId="{BF2467DB-5802-4C01-A0D4-0CD26FF32F5E}" type="pres">
      <dgm:prSet presAssocID="{99970634-3E71-400E-8459-8A95E7D29F25}" presName="thickLine" presStyleLbl="alignNode1" presStyleIdx="2" presStyleCnt="4"/>
      <dgm:spPr/>
    </dgm:pt>
    <dgm:pt modelId="{CD784755-EC45-46D5-B604-5FE6E485B44B}" type="pres">
      <dgm:prSet presAssocID="{99970634-3E71-400E-8459-8A95E7D29F25}" presName="horz1" presStyleCnt="0"/>
      <dgm:spPr/>
    </dgm:pt>
    <dgm:pt modelId="{A14C51FB-7069-4E31-9DCB-592E4B6C96A7}" type="pres">
      <dgm:prSet presAssocID="{99970634-3E71-400E-8459-8A95E7D29F25}" presName="tx1" presStyleLbl="revTx" presStyleIdx="4" presStyleCnt="8"/>
      <dgm:spPr/>
    </dgm:pt>
    <dgm:pt modelId="{F6AEC377-7980-447C-9B90-D33644795CEF}" type="pres">
      <dgm:prSet presAssocID="{99970634-3E71-400E-8459-8A95E7D29F25}" presName="vert1" presStyleCnt="0"/>
      <dgm:spPr/>
    </dgm:pt>
    <dgm:pt modelId="{9F846C88-DC02-4B3E-B99F-6C8102F41DE7}" type="pres">
      <dgm:prSet presAssocID="{D814275B-9CE3-4A65-B7E8-910799181312}" presName="vertSpace2a" presStyleCnt="0"/>
      <dgm:spPr/>
    </dgm:pt>
    <dgm:pt modelId="{37D0D909-9ABD-4C57-8AB5-68814609A9E6}" type="pres">
      <dgm:prSet presAssocID="{D814275B-9CE3-4A65-B7E8-910799181312}" presName="horz2" presStyleCnt="0"/>
      <dgm:spPr/>
    </dgm:pt>
    <dgm:pt modelId="{483A139D-B6E9-464C-B1B1-C7783DDE2421}" type="pres">
      <dgm:prSet presAssocID="{D814275B-9CE3-4A65-B7E8-910799181312}" presName="horzSpace2" presStyleCnt="0"/>
      <dgm:spPr/>
    </dgm:pt>
    <dgm:pt modelId="{4F92E381-D62C-49B7-9D56-8512DE033FDD}" type="pres">
      <dgm:prSet presAssocID="{D814275B-9CE3-4A65-B7E8-910799181312}" presName="tx2" presStyleLbl="revTx" presStyleIdx="5" presStyleCnt="8"/>
      <dgm:spPr/>
    </dgm:pt>
    <dgm:pt modelId="{CE84F11C-4E6C-4D76-9BCE-01F9CFB6F5FD}" type="pres">
      <dgm:prSet presAssocID="{D814275B-9CE3-4A65-B7E8-910799181312}" presName="vert2" presStyleCnt="0"/>
      <dgm:spPr/>
    </dgm:pt>
    <dgm:pt modelId="{0E6B1F26-8B4F-4D42-BD45-DABDF78AF124}" type="pres">
      <dgm:prSet presAssocID="{D814275B-9CE3-4A65-B7E8-910799181312}" presName="thinLine2b" presStyleLbl="callout" presStyleIdx="2" presStyleCnt="4"/>
      <dgm:spPr/>
    </dgm:pt>
    <dgm:pt modelId="{70C609D2-A13E-4AC9-AA5F-127C98B6A08B}" type="pres">
      <dgm:prSet presAssocID="{D814275B-9CE3-4A65-B7E8-910799181312}" presName="vertSpace2b" presStyleCnt="0"/>
      <dgm:spPr/>
    </dgm:pt>
    <dgm:pt modelId="{38AB03F6-3CFB-464E-B41B-3E9B52A92BC4}" type="pres">
      <dgm:prSet presAssocID="{AE01BC4E-3D6B-43EB-A3A5-7883E80354CC}" presName="thickLine" presStyleLbl="alignNode1" presStyleIdx="3" presStyleCnt="4"/>
      <dgm:spPr/>
    </dgm:pt>
    <dgm:pt modelId="{D24D1722-4D40-4583-8DDB-F1C24519306A}" type="pres">
      <dgm:prSet presAssocID="{AE01BC4E-3D6B-43EB-A3A5-7883E80354CC}" presName="horz1" presStyleCnt="0"/>
      <dgm:spPr/>
    </dgm:pt>
    <dgm:pt modelId="{D5A9125C-E0F5-4C27-B388-8E71C5F18F34}" type="pres">
      <dgm:prSet presAssocID="{AE01BC4E-3D6B-43EB-A3A5-7883E80354CC}" presName="tx1" presStyleLbl="revTx" presStyleIdx="6" presStyleCnt="8"/>
      <dgm:spPr/>
    </dgm:pt>
    <dgm:pt modelId="{F9419FE3-C701-4074-B883-2242AF3A79D8}" type="pres">
      <dgm:prSet presAssocID="{AE01BC4E-3D6B-43EB-A3A5-7883E80354CC}" presName="vert1" presStyleCnt="0"/>
      <dgm:spPr/>
    </dgm:pt>
    <dgm:pt modelId="{63A09B12-C404-4D1E-83BA-E329F1400E80}" type="pres">
      <dgm:prSet presAssocID="{04C7E379-1FF2-4198-8F7E-B3F6B11F32DE}" presName="vertSpace2a" presStyleCnt="0"/>
      <dgm:spPr/>
    </dgm:pt>
    <dgm:pt modelId="{6CDDBF1C-4306-4734-85D6-D77D3F109CCD}" type="pres">
      <dgm:prSet presAssocID="{04C7E379-1FF2-4198-8F7E-B3F6B11F32DE}" presName="horz2" presStyleCnt="0"/>
      <dgm:spPr/>
    </dgm:pt>
    <dgm:pt modelId="{6321012B-A70B-4DAD-BCC6-77157600078C}" type="pres">
      <dgm:prSet presAssocID="{04C7E379-1FF2-4198-8F7E-B3F6B11F32DE}" presName="horzSpace2" presStyleCnt="0"/>
      <dgm:spPr/>
    </dgm:pt>
    <dgm:pt modelId="{FD990293-66A9-404E-82D6-EAAB07EA0CB2}" type="pres">
      <dgm:prSet presAssocID="{04C7E379-1FF2-4198-8F7E-B3F6B11F32DE}" presName="tx2" presStyleLbl="revTx" presStyleIdx="7" presStyleCnt="8"/>
      <dgm:spPr/>
    </dgm:pt>
    <dgm:pt modelId="{FB7259D3-C1EF-4D8B-853E-50968685F2AA}" type="pres">
      <dgm:prSet presAssocID="{04C7E379-1FF2-4198-8F7E-B3F6B11F32DE}" presName="vert2" presStyleCnt="0"/>
      <dgm:spPr/>
    </dgm:pt>
    <dgm:pt modelId="{1AF5BCBC-0862-47ED-970F-B1C0030F7709}" type="pres">
      <dgm:prSet presAssocID="{04C7E379-1FF2-4198-8F7E-B3F6B11F32DE}" presName="thinLine2b" presStyleLbl="callout" presStyleIdx="3" presStyleCnt="4"/>
      <dgm:spPr/>
    </dgm:pt>
    <dgm:pt modelId="{372CA350-9BE5-424A-8C78-5C42137F46D8}" type="pres">
      <dgm:prSet presAssocID="{04C7E379-1FF2-4198-8F7E-B3F6B11F32DE}" presName="vertSpace2b" presStyleCnt="0"/>
      <dgm:spPr/>
    </dgm:pt>
  </dgm:ptLst>
  <dgm:cxnLst>
    <dgm:cxn modelId="{D3F1E204-1545-4867-9693-E991A1BCA6CA}" type="presOf" srcId="{5B117D87-C315-48D4-B152-9602BDA97F17}" destId="{A87E0D99-1845-40C5-A5BF-3872D8A57AFA}" srcOrd="0" destOrd="0" presId="urn:microsoft.com/office/officeart/2008/layout/LinedList"/>
    <dgm:cxn modelId="{2DA3DB08-E924-4B6F-947E-B3697184C1F0}" type="presOf" srcId="{04C7E379-1FF2-4198-8F7E-B3F6B11F32DE}" destId="{FD990293-66A9-404E-82D6-EAAB07EA0CB2}" srcOrd="0" destOrd="0" presId="urn:microsoft.com/office/officeart/2008/layout/LinedList"/>
    <dgm:cxn modelId="{83E6620A-0760-43D3-A953-27CB15E94DC0}" type="presOf" srcId="{DB302FD6-F72E-4ADA-8D9F-3464C6CE64DE}" destId="{5048BB87-98B1-48E3-AAF5-74DD56C1D464}" srcOrd="0" destOrd="0" presId="urn:microsoft.com/office/officeart/2008/layout/LinedList"/>
    <dgm:cxn modelId="{5B10F02C-3A42-4C3B-8506-AACEDF60E937}" srcId="{DB302FD6-F72E-4ADA-8D9F-3464C6CE64DE}" destId="{DA639B84-3D66-49BA-B37E-8A806A8D445E}" srcOrd="0" destOrd="0" parTransId="{E93921F7-2EF1-4E51-8C7A-9D8FBCDD09D0}" sibTransId="{61742B1D-BC58-42FA-8742-592003BC8886}"/>
    <dgm:cxn modelId="{ED921F2F-69CA-4B41-89DF-0B1A6A9EB33C}" srcId="{8557B644-5CB6-4660-8CCF-17F00513AE31}" destId="{DB302FD6-F72E-4ADA-8D9F-3464C6CE64DE}" srcOrd="0" destOrd="0" parTransId="{D010F020-0C68-4378-9648-C1EB9C903D4D}" sibTransId="{A0D8F1BD-5B16-46B2-B458-BFDFAF92F05D}"/>
    <dgm:cxn modelId="{50F59041-DD8F-482B-A055-EEBEE9EDE835}" type="presOf" srcId="{D814275B-9CE3-4A65-B7E8-910799181312}" destId="{4F92E381-D62C-49B7-9D56-8512DE033FDD}" srcOrd="0" destOrd="0" presId="urn:microsoft.com/office/officeart/2008/layout/LinedList"/>
    <dgm:cxn modelId="{E79E174B-A85B-433B-9BBD-BDDCD1883134}" srcId="{8557B644-5CB6-4660-8CCF-17F00513AE31}" destId="{5B117D87-C315-48D4-B152-9602BDA97F17}" srcOrd="1" destOrd="0" parTransId="{95CB1CA6-082A-4D50-BB29-A8D7ED8D1085}" sibTransId="{C3A883CC-FA88-4CA8-8EDB-05802F12763C}"/>
    <dgm:cxn modelId="{5BF76F4C-7D45-400B-9D88-B6955698A05F}" srcId="{8557B644-5CB6-4660-8CCF-17F00513AE31}" destId="{AE01BC4E-3D6B-43EB-A3A5-7883E80354CC}" srcOrd="3" destOrd="0" parTransId="{606D7E41-F334-4589-B42F-1404A650D99A}" sibTransId="{617002FD-9061-4FA5-A459-0AC5942A0BC9}"/>
    <dgm:cxn modelId="{2B0AEE6C-7BA6-4952-ABA6-DF26B644AE0B}" type="presOf" srcId="{99970634-3E71-400E-8459-8A95E7D29F25}" destId="{A14C51FB-7069-4E31-9DCB-592E4B6C96A7}" srcOrd="0" destOrd="0" presId="urn:microsoft.com/office/officeart/2008/layout/LinedList"/>
    <dgm:cxn modelId="{8B22F46C-EF82-4637-A927-874CF461629C}" type="presOf" srcId="{8557B644-5CB6-4660-8CCF-17F00513AE31}" destId="{75A835D4-277F-4C3A-B679-A6C3DED98394}" srcOrd="0" destOrd="0" presId="urn:microsoft.com/office/officeart/2008/layout/LinedList"/>
    <dgm:cxn modelId="{077FC94F-0A06-43E3-A7F2-65BEB3609760}" srcId="{99970634-3E71-400E-8459-8A95E7D29F25}" destId="{D814275B-9CE3-4A65-B7E8-910799181312}" srcOrd="0" destOrd="0" parTransId="{C6B17B74-82DE-45DF-BE4B-FDB10BAB9034}" sibTransId="{FA947514-C890-44B3-8808-49CD6774BE7C}"/>
    <dgm:cxn modelId="{BC774882-3152-4220-8E81-C5B36BE3237B}" srcId="{AE01BC4E-3D6B-43EB-A3A5-7883E80354CC}" destId="{04C7E379-1FF2-4198-8F7E-B3F6B11F32DE}" srcOrd="0" destOrd="0" parTransId="{37381CAD-5EE7-426A-95C6-A1E0D99E7687}" sibTransId="{F0A56D53-DD15-4998-87FA-A72DCAF31D53}"/>
    <dgm:cxn modelId="{B05CC484-0ADF-4BA9-AC03-90CE6394C0A1}" type="presOf" srcId="{AE01BC4E-3D6B-43EB-A3A5-7883E80354CC}" destId="{D5A9125C-E0F5-4C27-B388-8E71C5F18F34}" srcOrd="0" destOrd="0" presId="urn:microsoft.com/office/officeart/2008/layout/LinedList"/>
    <dgm:cxn modelId="{32C63C9F-F608-44E1-B264-1E6C5BF50284}" type="presOf" srcId="{DA639B84-3D66-49BA-B37E-8A806A8D445E}" destId="{58E5A4D1-F188-4C6B-ACB5-FCB7291BEB5F}" srcOrd="0" destOrd="0" presId="urn:microsoft.com/office/officeart/2008/layout/LinedList"/>
    <dgm:cxn modelId="{8A8E6FD1-DBC9-4EC6-A942-A57780EA6748}" srcId="{5B117D87-C315-48D4-B152-9602BDA97F17}" destId="{D4E4C9D8-F7A0-4861-BD7F-2B120388F7F8}" srcOrd="0" destOrd="0" parTransId="{A5136E8C-0B89-4190-AE0E-CE5284D23DA6}" sibTransId="{A24E7B0E-3B2F-4CB9-9ACA-34FFB0CCD776}"/>
    <dgm:cxn modelId="{39674DE8-04BA-4DBF-90E4-08AF65F30888}" srcId="{8557B644-5CB6-4660-8CCF-17F00513AE31}" destId="{99970634-3E71-400E-8459-8A95E7D29F25}" srcOrd="2" destOrd="0" parTransId="{D7E870E7-BFC2-48F7-BACC-4269F7772459}" sibTransId="{1B55BD1D-050C-499A-8A20-86797709DF30}"/>
    <dgm:cxn modelId="{547657FD-DAF4-4928-9C25-784311F1B5CF}" type="presOf" srcId="{D4E4C9D8-F7A0-4861-BD7F-2B120388F7F8}" destId="{9327E295-F767-4C1B-B4BB-037079A223E6}" srcOrd="0" destOrd="0" presId="urn:microsoft.com/office/officeart/2008/layout/LinedList"/>
    <dgm:cxn modelId="{4C5280CC-D8FC-4AE9-930D-388D651F51E1}" type="presParOf" srcId="{75A835D4-277F-4C3A-B679-A6C3DED98394}" destId="{4FEB0E87-6BB5-43EE-9C13-E4A274A1CE1B}" srcOrd="0" destOrd="0" presId="urn:microsoft.com/office/officeart/2008/layout/LinedList"/>
    <dgm:cxn modelId="{592ED3A5-2E58-42FF-B758-1A386C918A96}" type="presParOf" srcId="{75A835D4-277F-4C3A-B679-A6C3DED98394}" destId="{2275B77F-6D48-4095-8309-B5EA8ECD021C}" srcOrd="1" destOrd="0" presId="urn:microsoft.com/office/officeart/2008/layout/LinedList"/>
    <dgm:cxn modelId="{50906652-7E29-4340-A7CF-96790F71E5BE}" type="presParOf" srcId="{2275B77F-6D48-4095-8309-B5EA8ECD021C}" destId="{5048BB87-98B1-48E3-AAF5-74DD56C1D464}" srcOrd="0" destOrd="0" presId="urn:microsoft.com/office/officeart/2008/layout/LinedList"/>
    <dgm:cxn modelId="{320580AF-992A-4AA4-B575-ABF8D0F1689F}" type="presParOf" srcId="{2275B77F-6D48-4095-8309-B5EA8ECD021C}" destId="{32EB28DF-0C2D-4CE8-AC32-229B5D12200A}" srcOrd="1" destOrd="0" presId="urn:microsoft.com/office/officeart/2008/layout/LinedList"/>
    <dgm:cxn modelId="{11DD1D14-79D7-4873-B916-9E06C6740A56}" type="presParOf" srcId="{32EB28DF-0C2D-4CE8-AC32-229B5D12200A}" destId="{39751C61-E71D-4BDA-938F-30343D6760F8}" srcOrd="0" destOrd="0" presId="urn:microsoft.com/office/officeart/2008/layout/LinedList"/>
    <dgm:cxn modelId="{AF9146A5-1299-4396-BB8F-12A4BBCDDE37}" type="presParOf" srcId="{32EB28DF-0C2D-4CE8-AC32-229B5D12200A}" destId="{7BE655E0-C309-452A-AD44-777EF8CD0C78}" srcOrd="1" destOrd="0" presId="urn:microsoft.com/office/officeart/2008/layout/LinedList"/>
    <dgm:cxn modelId="{78A9697E-65C7-49A4-8ADF-661479EA3CBA}" type="presParOf" srcId="{7BE655E0-C309-452A-AD44-777EF8CD0C78}" destId="{CDD7CC50-D359-40D7-B0A9-157F6D486C6C}" srcOrd="0" destOrd="0" presId="urn:microsoft.com/office/officeart/2008/layout/LinedList"/>
    <dgm:cxn modelId="{AA6126A3-021E-40FC-9E4F-3D9500881CF9}" type="presParOf" srcId="{7BE655E0-C309-452A-AD44-777EF8CD0C78}" destId="{58E5A4D1-F188-4C6B-ACB5-FCB7291BEB5F}" srcOrd="1" destOrd="0" presId="urn:microsoft.com/office/officeart/2008/layout/LinedList"/>
    <dgm:cxn modelId="{2C10E8CE-F136-483B-8B07-BC47C6E77C0B}" type="presParOf" srcId="{7BE655E0-C309-452A-AD44-777EF8CD0C78}" destId="{5A1E2546-C17A-402C-84FD-EA43CF78195C}" srcOrd="2" destOrd="0" presId="urn:microsoft.com/office/officeart/2008/layout/LinedList"/>
    <dgm:cxn modelId="{AC4F0151-0D85-4A79-B4B1-1F3DB17AEEBC}" type="presParOf" srcId="{32EB28DF-0C2D-4CE8-AC32-229B5D12200A}" destId="{0A584EBE-43C0-44FA-AA11-7360291CA836}" srcOrd="2" destOrd="0" presId="urn:microsoft.com/office/officeart/2008/layout/LinedList"/>
    <dgm:cxn modelId="{C7F18AC5-CDF4-41E5-A516-F7C2E1005017}" type="presParOf" srcId="{32EB28DF-0C2D-4CE8-AC32-229B5D12200A}" destId="{DEDE754F-C3BF-4976-BF56-244EAF3C9E70}" srcOrd="3" destOrd="0" presId="urn:microsoft.com/office/officeart/2008/layout/LinedList"/>
    <dgm:cxn modelId="{E07B6349-B83C-42C7-98CC-E46E5E9ABB2D}" type="presParOf" srcId="{75A835D4-277F-4C3A-B679-A6C3DED98394}" destId="{43A6AA1D-E04A-463E-A0D4-D167ED17DE13}" srcOrd="2" destOrd="0" presId="urn:microsoft.com/office/officeart/2008/layout/LinedList"/>
    <dgm:cxn modelId="{D548DD5B-0E9F-4BEE-BD10-FA8F5418F8A9}" type="presParOf" srcId="{75A835D4-277F-4C3A-B679-A6C3DED98394}" destId="{C5A01B99-C962-4D9F-B597-62A08BE1FB95}" srcOrd="3" destOrd="0" presId="urn:microsoft.com/office/officeart/2008/layout/LinedList"/>
    <dgm:cxn modelId="{ECA672F9-C24F-46A4-ACDE-A0C806E3F3E5}" type="presParOf" srcId="{C5A01B99-C962-4D9F-B597-62A08BE1FB95}" destId="{A87E0D99-1845-40C5-A5BF-3872D8A57AFA}" srcOrd="0" destOrd="0" presId="urn:microsoft.com/office/officeart/2008/layout/LinedList"/>
    <dgm:cxn modelId="{23859986-C79B-47BC-BC15-8B6EC6BE11E6}" type="presParOf" srcId="{C5A01B99-C962-4D9F-B597-62A08BE1FB95}" destId="{A04BE0A7-0FAE-45E6-AEFD-E86F96FBEC4E}" srcOrd="1" destOrd="0" presId="urn:microsoft.com/office/officeart/2008/layout/LinedList"/>
    <dgm:cxn modelId="{E8395856-B3C2-4733-A1DE-84D93EEB9586}" type="presParOf" srcId="{A04BE0A7-0FAE-45E6-AEFD-E86F96FBEC4E}" destId="{76E9C4EC-AA85-4FC7-A54B-51B637170A3D}" srcOrd="0" destOrd="0" presId="urn:microsoft.com/office/officeart/2008/layout/LinedList"/>
    <dgm:cxn modelId="{42040DF5-1EB8-4264-A0F8-039FAC086ED0}" type="presParOf" srcId="{A04BE0A7-0FAE-45E6-AEFD-E86F96FBEC4E}" destId="{89C8F07F-8D58-4DD4-865B-01E330588740}" srcOrd="1" destOrd="0" presId="urn:microsoft.com/office/officeart/2008/layout/LinedList"/>
    <dgm:cxn modelId="{198A86D1-B0EC-4580-A5DB-8E27CE929F15}" type="presParOf" srcId="{89C8F07F-8D58-4DD4-865B-01E330588740}" destId="{9C5A4507-2FD7-4E92-9EAE-1F9AF8D81D79}" srcOrd="0" destOrd="0" presId="urn:microsoft.com/office/officeart/2008/layout/LinedList"/>
    <dgm:cxn modelId="{CF50ED89-D66C-4858-A619-652FF07DD97D}" type="presParOf" srcId="{89C8F07F-8D58-4DD4-865B-01E330588740}" destId="{9327E295-F767-4C1B-B4BB-037079A223E6}" srcOrd="1" destOrd="0" presId="urn:microsoft.com/office/officeart/2008/layout/LinedList"/>
    <dgm:cxn modelId="{14486DC9-7D4E-48F7-A4D6-634ACC8ECD55}" type="presParOf" srcId="{89C8F07F-8D58-4DD4-865B-01E330588740}" destId="{FB22A688-9627-42B9-9113-6CCD6225D6CA}" srcOrd="2" destOrd="0" presId="urn:microsoft.com/office/officeart/2008/layout/LinedList"/>
    <dgm:cxn modelId="{7F0CD6C6-1587-44A0-8CEE-A9BEE56AD32D}" type="presParOf" srcId="{A04BE0A7-0FAE-45E6-AEFD-E86F96FBEC4E}" destId="{76A1BF99-310F-4753-9832-F941B5F65A79}" srcOrd="2" destOrd="0" presId="urn:microsoft.com/office/officeart/2008/layout/LinedList"/>
    <dgm:cxn modelId="{374338B0-7754-4DFB-A914-43668CA9A6A6}" type="presParOf" srcId="{A04BE0A7-0FAE-45E6-AEFD-E86F96FBEC4E}" destId="{9546DE24-8F11-477D-9B90-4D531C01ADB2}" srcOrd="3" destOrd="0" presId="urn:microsoft.com/office/officeart/2008/layout/LinedList"/>
    <dgm:cxn modelId="{71A33641-4871-4739-8E53-096BF9E6123D}" type="presParOf" srcId="{75A835D4-277F-4C3A-B679-A6C3DED98394}" destId="{BF2467DB-5802-4C01-A0D4-0CD26FF32F5E}" srcOrd="4" destOrd="0" presId="urn:microsoft.com/office/officeart/2008/layout/LinedList"/>
    <dgm:cxn modelId="{DA5B3566-0E5A-451F-94B4-FC577C1BEFA0}" type="presParOf" srcId="{75A835D4-277F-4C3A-B679-A6C3DED98394}" destId="{CD784755-EC45-46D5-B604-5FE6E485B44B}" srcOrd="5" destOrd="0" presId="urn:microsoft.com/office/officeart/2008/layout/LinedList"/>
    <dgm:cxn modelId="{C5318BB8-6FEF-4A95-A8D5-654303F9488E}" type="presParOf" srcId="{CD784755-EC45-46D5-B604-5FE6E485B44B}" destId="{A14C51FB-7069-4E31-9DCB-592E4B6C96A7}" srcOrd="0" destOrd="0" presId="urn:microsoft.com/office/officeart/2008/layout/LinedList"/>
    <dgm:cxn modelId="{971B5F84-DCF6-4FEC-B77D-4DD3C839EC8A}" type="presParOf" srcId="{CD784755-EC45-46D5-B604-5FE6E485B44B}" destId="{F6AEC377-7980-447C-9B90-D33644795CEF}" srcOrd="1" destOrd="0" presId="urn:microsoft.com/office/officeart/2008/layout/LinedList"/>
    <dgm:cxn modelId="{371AA6C1-E7C6-495A-A61E-A6C40674C70F}" type="presParOf" srcId="{F6AEC377-7980-447C-9B90-D33644795CEF}" destId="{9F846C88-DC02-4B3E-B99F-6C8102F41DE7}" srcOrd="0" destOrd="0" presId="urn:microsoft.com/office/officeart/2008/layout/LinedList"/>
    <dgm:cxn modelId="{6D7944C6-09D4-4366-A6F2-BC6503633F5A}" type="presParOf" srcId="{F6AEC377-7980-447C-9B90-D33644795CEF}" destId="{37D0D909-9ABD-4C57-8AB5-68814609A9E6}" srcOrd="1" destOrd="0" presId="urn:microsoft.com/office/officeart/2008/layout/LinedList"/>
    <dgm:cxn modelId="{804F1E4C-A7F4-44E0-A018-F779EB830751}" type="presParOf" srcId="{37D0D909-9ABD-4C57-8AB5-68814609A9E6}" destId="{483A139D-B6E9-464C-B1B1-C7783DDE2421}" srcOrd="0" destOrd="0" presId="urn:microsoft.com/office/officeart/2008/layout/LinedList"/>
    <dgm:cxn modelId="{58AE6D2E-87BE-4279-BFC6-C9E5C3C1E39B}" type="presParOf" srcId="{37D0D909-9ABD-4C57-8AB5-68814609A9E6}" destId="{4F92E381-D62C-49B7-9D56-8512DE033FDD}" srcOrd="1" destOrd="0" presId="urn:microsoft.com/office/officeart/2008/layout/LinedList"/>
    <dgm:cxn modelId="{6C1E7D6B-85BE-4DD5-B8A5-99710498300B}" type="presParOf" srcId="{37D0D909-9ABD-4C57-8AB5-68814609A9E6}" destId="{CE84F11C-4E6C-4D76-9BCE-01F9CFB6F5FD}" srcOrd="2" destOrd="0" presId="urn:microsoft.com/office/officeart/2008/layout/LinedList"/>
    <dgm:cxn modelId="{E41DC769-9AC8-44C0-A86D-DF014471EABD}" type="presParOf" srcId="{F6AEC377-7980-447C-9B90-D33644795CEF}" destId="{0E6B1F26-8B4F-4D42-BD45-DABDF78AF124}" srcOrd="2" destOrd="0" presId="urn:microsoft.com/office/officeart/2008/layout/LinedList"/>
    <dgm:cxn modelId="{66014C17-DCFC-4324-A911-6CB91845C683}" type="presParOf" srcId="{F6AEC377-7980-447C-9B90-D33644795CEF}" destId="{70C609D2-A13E-4AC9-AA5F-127C98B6A08B}" srcOrd="3" destOrd="0" presId="urn:microsoft.com/office/officeart/2008/layout/LinedList"/>
    <dgm:cxn modelId="{8051F403-4907-40CE-9E26-1AE700643430}" type="presParOf" srcId="{75A835D4-277F-4C3A-B679-A6C3DED98394}" destId="{38AB03F6-3CFB-464E-B41B-3E9B52A92BC4}" srcOrd="6" destOrd="0" presId="urn:microsoft.com/office/officeart/2008/layout/LinedList"/>
    <dgm:cxn modelId="{7359D672-C5AE-474D-A1DC-4184A0C798A2}" type="presParOf" srcId="{75A835D4-277F-4C3A-B679-A6C3DED98394}" destId="{D24D1722-4D40-4583-8DDB-F1C24519306A}" srcOrd="7" destOrd="0" presId="urn:microsoft.com/office/officeart/2008/layout/LinedList"/>
    <dgm:cxn modelId="{293CE032-FC19-4902-AA77-8D0B149C7F64}" type="presParOf" srcId="{D24D1722-4D40-4583-8DDB-F1C24519306A}" destId="{D5A9125C-E0F5-4C27-B388-8E71C5F18F34}" srcOrd="0" destOrd="0" presId="urn:microsoft.com/office/officeart/2008/layout/LinedList"/>
    <dgm:cxn modelId="{5F46554D-71C2-437B-A364-4974F1E80638}" type="presParOf" srcId="{D24D1722-4D40-4583-8DDB-F1C24519306A}" destId="{F9419FE3-C701-4074-B883-2242AF3A79D8}" srcOrd="1" destOrd="0" presId="urn:microsoft.com/office/officeart/2008/layout/LinedList"/>
    <dgm:cxn modelId="{13AA8A42-05D2-485D-900D-D9CFF906B8D5}" type="presParOf" srcId="{F9419FE3-C701-4074-B883-2242AF3A79D8}" destId="{63A09B12-C404-4D1E-83BA-E329F1400E80}" srcOrd="0" destOrd="0" presId="urn:microsoft.com/office/officeart/2008/layout/LinedList"/>
    <dgm:cxn modelId="{74980108-AA23-411D-9A8D-18B4C8A28F2F}" type="presParOf" srcId="{F9419FE3-C701-4074-B883-2242AF3A79D8}" destId="{6CDDBF1C-4306-4734-85D6-D77D3F109CCD}" srcOrd="1" destOrd="0" presId="urn:microsoft.com/office/officeart/2008/layout/LinedList"/>
    <dgm:cxn modelId="{CC732353-13ED-47DA-A5D6-3F1026A2F575}" type="presParOf" srcId="{6CDDBF1C-4306-4734-85D6-D77D3F109CCD}" destId="{6321012B-A70B-4DAD-BCC6-77157600078C}" srcOrd="0" destOrd="0" presId="urn:microsoft.com/office/officeart/2008/layout/LinedList"/>
    <dgm:cxn modelId="{591689F6-6264-47D7-AC22-2FFBBF8278DE}" type="presParOf" srcId="{6CDDBF1C-4306-4734-85D6-D77D3F109CCD}" destId="{FD990293-66A9-404E-82D6-EAAB07EA0CB2}" srcOrd="1" destOrd="0" presId="urn:microsoft.com/office/officeart/2008/layout/LinedList"/>
    <dgm:cxn modelId="{4B63E358-F75C-4E8A-B26B-06FF6A3BA095}" type="presParOf" srcId="{6CDDBF1C-4306-4734-85D6-D77D3F109CCD}" destId="{FB7259D3-C1EF-4D8B-853E-50968685F2AA}" srcOrd="2" destOrd="0" presId="urn:microsoft.com/office/officeart/2008/layout/LinedList"/>
    <dgm:cxn modelId="{A3C76A5E-8B9C-4585-96C4-590327BFF5E0}" type="presParOf" srcId="{F9419FE3-C701-4074-B883-2242AF3A79D8}" destId="{1AF5BCBC-0862-47ED-970F-B1C0030F7709}" srcOrd="2" destOrd="0" presId="urn:microsoft.com/office/officeart/2008/layout/LinedList"/>
    <dgm:cxn modelId="{82A37B9D-FDF8-4A74-9BFD-72F347DCA788}" type="presParOf" srcId="{F9419FE3-C701-4074-B883-2242AF3A79D8}" destId="{372CA350-9BE5-424A-8C78-5C42137F46D8}"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EC50AE-BEB8-4FC6-BD9F-69C6B963B9F2}" type="doc">
      <dgm:prSet loTypeId="urn:microsoft.com/office/officeart/2005/8/layout/chevron1" loCatId="process" qsTypeId="urn:microsoft.com/office/officeart/2005/8/quickstyle/simple1" qsCatId="simple" csTypeId="urn:microsoft.com/office/officeart/2005/8/colors/accent1_2" csCatId="accent1"/>
      <dgm:spPr/>
      <dgm:t>
        <a:bodyPr/>
        <a:lstStyle/>
        <a:p>
          <a:endParaRPr lang="en-US"/>
        </a:p>
      </dgm:t>
    </dgm:pt>
    <dgm:pt modelId="{2E4D2349-BB65-4F04-9C22-F200D88E1114}">
      <dgm:prSet/>
      <dgm:spPr/>
      <dgm:t>
        <a:bodyPr/>
        <a:lstStyle/>
        <a:p>
          <a:r>
            <a:rPr lang="en-US"/>
            <a:t>Fall</a:t>
          </a:r>
        </a:p>
      </dgm:t>
    </dgm:pt>
    <dgm:pt modelId="{174E1EC1-2D14-440A-856D-042DF4319DC9}" type="parTrans" cxnId="{35715E64-6851-4558-97BC-6889287D3BB6}">
      <dgm:prSet/>
      <dgm:spPr/>
      <dgm:t>
        <a:bodyPr/>
        <a:lstStyle/>
        <a:p>
          <a:endParaRPr lang="en-US"/>
        </a:p>
      </dgm:t>
    </dgm:pt>
    <dgm:pt modelId="{052EE818-5C6A-4FA3-A68B-9623BEFEBDB1}" type="sibTrans" cxnId="{35715E64-6851-4558-97BC-6889287D3BB6}">
      <dgm:prSet/>
      <dgm:spPr/>
      <dgm:t>
        <a:bodyPr/>
        <a:lstStyle/>
        <a:p>
          <a:endParaRPr lang="en-US"/>
        </a:p>
      </dgm:t>
    </dgm:pt>
    <dgm:pt modelId="{36EB904C-3394-47F4-AB54-5E4660E382FE}">
      <dgm:prSet/>
      <dgm:spPr/>
      <dgm:t>
        <a:bodyPr/>
        <a:lstStyle/>
        <a:p>
          <a:r>
            <a:rPr lang="en-US"/>
            <a:t>Fall '23</a:t>
          </a:r>
        </a:p>
      </dgm:t>
    </dgm:pt>
    <dgm:pt modelId="{32B4CC62-C7EF-402B-8A6A-87B19AC476EB}" type="parTrans" cxnId="{D9E22C37-02F5-4079-877F-A8B1D4FB8992}">
      <dgm:prSet/>
      <dgm:spPr/>
      <dgm:t>
        <a:bodyPr/>
        <a:lstStyle/>
        <a:p>
          <a:endParaRPr lang="en-US"/>
        </a:p>
      </dgm:t>
    </dgm:pt>
    <dgm:pt modelId="{0530E157-9625-4F21-B294-AF62B5E0EDEC}" type="sibTrans" cxnId="{D9E22C37-02F5-4079-877F-A8B1D4FB8992}">
      <dgm:prSet/>
      <dgm:spPr/>
      <dgm:t>
        <a:bodyPr/>
        <a:lstStyle/>
        <a:p>
          <a:endParaRPr lang="en-US"/>
        </a:p>
      </dgm:t>
    </dgm:pt>
    <dgm:pt modelId="{D484A8FB-6B9A-4E48-8E63-F1A9E80275CA}">
      <dgm:prSet/>
      <dgm:spPr/>
      <dgm:t>
        <a:bodyPr/>
        <a:lstStyle/>
        <a:p>
          <a:r>
            <a:rPr lang="en-US"/>
            <a:t>Number</a:t>
          </a:r>
        </a:p>
      </dgm:t>
    </dgm:pt>
    <dgm:pt modelId="{F1A1D5E5-1AAC-4D12-A91C-0B29A3919872}" type="parTrans" cxnId="{032F0405-C9F1-4C9F-BB46-E5447A7FC9BB}">
      <dgm:prSet/>
      <dgm:spPr/>
      <dgm:t>
        <a:bodyPr/>
        <a:lstStyle/>
        <a:p>
          <a:endParaRPr lang="en-US"/>
        </a:p>
      </dgm:t>
    </dgm:pt>
    <dgm:pt modelId="{0609DE19-11D6-45D3-BE0F-CCBEB0B541BF}" type="sibTrans" cxnId="{032F0405-C9F1-4C9F-BB46-E5447A7FC9BB}">
      <dgm:prSet/>
      <dgm:spPr/>
      <dgm:t>
        <a:bodyPr/>
        <a:lstStyle/>
        <a:p>
          <a:endParaRPr lang="en-US"/>
        </a:p>
      </dgm:t>
    </dgm:pt>
    <dgm:pt modelId="{AD0ED5C0-1CF9-4E74-9CF4-E338B6A17BAC}">
      <dgm:prSet/>
      <dgm:spPr/>
      <dgm:t>
        <a:bodyPr/>
        <a:lstStyle/>
        <a:p>
          <a:r>
            <a:rPr lang="en-US"/>
            <a:t>Number of individual D, F, or W for final grade = 114</a:t>
          </a:r>
        </a:p>
      </dgm:t>
    </dgm:pt>
    <dgm:pt modelId="{8AFD93B5-B7F9-4BFA-8F0E-B91F9F12BD98}" type="parTrans" cxnId="{8328041E-B06D-4CC8-A8D7-C5F0D05496D2}">
      <dgm:prSet/>
      <dgm:spPr/>
      <dgm:t>
        <a:bodyPr/>
        <a:lstStyle/>
        <a:p>
          <a:endParaRPr lang="en-US"/>
        </a:p>
      </dgm:t>
    </dgm:pt>
    <dgm:pt modelId="{5C805E90-27C2-4E67-A2CD-178EB7CC86B4}" type="sibTrans" cxnId="{8328041E-B06D-4CC8-A8D7-C5F0D05496D2}">
      <dgm:prSet/>
      <dgm:spPr/>
      <dgm:t>
        <a:bodyPr/>
        <a:lstStyle/>
        <a:p>
          <a:endParaRPr lang="en-US"/>
        </a:p>
      </dgm:t>
    </dgm:pt>
    <dgm:pt modelId="{C583DBC5-852C-4AFC-8276-83057A342AA7}">
      <dgm:prSet/>
      <dgm:spPr/>
      <dgm:t>
        <a:bodyPr/>
        <a:lstStyle/>
        <a:p>
          <a:r>
            <a:rPr lang="en-US"/>
            <a:t>Number</a:t>
          </a:r>
        </a:p>
      </dgm:t>
    </dgm:pt>
    <dgm:pt modelId="{303B974E-B618-4B91-8947-E1D8937E1175}" type="parTrans" cxnId="{7F8E610A-59A9-40EA-9014-1474BFE8895F}">
      <dgm:prSet/>
      <dgm:spPr/>
      <dgm:t>
        <a:bodyPr/>
        <a:lstStyle/>
        <a:p>
          <a:endParaRPr lang="en-US"/>
        </a:p>
      </dgm:t>
    </dgm:pt>
    <dgm:pt modelId="{B03901E5-8A50-4C0C-B925-74455303E0FA}" type="sibTrans" cxnId="{7F8E610A-59A9-40EA-9014-1474BFE8895F}">
      <dgm:prSet/>
      <dgm:spPr/>
      <dgm:t>
        <a:bodyPr/>
        <a:lstStyle/>
        <a:p>
          <a:endParaRPr lang="en-US"/>
        </a:p>
      </dgm:t>
    </dgm:pt>
    <dgm:pt modelId="{E33ECAA0-B0D2-43F4-90AF-9E2FB7371F46}">
      <dgm:prSet/>
      <dgm:spPr/>
      <dgm:t>
        <a:bodyPr/>
        <a:lstStyle/>
        <a:p>
          <a:r>
            <a:rPr lang="en-US"/>
            <a:t>Number of alerts received for these students = 40 (35%)</a:t>
          </a:r>
        </a:p>
      </dgm:t>
    </dgm:pt>
    <dgm:pt modelId="{C06BB87F-81C3-40B2-AE97-E441229F6265}" type="parTrans" cxnId="{21CF56A8-7F8E-4E1E-8801-96B6CA25CF82}">
      <dgm:prSet/>
      <dgm:spPr/>
      <dgm:t>
        <a:bodyPr/>
        <a:lstStyle/>
        <a:p>
          <a:endParaRPr lang="en-US"/>
        </a:p>
      </dgm:t>
    </dgm:pt>
    <dgm:pt modelId="{FCCAF650-B6EA-43C7-ACCF-7A219FC6DBD4}" type="sibTrans" cxnId="{21CF56A8-7F8E-4E1E-8801-96B6CA25CF82}">
      <dgm:prSet/>
      <dgm:spPr/>
      <dgm:t>
        <a:bodyPr/>
        <a:lstStyle/>
        <a:p>
          <a:endParaRPr lang="en-US"/>
        </a:p>
      </dgm:t>
    </dgm:pt>
    <dgm:pt modelId="{7E3B0A6C-0507-4405-B94A-43E2F160726D}">
      <dgm:prSet/>
      <dgm:spPr/>
      <dgm:t>
        <a:bodyPr/>
        <a:lstStyle/>
        <a:p>
          <a:r>
            <a:rPr lang="en-US"/>
            <a:t>Comment</a:t>
          </a:r>
        </a:p>
      </dgm:t>
    </dgm:pt>
    <dgm:pt modelId="{026DC5D2-A578-4D68-A5C4-109F582789B5}" type="parTrans" cxnId="{B41DCE20-8E40-4B93-9613-B06679B04FA3}">
      <dgm:prSet/>
      <dgm:spPr/>
      <dgm:t>
        <a:bodyPr/>
        <a:lstStyle/>
        <a:p>
          <a:endParaRPr lang="en-US"/>
        </a:p>
      </dgm:t>
    </dgm:pt>
    <dgm:pt modelId="{227FCD7E-050D-4899-BC61-1D51C16DAE7F}" type="sibTrans" cxnId="{B41DCE20-8E40-4B93-9613-B06679B04FA3}">
      <dgm:prSet/>
      <dgm:spPr/>
      <dgm:t>
        <a:bodyPr/>
        <a:lstStyle/>
        <a:p>
          <a:endParaRPr lang="en-US"/>
        </a:p>
      </dgm:t>
    </dgm:pt>
    <dgm:pt modelId="{1DBF9CA9-3072-42E4-A4EB-309A2DDC68FB}">
      <dgm:prSet/>
      <dgm:spPr/>
      <dgm:t>
        <a:bodyPr/>
        <a:lstStyle/>
        <a:p>
          <a:r>
            <a:rPr lang="en-US"/>
            <a:t>Comment: more than two-thirds of unsuccessful students were not flagged with academic alerts; however, some may have withdrawn early.</a:t>
          </a:r>
        </a:p>
      </dgm:t>
    </dgm:pt>
    <dgm:pt modelId="{B75693BD-8B48-4762-8B39-8C7706628D1C}" type="parTrans" cxnId="{16E1B207-FF11-4FF6-B45D-5C98C9B667D6}">
      <dgm:prSet/>
      <dgm:spPr/>
      <dgm:t>
        <a:bodyPr/>
        <a:lstStyle/>
        <a:p>
          <a:endParaRPr lang="en-US"/>
        </a:p>
      </dgm:t>
    </dgm:pt>
    <dgm:pt modelId="{2FCB7CF3-4F26-4522-B742-8F507EB84C12}" type="sibTrans" cxnId="{16E1B207-FF11-4FF6-B45D-5C98C9B667D6}">
      <dgm:prSet/>
      <dgm:spPr/>
      <dgm:t>
        <a:bodyPr/>
        <a:lstStyle/>
        <a:p>
          <a:endParaRPr lang="en-US"/>
        </a:p>
      </dgm:t>
    </dgm:pt>
    <dgm:pt modelId="{CE6B9604-6053-4360-B111-A3276EA84725}">
      <dgm:prSet/>
      <dgm:spPr/>
      <dgm:t>
        <a:bodyPr/>
        <a:lstStyle/>
        <a:p>
          <a:r>
            <a:rPr lang="en-US"/>
            <a:t>Number</a:t>
          </a:r>
        </a:p>
      </dgm:t>
    </dgm:pt>
    <dgm:pt modelId="{9593CC3E-5AE8-4BCA-AC94-AF809D58D442}" type="parTrans" cxnId="{74FA0FDF-E720-435B-A885-28A8871B74B1}">
      <dgm:prSet/>
      <dgm:spPr/>
      <dgm:t>
        <a:bodyPr/>
        <a:lstStyle/>
        <a:p>
          <a:endParaRPr lang="en-US"/>
        </a:p>
      </dgm:t>
    </dgm:pt>
    <dgm:pt modelId="{C59B455F-E352-407A-B003-0B7FD0601C15}" type="sibTrans" cxnId="{74FA0FDF-E720-435B-A885-28A8871B74B1}">
      <dgm:prSet/>
      <dgm:spPr/>
      <dgm:t>
        <a:bodyPr/>
        <a:lstStyle/>
        <a:p>
          <a:endParaRPr lang="en-US"/>
        </a:p>
      </dgm:t>
    </dgm:pt>
    <dgm:pt modelId="{2A07C057-206F-4D71-B639-0775ACC6C6AB}">
      <dgm:prSet/>
      <dgm:spPr/>
      <dgm:t>
        <a:bodyPr/>
        <a:lstStyle/>
        <a:p>
          <a:r>
            <a:rPr lang="en-US"/>
            <a:t>Number of individual D or F for final grade = 62</a:t>
          </a:r>
        </a:p>
      </dgm:t>
    </dgm:pt>
    <dgm:pt modelId="{B0357D4D-6E56-4F04-A159-F8134C8EF120}" type="parTrans" cxnId="{2E563E28-35A8-4472-AACA-5E55AD6C9F13}">
      <dgm:prSet/>
      <dgm:spPr/>
      <dgm:t>
        <a:bodyPr/>
        <a:lstStyle/>
        <a:p>
          <a:endParaRPr lang="en-US"/>
        </a:p>
      </dgm:t>
    </dgm:pt>
    <dgm:pt modelId="{F0345859-EC15-4E08-B530-B710C4ED209A}" type="sibTrans" cxnId="{2E563E28-35A8-4472-AACA-5E55AD6C9F13}">
      <dgm:prSet/>
      <dgm:spPr/>
      <dgm:t>
        <a:bodyPr/>
        <a:lstStyle/>
        <a:p>
          <a:endParaRPr lang="en-US"/>
        </a:p>
      </dgm:t>
    </dgm:pt>
    <dgm:pt modelId="{CFBB0174-3A69-4C36-A30B-E1FBF33B137D}">
      <dgm:prSet/>
      <dgm:spPr/>
      <dgm:t>
        <a:bodyPr/>
        <a:lstStyle/>
        <a:p>
          <a:r>
            <a:rPr lang="en-US"/>
            <a:t>Number</a:t>
          </a:r>
        </a:p>
      </dgm:t>
    </dgm:pt>
    <dgm:pt modelId="{7C5F519D-0AC3-4ADA-BEC1-C7D05718D2CA}" type="parTrans" cxnId="{70D66009-85DA-4E0C-B940-03F78A0E3905}">
      <dgm:prSet/>
      <dgm:spPr/>
      <dgm:t>
        <a:bodyPr/>
        <a:lstStyle/>
        <a:p>
          <a:endParaRPr lang="en-US"/>
        </a:p>
      </dgm:t>
    </dgm:pt>
    <dgm:pt modelId="{1223BCCA-D0AF-441D-8CF2-D06AB2E33795}" type="sibTrans" cxnId="{70D66009-85DA-4E0C-B940-03F78A0E3905}">
      <dgm:prSet/>
      <dgm:spPr/>
      <dgm:t>
        <a:bodyPr/>
        <a:lstStyle/>
        <a:p>
          <a:endParaRPr lang="en-US"/>
        </a:p>
      </dgm:t>
    </dgm:pt>
    <dgm:pt modelId="{065E77A1-E1D9-4F9D-B4D9-3EF8DC7620BE}">
      <dgm:prSet/>
      <dgm:spPr/>
      <dgm:t>
        <a:bodyPr/>
        <a:lstStyle/>
        <a:p>
          <a:r>
            <a:rPr lang="en-US"/>
            <a:t>Number of alerts received for these students = 16 (26%)</a:t>
          </a:r>
        </a:p>
      </dgm:t>
    </dgm:pt>
    <dgm:pt modelId="{7D0D9BE1-0F01-4985-AE4F-2ED671F39CFE}" type="parTrans" cxnId="{3A369038-0370-417B-86D0-75AE02A1B843}">
      <dgm:prSet/>
      <dgm:spPr/>
      <dgm:t>
        <a:bodyPr/>
        <a:lstStyle/>
        <a:p>
          <a:endParaRPr lang="en-US"/>
        </a:p>
      </dgm:t>
    </dgm:pt>
    <dgm:pt modelId="{E20ABB41-99C1-43AA-B840-3C0D90D9676B}" type="sibTrans" cxnId="{3A369038-0370-417B-86D0-75AE02A1B843}">
      <dgm:prSet/>
      <dgm:spPr/>
      <dgm:t>
        <a:bodyPr/>
        <a:lstStyle/>
        <a:p>
          <a:endParaRPr lang="en-US"/>
        </a:p>
      </dgm:t>
    </dgm:pt>
    <dgm:pt modelId="{34E7EB19-C294-4037-8D18-34815E988655}">
      <dgm:prSet/>
      <dgm:spPr/>
      <dgm:t>
        <a:bodyPr/>
        <a:lstStyle/>
        <a:p>
          <a:r>
            <a:rPr lang="en-US"/>
            <a:t>Comment</a:t>
          </a:r>
        </a:p>
      </dgm:t>
    </dgm:pt>
    <dgm:pt modelId="{416F6FCC-A6B8-41BB-839F-D065DE6095F9}" type="parTrans" cxnId="{5FAA2514-3E6A-4A4D-B6BA-F1B4D573AAB7}">
      <dgm:prSet/>
      <dgm:spPr/>
      <dgm:t>
        <a:bodyPr/>
        <a:lstStyle/>
        <a:p>
          <a:endParaRPr lang="en-US"/>
        </a:p>
      </dgm:t>
    </dgm:pt>
    <dgm:pt modelId="{271EF458-3B3F-40C6-A534-50C62B63F629}" type="sibTrans" cxnId="{5FAA2514-3E6A-4A4D-B6BA-F1B4D573AAB7}">
      <dgm:prSet/>
      <dgm:spPr/>
      <dgm:t>
        <a:bodyPr/>
        <a:lstStyle/>
        <a:p>
          <a:endParaRPr lang="en-US"/>
        </a:p>
      </dgm:t>
    </dgm:pt>
    <dgm:pt modelId="{31FABD7A-F441-4A23-8F89-465582C522BD}">
      <dgm:prSet/>
      <dgm:spPr/>
      <dgm:t>
        <a:bodyPr/>
        <a:lstStyle/>
        <a:p>
          <a:r>
            <a:rPr lang="en-US"/>
            <a:t>Comment: To account for withdrawals, this number shows only Ds and Fs; more than three-fourths of students receiving Ds and Fs were not flagged with academic alerts. </a:t>
          </a:r>
        </a:p>
      </dgm:t>
    </dgm:pt>
    <dgm:pt modelId="{32C1BBC9-8F74-422C-8807-66108BDDE94E}" type="parTrans" cxnId="{FCA08517-D561-4038-81D7-25B3B01EEDE7}">
      <dgm:prSet/>
      <dgm:spPr/>
      <dgm:t>
        <a:bodyPr/>
        <a:lstStyle/>
        <a:p>
          <a:endParaRPr lang="en-US"/>
        </a:p>
      </dgm:t>
    </dgm:pt>
    <dgm:pt modelId="{BD0F8DAD-E409-48CE-A002-D31B3B233157}" type="sibTrans" cxnId="{FCA08517-D561-4038-81D7-25B3B01EEDE7}">
      <dgm:prSet/>
      <dgm:spPr/>
      <dgm:t>
        <a:bodyPr/>
        <a:lstStyle/>
        <a:p>
          <a:endParaRPr lang="en-US"/>
        </a:p>
      </dgm:t>
    </dgm:pt>
    <dgm:pt modelId="{6DFF5E2E-3E57-4CF2-A782-5DBA6ABEAD42}">
      <dgm:prSet/>
      <dgm:spPr/>
      <dgm:t>
        <a:bodyPr/>
        <a:lstStyle/>
        <a:p>
          <a:r>
            <a:rPr lang="en-US"/>
            <a:t>Number</a:t>
          </a:r>
        </a:p>
      </dgm:t>
    </dgm:pt>
    <dgm:pt modelId="{F4DFE702-FBE5-4F40-8FED-1244D859574A}" type="parTrans" cxnId="{BCE219E0-4666-4347-AC69-DA46E09D0829}">
      <dgm:prSet/>
      <dgm:spPr/>
      <dgm:t>
        <a:bodyPr/>
        <a:lstStyle/>
        <a:p>
          <a:endParaRPr lang="en-US"/>
        </a:p>
      </dgm:t>
    </dgm:pt>
    <dgm:pt modelId="{58FB4CA3-364B-4624-9CBC-EFE143725F3D}" type="sibTrans" cxnId="{BCE219E0-4666-4347-AC69-DA46E09D0829}">
      <dgm:prSet/>
      <dgm:spPr/>
      <dgm:t>
        <a:bodyPr/>
        <a:lstStyle/>
        <a:p>
          <a:endParaRPr lang="en-US"/>
        </a:p>
      </dgm:t>
    </dgm:pt>
    <dgm:pt modelId="{A2961B2F-F365-4A6C-94C8-4C2FC0FF807B}">
      <dgm:prSet/>
      <dgm:spPr/>
      <dgm:t>
        <a:bodyPr/>
        <a:lstStyle/>
        <a:p>
          <a:r>
            <a:rPr lang="en-US"/>
            <a:t>Number of individual alerts received (unduplicated) = 57</a:t>
          </a:r>
        </a:p>
      </dgm:t>
    </dgm:pt>
    <dgm:pt modelId="{6BB0C9CF-4B1E-4356-AF3F-C6A44FEAE022}" type="parTrans" cxnId="{73859763-339D-4DED-AEE6-DDFE393BA375}">
      <dgm:prSet/>
      <dgm:spPr/>
      <dgm:t>
        <a:bodyPr/>
        <a:lstStyle/>
        <a:p>
          <a:endParaRPr lang="en-US"/>
        </a:p>
      </dgm:t>
    </dgm:pt>
    <dgm:pt modelId="{982F4DB3-D4FD-40EE-ADA1-F8EF762E4BDE}" type="sibTrans" cxnId="{73859763-339D-4DED-AEE6-DDFE393BA375}">
      <dgm:prSet/>
      <dgm:spPr/>
      <dgm:t>
        <a:bodyPr/>
        <a:lstStyle/>
        <a:p>
          <a:endParaRPr lang="en-US"/>
        </a:p>
      </dgm:t>
    </dgm:pt>
    <dgm:pt modelId="{21642F24-1828-4E2D-9C6C-EEB9A6E037DD}">
      <dgm:prSet/>
      <dgm:spPr/>
      <dgm:t>
        <a:bodyPr/>
        <a:lstStyle/>
        <a:p>
          <a:r>
            <a:rPr lang="en-US"/>
            <a:t>Number</a:t>
          </a:r>
        </a:p>
      </dgm:t>
    </dgm:pt>
    <dgm:pt modelId="{8B6F4E34-B6B3-4A38-9970-10DFCBC83642}" type="parTrans" cxnId="{48BB0FB1-8DCD-4E4C-8C64-3FBF1B43AF7A}">
      <dgm:prSet/>
      <dgm:spPr/>
      <dgm:t>
        <a:bodyPr/>
        <a:lstStyle/>
        <a:p>
          <a:endParaRPr lang="en-US"/>
        </a:p>
      </dgm:t>
    </dgm:pt>
    <dgm:pt modelId="{44C9C9F7-DF74-4FA4-B4D7-DD50BB92C341}" type="sibTrans" cxnId="{48BB0FB1-8DCD-4E4C-8C64-3FBF1B43AF7A}">
      <dgm:prSet/>
      <dgm:spPr/>
      <dgm:t>
        <a:bodyPr/>
        <a:lstStyle/>
        <a:p>
          <a:endParaRPr lang="en-US"/>
        </a:p>
      </dgm:t>
    </dgm:pt>
    <dgm:pt modelId="{C3ECF0B6-D7B1-49CB-90D6-91A87C8BD09F}">
      <dgm:prSet/>
      <dgm:spPr/>
      <dgm:t>
        <a:bodyPr/>
        <a:lstStyle/>
        <a:p>
          <a:r>
            <a:rPr lang="en-US"/>
            <a:t>Number of students who passed the identified course = 19 (33%)</a:t>
          </a:r>
        </a:p>
      </dgm:t>
    </dgm:pt>
    <dgm:pt modelId="{0DCE17D1-4564-47B0-9D41-BA3D224BD7DD}" type="parTrans" cxnId="{A6E52F6D-7834-43DC-931D-DE62739D5941}">
      <dgm:prSet/>
      <dgm:spPr/>
      <dgm:t>
        <a:bodyPr/>
        <a:lstStyle/>
        <a:p>
          <a:endParaRPr lang="en-US"/>
        </a:p>
      </dgm:t>
    </dgm:pt>
    <dgm:pt modelId="{D9A87C57-FFF7-4AA6-B2EE-EA2564897AFF}" type="sibTrans" cxnId="{A6E52F6D-7834-43DC-931D-DE62739D5941}">
      <dgm:prSet/>
      <dgm:spPr/>
      <dgm:t>
        <a:bodyPr/>
        <a:lstStyle/>
        <a:p>
          <a:endParaRPr lang="en-US"/>
        </a:p>
      </dgm:t>
    </dgm:pt>
    <dgm:pt modelId="{FE36321F-CE37-4C05-BCC2-BD460ED8A15B}">
      <dgm:prSet/>
      <dgm:spPr/>
      <dgm:t>
        <a:bodyPr/>
        <a:lstStyle/>
        <a:p>
          <a:r>
            <a:rPr lang="en-US"/>
            <a:t>Comment</a:t>
          </a:r>
        </a:p>
      </dgm:t>
    </dgm:pt>
    <dgm:pt modelId="{3A17C1A2-CE6B-4CB2-89A8-BDB2B63CD67C}" type="parTrans" cxnId="{A825AEDF-71FE-41FC-AFF1-8979C9329B7E}">
      <dgm:prSet/>
      <dgm:spPr/>
      <dgm:t>
        <a:bodyPr/>
        <a:lstStyle/>
        <a:p>
          <a:endParaRPr lang="en-US"/>
        </a:p>
      </dgm:t>
    </dgm:pt>
    <dgm:pt modelId="{9FDA71C6-7850-4517-979A-94B78905F73A}" type="sibTrans" cxnId="{A825AEDF-71FE-41FC-AFF1-8979C9329B7E}">
      <dgm:prSet/>
      <dgm:spPr/>
      <dgm:t>
        <a:bodyPr/>
        <a:lstStyle/>
        <a:p>
          <a:endParaRPr lang="en-US"/>
        </a:p>
      </dgm:t>
    </dgm:pt>
    <dgm:pt modelId="{80F1AE04-99A0-4797-9C0B-D0B14361594A}">
      <dgm:prSet/>
      <dgm:spPr/>
      <dgm:t>
        <a:bodyPr/>
        <a:lstStyle/>
        <a:p>
          <a:r>
            <a:rPr lang="en-US"/>
            <a:t>Comment: One-third of students who were flagged with an academic alert went on to pass the course with a C or better.</a:t>
          </a:r>
        </a:p>
      </dgm:t>
    </dgm:pt>
    <dgm:pt modelId="{4ECF4644-4653-4243-9D5C-31D0D5C731DB}" type="parTrans" cxnId="{5D68BB41-1573-4546-9674-380E42BA8776}">
      <dgm:prSet/>
      <dgm:spPr/>
      <dgm:t>
        <a:bodyPr/>
        <a:lstStyle/>
        <a:p>
          <a:endParaRPr lang="en-US"/>
        </a:p>
      </dgm:t>
    </dgm:pt>
    <dgm:pt modelId="{F0184410-BE7B-4D40-818D-45F40AEC2556}" type="sibTrans" cxnId="{5D68BB41-1573-4546-9674-380E42BA8776}">
      <dgm:prSet/>
      <dgm:spPr/>
      <dgm:t>
        <a:bodyPr/>
        <a:lstStyle/>
        <a:p>
          <a:endParaRPr lang="en-US"/>
        </a:p>
      </dgm:t>
    </dgm:pt>
    <dgm:pt modelId="{741D129C-7D45-463D-9E88-C061326C38A5}" type="pres">
      <dgm:prSet presAssocID="{C8EC50AE-BEB8-4FC6-BD9F-69C6B963B9F2}" presName="Name0" presStyleCnt="0">
        <dgm:presLayoutVars>
          <dgm:dir/>
          <dgm:animLvl val="lvl"/>
          <dgm:resizeHandles val="exact"/>
        </dgm:presLayoutVars>
      </dgm:prSet>
      <dgm:spPr/>
    </dgm:pt>
    <dgm:pt modelId="{7A76805A-3E5C-4397-B196-829219E648D9}" type="pres">
      <dgm:prSet presAssocID="{2E4D2349-BB65-4F04-9C22-F200D88E1114}" presName="composite" presStyleCnt="0"/>
      <dgm:spPr/>
    </dgm:pt>
    <dgm:pt modelId="{8AD72193-067F-4FC9-9C9F-66BD6B1750C2}" type="pres">
      <dgm:prSet presAssocID="{2E4D2349-BB65-4F04-9C22-F200D88E1114}" presName="parTx" presStyleLbl="node1" presStyleIdx="0" presStyleCnt="10">
        <dgm:presLayoutVars>
          <dgm:chMax val="0"/>
          <dgm:chPref val="0"/>
          <dgm:bulletEnabled val="1"/>
        </dgm:presLayoutVars>
      </dgm:prSet>
      <dgm:spPr/>
    </dgm:pt>
    <dgm:pt modelId="{F53FA797-1F43-4F6D-B929-2B34B0E88EEB}" type="pres">
      <dgm:prSet presAssocID="{2E4D2349-BB65-4F04-9C22-F200D88E1114}" presName="desTx" presStyleLbl="revTx" presStyleIdx="0" presStyleCnt="10">
        <dgm:presLayoutVars>
          <dgm:bulletEnabled val="1"/>
        </dgm:presLayoutVars>
      </dgm:prSet>
      <dgm:spPr/>
    </dgm:pt>
    <dgm:pt modelId="{4D72E4FA-6C5E-4CA8-98CF-8C24B19047E8}" type="pres">
      <dgm:prSet presAssocID="{052EE818-5C6A-4FA3-A68B-9623BEFEBDB1}" presName="space" presStyleCnt="0"/>
      <dgm:spPr/>
    </dgm:pt>
    <dgm:pt modelId="{FC0BC5E0-EEF8-4493-B0A1-265A9CC034CD}" type="pres">
      <dgm:prSet presAssocID="{D484A8FB-6B9A-4E48-8E63-F1A9E80275CA}" presName="composite" presStyleCnt="0"/>
      <dgm:spPr/>
    </dgm:pt>
    <dgm:pt modelId="{5027FD16-D47D-41F3-B071-23B2AC80F20E}" type="pres">
      <dgm:prSet presAssocID="{D484A8FB-6B9A-4E48-8E63-F1A9E80275CA}" presName="parTx" presStyleLbl="node1" presStyleIdx="1" presStyleCnt="10">
        <dgm:presLayoutVars>
          <dgm:chMax val="0"/>
          <dgm:chPref val="0"/>
          <dgm:bulletEnabled val="1"/>
        </dgm:presLayoutVars>
      </dgm:prSet>
      <dgm:spPr/>
    </dgm:pt>
    <dgm:pt modelId="{81BE7509-A7DB-42CD-BC5D-469F0FA72966}" type="pres">
      <dgm:prSet presAssocID="{D484A8FB-6B9A-4E48-8E63-F1A9E80275CA}" presName="desTx" presStyleLbl="revTx" presStyleIdx="1" presStyleCnt="10">
        <dgm:presLayoutVars>
          <dgm:bulletEnabled val="1"/>
        </dgm:presLayoutVars>
      </dgm:prSet>
      <dgm:spPr/>
    </dgm:pt>
    <dgm:pt modelId="{6FB13D5F-F789-4DCD-8A4A-13969D1DDD7D}" type="pres">
      <dgm:prSet presAssocID="{0609DE19-11D6-45D3-BE0F-CCBEB0B541BF}" presName="space" presStyleCnt="0"/>
      <dgm:spPr/>
    </dgm:pt>
    <dgm:pt modelId="{D276E36E-1CA4-4424-8895-5E260B5BE9EC}" type="pres">
      <dgm:prSet presAssocID="{C583DBC5-852C-4AFC-8276-83057A342AA7}" presName="composite" presStyleCnt="0"/>
      <dgm:spPr/>
    </dgm:pt>
    <dgm:pt modelId="{1CCAE243-BB66-48D2-8373-F4FDC4CA7007}" type="pres">
      <dgm:prSet presAssocID="{C583DBC5-852C-4AFC-8276-83057A342AA7}" presName="parTx" presStyleLbl="node1" presStyleIdx="2" presStyleCnt="10">
        <dgm:presLayoutVars>
          <dgm:chMax val="0"/>
          <dgm:chPref val="0"/>
          <dgm:bulletEnabled val="1"/>
        </dgm:presLayoutVars>
      </dgm:prSet>
      <dgm:spPr/>
    </dgm:pt>
    <dgm:pt modelId="{451B9567-2CE8-4FE8-8E95-FDD19E3A5D90}" type="pres">
      <dgm:prSet presAssocID="{C583DBC5-852C-4AFC-8276-83057A342AA7}" presName="desTx" presStyleLbl="revTx" presStyleIdx="2" presStyleCnt="10">
        <dgm:presLayoutVars>
          <dgm:bulletEnabled val="1"/>
        </dgm:presLayoutVars>
      </dgm:prSet>
      <dgm:spPr/>
    </dgm:pt>
    <dgm:pt modelId="{6DE3488C-2BAF-4C10-B7C6-BED37C0EBC97}" type="pres">
      <dgm:prSet presAssocID="{B03901E5-8A50-4C0C-B925-74455303E0FA}" presName="space" presStyleCnt="0"/>
      <dgm:spPr/>
    </dgm:pt>
    <dgm:pt modelId="{A194F944-74CA-4DDC-9E84-DBB5D07D7163}" type="pres">
      <dgm:prSet presAssocID="{7E3B0A6C-0507-4405-B94A-43E2F160726D}" presName="composite" presStyleCnt="0"/>
      <dgm:spPr/>
    </dgm:pt>
    <dgm:pt modelId="{C92DA8C9-F6BF-48F3-BA28-467B4768D8EB}" type="pres">
      <dgm:prSet presAssocID="{7E3B0A6C-0507-4405-B94A-43E2F160726D}" presName="parTx" presStyleLbl="node1" presStyleIdx="3" presStyleCnt="10">
        <dgm:presLayoutVars>
          <dgm:chMax val="0"/>
          <dgm:chPref val="0"/>
          <dgm:bulletEnabled val="1"/>
        </dgm:presLayoutVars>
      </dgm:prSet>
      <dgm:spPr/>
    </dgm:pt>
    <dgm:pt modelId="{E608BED7-187B-4E00-A3F9-F98DCC77C56A}" type="pres">
      <dgm:prSet presAssocID="{7E3B0A6C-0507-4405-B94A-43E2F160726D}" presName="desTx" presStyleLbl="revTx" presStyleIdx="3" presStyleCnt="10">
        <dgm:presLayoutVars>
          <dgm:bulletEnabled val="1"/>
        </dgm:presLayoutVars>
      </dgm:prSet>
      <dgm:spPr/>
    </dgm:pt>
    <dgm:pt modelId="{39B3A48C-5465-46CE-BD5C-C8D0C516ABBC}" type="pres">
      <dgm:prSet presAssocID="{227FCD7E-050D-4899-BC61-1D51C16DAE7F}" presName="space" presStyleCnt="0"/>
      <dgm:spPr/>
    </dgm:pt>
    <dgm:pt modelId="{5E2E8A02-C445-4FB3-9121-B15A56B42C80}" type="pres">
      <dgm:prSet presAssocID="{CE6B9604-6053-4360-B111-A3276EA84725}" presName="composite" presStyleCnt="0"/>
      <dgm:spPr/>
    </dgm:pt>
    <dgm:pt modelId="{8B807838-DE3B-4DE3-B152-25EF9729D69B}" type="pres">
      <dgm:prSet presAssocID="{CE6B9604-6053-4360-B111-A3276EA84725}" presName="parTx" presStyleLbl="node1" presStyleIdx="4" presStyleCnt="10">
        <dgm:presLayoutVars>
          <dgm:chMax val="0"/>
          <dgm:chPref val="0"/>
          <dgm:bulletEnabled val="1"/>
        </dgm:presLayoutVars>
      </dgm:prSet>
      <dgm:spPr/>
    </dgm:pt>
    <dgm:pt modelId="{19306868-0E3D-4E8B-9599-C64E91718FB7}" type="pres">
      <dgm:prSet presAssocID="{CE6B9604-6053-4360-B111-A3276EA84725}" presName="desTx" presStyleLbl="revTx" presStyleIdx="4" presStyleCnt="10">
        <dgm:presLayoutVars>
          <dgm:bulletEnabled val="1"/>
        </dgm:presLayoutVars>
      </dgm:prSet>
      <dgm:spPr/>
    </dgm:pt>
    <dgm:pt modelId="{2D0617AE-7510-4958-826E-9C532FF72351}" type="pres">
      <dgm:prSet presAssocID="{C59B455F-E352-407A-B003-0B7FD0601C15}" presName="space" presStyleCnt="0"/>
      <dgm:spPr/>
    </dgm:pt>
    <dgm:pt modelId="{3B3F5CB2-8629-4D22-9294-56C7D4F97972}" type="pres">
      <dgm:prSet presAssocID="{CFBB0174-3A69-4C36-A30B-E1FBF33B137D}" presName="composite" presStyleCnt="0"/>
      <dgm:spPr/>
    </dgm:pt>
    <dgm:pt modelId="{5B6AA09D-2626-4FC3-9743-B38E5B21729D}" type="pres">
      <dgm:prSet presAssocID="{CFBB0174-3A69-4C36-A30B-E1FBF33B137D}" presName="parTx" presStyleLbl="node1" presStyleIdx="5" presStyleCnt="10">
        <dgm:presLayoutVars>
          <dgm:chMax val="0"/>
          <dgm:chPref val="0"/>
          <dgm:bulletEnabled val="1"/>
        </dgm:presLayoutVars>
      </dgm:prSet>
      <dgm:spPr/>
    </dgm:pt>
    <dgm:pt modelId="{66175791-87BE-4083-BEC7-27C639EA4A9D}" type="pres">
      <dgm:prSet presAssocID="{CFBB0174-3A69-4C36-A30B-E1FBF33B137D}" presName="desTx" presStyleLbl="revTx" presStyleIdx="5" presStyleCnt="10">
        <dgm:presLayoutVars>
          <dgm:bulletEnabled val="1"/>
        </dgm:presLayoutVars>
      </dgm:prSet>
      <dgm:spPr/>
    </dgm:pt>
    <dgm:pt modelId="{8FC8B63E-ADA2-4540-81FD-CBE77A848675}" type="pres">
      <dgm:prSet presAssocID="{1223BCCA-D0AF-441D-8CF2-D06AB2E33795}" presName="space" presStyleCnt="0"/>
      <dgm:spPr/>
    </dgm:pt>
    <dgm:pt modelId="{03FC99CE-C9DB-4313-B7E6-89BD408FB1DE}" type="pres">
      <dgm:prSet presAssocID="{34E7EB19-C294-4037-8D18-34815E988655}" presName="composite" presStyleCnt="0"/>
      <dgm:spPr/>
    </dgm:pt>
    <dgm:pt modelId="{CF0A79BC-5FAB-4A63-8DA9-E4B09AE1539A}" type="pres">
      <dgm:prSet presAssocID="{34E7EB19-C294-4037-8D18-34815E988655}" presName="parTx" presStyleLbl="node1" presStyleIdx="6" presStyleCnt="10">
        <dgm:presLayoutVars>
          <dgm:chMax val="0"/>
          <dgm:chPref val="0"/>
          <dgm:bulletEnabled val="1"/>
        </dgm:presLayoutVars>
      </dgm:prSet>
      <dgm:spPr/>
    </dgm:pt>
    <dgm:pt modelId="{8D5F41CB-917B-4B49-94A3-FA2024FB36DF}" type="pres">
      <dgm:prSet presAssocID="{34E7EB19-C294-4037-8D18-34815E988655}" presName="desTx" presStyleLbl="revTx" presStyleIdx="6" presStyleCnt="10">
        <dgm:presLayoutVars>
          <dgm:bulletEnabled val="1"/>
        </dgm:presLayoutVars>
      </dgm:prSet>
      <dgm:spPr/>
    </dgm:pt>
    <dgm:pt modelId="{F78E499B-EBA5-4BA5-AF7B-A5AC8AA1E19E}" type="pres">
      <dgm:prSet presAssocID="{271EF458-3B3F-40C6-A534-50C62B63F629}" presName="space" presStyleCnt="0"/>
      <dgm:spPr/>
    </dgm:pt>
    <dgm:pt modelId="{AC6546E1-CF67-4491-AD66-B99E1224F612}" type="pres">
      <dgm:prSet presAssocID="{6DFF5E2E-3E57-4CF2-A782-5DBA6ABEAD42}" presName="composite" presStyleCnt="0"/>
      <dgm:spPr/>
    </dgm:pt>
    <dgm:pt modelId="{3598732E-5433-4A3B-AA33-87EF68573DAA}" type="pres">
      <dgm:prSet presAssocID="{6DFF5E2E-3E57-4CF2-A782-5DBA6ABEAD42}" presName="parTx" presStyleLbl="node1" presStyleIdx="7" presStyleCnt="10">
        <dgm:presLayoutVars>
          <dgm:chMax val="0"/>
          <dgm:chPref val="0"/>
          <dgm:bulletEnabled val="1"/>
        </dgm:presLayoutVars>
      </dgm:prSet>
      <dgm:spPr/>
    </dgm:pt>
    <dgm:pt modelId="{CEE1D546-BECE-4173-AC3E-8F758C39B7B6}" type="pres">
      <dgm:prSet presAssocID="{6DFF5E2E-3E57-4CF2-A782-5DBA6ABEAD42}" presName="desTx" presStyleLbl="revTx" presStyleIdx="7" presStyleCnt="10">
        <dgm:presLayoutVars>
          <dgm:bulletEnabled val="1"/>
        </dgm:presLayoutVars>
      </dgm:prSet>
      <dgm:spPr/>
    </dgm:pt>
    <dgm:pt modelId="{9650A803-AE8D-497C-A6BC-59085965752C}" type="pres">
      <dgm:prSet presAssocID="{58FB4CA3-364B-4624-9CBC-EFE143725F3D}" presName="space" presStyleCnt="0"/>
      <dgm:spPr/>
    </dgm:pt>
    <dgm:pt modelId="{A450EAD6-CDF1-4C17-BA53-D2121496AEEC}" type="pres">
      <dgm:prSet presAssocID="{21642F24-1828-4E2D-9C6C-EEB9A6E037DD}" presName="composite" presStyleCnt="0"/>
      <dgm:spPr/>
    </dgm:pt>
    <dgm:pt modelId="{C81EC889-E59F-4534-B32C-722C529A9DE0}" type="pres">
      <dgm:prSet presAssocID="{21642F24-1828-4E2D-9C6C-EEB9A6E037DD}" presName="parTx" presStyleLbl="node1" presStyleIdx="8" presStyleCnt="10">
        <dgm:presLayoutVars>
          <dgm:chMax val="0"/>
          <dgm:chPref val="0"/>
          <dgm:bulletEnabled val="1"/>
        </dgm:presLayoutVars>
      </dgm:prSet>
      <dgm:spPr/>
    </dgm:pt>
    <dgm:pt modelId="{C90E5532-3CCE-4AF3-860D-0CA7668E75F9}" type="pres">
      <dgm:prSet presAssocID="{21642F24-1828-4E2D-9C6C-EEB9A6E037DD}" presName="desTx" presStyleLbl="revTx" presStyleIdx="8" presStyleCnt="10">
        <dgm:presLayoutVars>
          <dgm:bulletEnabled val="1"/>
        </dgm:presLayoutVars>
      </dgm:prSet>
      <dgm:spPr/>
    </dgm:pt>
    <dgm:pt modelId="{0998ACD1-C1C8-4D4C-BD5B-7AB89656CEF0}" type="pres">
      <dgm:prSet presAssocID="{44C9C9F7-DF74-4FA4-B4D7-DD50BB92C341}" presName="space" presStyleCnt="0"/>
      <dgm:spPr/>
    </dgm:pt>
    <dgm:pt modelId="{2F2CCC8C-BCA8-4537-9848-3EFCC58AD6A4}" type="pres">
      <dgm:prSet presAssocID="{FE36321F-CE37-4C05-BCC2-BD460ED8A15B}" presName="composite" presStyleCnt="0"/>
      <dgm:spPr/>
    </dgm:pt>
    <dgm:pt modelId="{10AE7A95-F37F-44B0-9B99-F80FFE2D8740}" type="pres">
      <dgm:prSet presAssocID="{FE36321F-CE37-4C05-BCC2-BD460ED8A15B}" presName="parTx" presStyleLbl="node1" presStyleIdx="9" presStyleCnt="10">
        <dgm:presLayoutVars>
          <dgm:chMax val="0"/>
          <dgm:chPref val="0"/>
          <dgm:bulletEnabled val="1"/>
        </dgm:presLayoutVars>
      </dgm:prSet>
      <dgm:spPr/>
    </dgm:pt>
    <dgm:pt modelId="{54B95CB3-019B-484E-B6BF-E844C09BB54A}" type="pres">
      <dgm:prSet presAssocID="{FE36321F-CE37-4C05-BCC2-BD460ED8A15B}" presName="desTx" presStyleLbl="revTx" presStyleIdx="9" presStyleCnt="10">
        <dgm:presLayoutVars>
          <dgm:bulletEnabled val="1"/>
        </dgm:presLayoutVars>
      </dgm:prSet>
      <dgm:spPr/>
    </dgm:pt>
  </dgm:ptLst>
  <dgm:cxnLst>
    <dgm:cxn modelId="{032F0405-C9F1-4C9F-BB46-E5447A7FC9BB}" srcId="{C8EC50AE-BEB8-4FC6-BD9F-69C6B963B9F2}" destId="{D484A8FB-6B9A-4E48-8E63-F1A9E80275CA}" srcOrd="1" destOrd="0" parTransId="{F1A1D5E5-1AAC-4D12-A91C-0B29A3919872}" sibTransId="{0609DE19-11D6-45D3-BE0F-CCBEB0B541BF}"/>
    <dgm:cxn modelId="{16E1B207-FF11-4FF6-B45D-5C98C9B667D6}" srcId="{7E3B0A6C-0507-4405-B94A-43E2F160726D}" destId="{1DBF9CA9-3072-42E4-A4EB-309A2DDC68FB}" srcOrd="0" destOrd="0" parTransId="{B75693BD-8B48-4762-8B39-8C7706628D1C}" sibTransId="{2FCB7CF3-4F26-4522-B742-8F507EB84C12}"/>
    <dgm:cxn modelId="{70D66009-85DA-4E0C-B940-03F78A0E3905}" srcId="{C8EC50AE-BEB8-4FC6-BD9F-69C6B963B9F2}" destId="{CFBB0174-3A69-4C36-A30B-E1FBF33B137D}" srcOrd="5" destOrd="0" parTransId="{7C5F519D-0AC3-4ADA-BEC1-C7D05718D2CA}" sibTransId="{1223BCCA-D0AF-441D-8CF2-D06AB2E33795}"/>
    <dgm:cxn modelId="{7F8E610A-59A9-40EA-9014-1474BFE8895F}" srcId="{C8EC50AE-BEB8-4FC6-BD9F-69C6B963B9F2}" destId="{C583DBC5-852C-4AFC-8276-83057A342AA7}" srcOrd="2" destOrd="0" parTransId="{303B974E-B618-4B91-8947-E1D8937E1175}" sibTransId="{B03901E5-8A50-4C0C-B925-74455303E0FA}"/>
    <dgm:cxn modelId="{5FAA2514-3E6A-4A4D-B6BA-F1B4D573AAB7}" srcId="{C8EC50AE-BEB8-4FC6-BD9F-69C6B963B9F2}" destId="{34E7EB19-C294-4037-8D18-34815E988655}" srcOrd="6" destOrd="0" parTransId="{416F6FCC-A6B8-41BB-839F-D065DE6095F9}" sibTransId="{271EF458-3B3F-40C6-A534-50C62B63F629}"/>
    <dgm:cxn modelId="{FCA08517-D561-4038-81D7-25B3B01EEDE7}" srcId="{34E7EB19-C294-4037-8D18-34815E988655}" destId="{31FABD7A-F441-4A23-8F89-465582C522BD}" srcOrd="0" destOrd="0" parTransId="{32C1BBC9-8F74-422C-8807-66108BDDE94E}" sibTransId="{BD0F8DAD-E409-48CE-A002-D31B3B233157}"/>
    <dgm:cxn modelId="{27DD9E1A-DA2A-4052-BE74-E17D0028E565}" type="presOf" srcId="{7E3B0A6C-0507-4405-B94A-43E2F160726D}" destId="{C92DA8C9-F6BF-48F3-BA28-467B4768D8EB}" srcOrd="0" destOrd="0" presId="urn:microsoft.com/office/officeart/2005/8/layout/chevron1"/>
    <dgm:cxn modelId="{A3B1541C-D9BA-4D3B-9E7E-11C6DA8F5D49}" type="presOf" srcId="{34E7EB19-C294-4037-8D18-34815E988655}" destId="{CF0A79BC-5FAB-4A63-8DA9-E4B09AE1539A}" srcOrd="0" destOrd="0" presId="urn:microsoft.com/office/officeart/2005/8/layout/chevron1"/>
    <dgm:cxn modelId="{8328041E-B06D-4CC8-A8D7-C5F0D05496D2}" srcId="{D484A8FB-6B9A-4E48-8E63-F1A9E80275CA}" destId="{AD0ED5C0-1CF9-4E74-9CF4-E338B6A17BAC}" srcOrd="0" destOrd="0" parTransId="{8AFD93B5-B7F9-4BFA-8F0E-B91F9F12BD98}" sibTransId="{5C805E90-27C2-4E67-A2CD-178EB7CC86B4}"/>
    <dgm:cxn modelId="{B41DCE20-8E40-4B93-9613-B06679B04FA3}" srcId="{C8EC50AE-BEB8-4FC6-BD9F-69C6B963B9F2}" destId="{7E3B0A6C-0507-4405-B94A-43E2F160726D}" srcOrd="3" destOrd="0" parTransId="{026DC5D2-A578-4D68-A5C4-109F582789B5}" sibTransId="{227FCD7E-050D-4899-BC61-1D51C16DAE7F}"/>
    <dgm:cxn modelId="{2E563E28-35A8-4472-AACA-5E55AD6C9F13}" srcId="{CE6B9604-6053-4360-B111-A3276EA84725}" destId="{2A07C057-206F-4D71-B639-0775ACC6C6AB}" srcOrd="0" destOrd="0" parTransId="{B0357D4D-6E56-4F04-A159-F8134C8EF120}" sibTransId="{F0345859-EC15-4E08-B530-B710C4ED209A}"/>
    <dgm:cxn modelId="{9B4E4B29-BC44-4FD9-B0E1-7C7B1B7D6EA2}" type="presOf" srcId="{31FABD7A-F441-4A23-8F89-465582C522BD}" destId="{8D5F41CB-917B-4B49-94A3-FA2024FB36DF}" srcOrd="0" destOrd="0" presId="urn:microsoft.com/office/officeart/2005/8/layout/chevron1"/>
    <dgm:cxn modelId="{77FB4A2E-6E64-4FD1-B77A-0BBA10096F67}" type="presOf" srcId="{C583DBC5-852C-4AFC-8276-83057A342AA7}" destId="{1CCAE243-BB66-48D2-8373-F4FDC4CA7007}" srcOrd="0" destOrd="0" presId="urn:microsoft.com/office/officeart/2005/8/layout/chevron1"/>
    <dgm:cxn modelId="{D9E22C37-02F5-4079-877F-A8B1D4FB8992}" srcId="{2E4D2349-BB65-4F04-9C22-F200D88E1114}" destId="{36EB904C-3394-47F4-AB54-5E4660E382FE}" srcOrd="0" destOrd="0" parTransId="{32B4CC62-C7EF-402B-8A6A-87B19AC476EB}" sibTransId="{0530E157-9625-4F21-B294-AF62B5E0EDEC}"/>
    <dgm:cxn modelId="{3A369038-0370-417B-86D0-75AE02A1B843}" srcId="{CFBB0174-3A69-4C36-A30B-E1FBF33B137D}" destId="{065E77A1-E1D9-4F9D-B4D9-3EF8DC7620BE}" srcOrd="0" destOrd="0" parTransId="{7D0D9BE1-0F01-4985-AE4F-2ED671F39CFE}" sibTransId="{E20ABB41-99C1-43AA-B840-3C0D90D9676B}"/>
    <dgm:cxn modelId="{5D68BB41-1573-4546-9674-380E42BA8776}" srcId="{FE36321F-CE37-4C05-BCC2-BD460ED8A15B}" destId="{80F1AE04-99A0-4797-9C0B-D0B14361594A}" srcOrd="0" destOrd="0" parTransId="{4ECF4644-4653-4243-9D5C-31D0D5C731DB}" sibTransId="{F0184410-BE7B-4D40-818D-45F40AEC2556}"/>
    <dgm:cxn modelId="{73859763-339D-4DED-AEE6-DDFE393BA375}" srcId="{6DFF5E2E-3E57-4CF2-A782-5DBA6ABEAD42}" destId="{A2961B2F-F365-4A6C-94C8-4C2FC0FF807B}" srcOrd="0" destOrd="0" parTransId="{6BB0C9CF-4B1E-4356-AF3F-C6A44FEAE022}" sibTransId="{982F4DB3-D4FD-40EE-ADA1-F8EF762E4BDE}"/>
    <dgm:cxn modelId="{D6EFDB43-05F8-48D3-A097-CA04E201E171}" type="presOf" srcId="{D484A8FB-6B9A-4E48-8E63-F1A9E80275CA}" destId="{5027FD16-D47D-41F3-B071-23B2AC80F20E}" srcOrd="0" destOrd="0" presId="urn:microsoft.com/office/officeart/2005/8/layout/chevron1"/>
    <dgm:cxn modelId="{35715E64-6851-4558-97BC-6889287D3BB6}" srcId="{C8EC50AE-BEB8-4FC6-BD9F-69C6B963B9F2}" destId="{2E4D2349-BB65-4F04-9C22-F200D88E1114}" srcOrd="0" destOrd="0" parTransId="{174E1EC1-2D14-440A-856D-042DF4319DC9}" sibTransId="{052EE818-5C6A-4FA3-A68B-9623BEFEBDB1}"/>
    <dgm:cxn modelId="{85B3BB46-1820-4595-ADDC-899E9B252FDE}" type="presOf" srcId="{A2961B2F-F365-4A6C-94C8-4C2FC0FF807B}" destId="{CEE1D546-BECE-4173-AC3E-8F758C39B7B6}" srcOrd="0" destOrd="0" presId="urn:microsoft.com/office/officeart/2005/8/layout/chevron1"/>
    <dgm:cxn modelId="{76B00647-B05B-4ED5-98CC-479503E68A4F}" type="presOf" srcId="{FE36321F-CE37-4C05-BCC2-BD460ED8A15B}" destId="{10AE7A95-F37F-44B0-9B99-F80FFE2D8740}" srcOrd="0" destOrd="0" presId="urn:microsoft.com/office/officeart/2005/8/layout/chevron1"/>
    <dgm:cxn modelId="{3CEF084A-7E17-45E2-BB34-903E763A5017}" type="presOf" srcId="{2E4D2349-BB65-4F04-9C22-F200D88E1114}" destId="{8AD72193-067F-4FC9-9C9F-66BD6B1750C2}" srcOrd="0" destOrd="0" presId="urn:microsoft.com/office/officeart/2005/8/layout/chevron1"/>
    <dgm:cxn modelId="{A6E52F6D-7834-43DC-931D-DE62739D5941}" srcId="{21642F24-1828-4E2D-9C6C-EEB9A6E037DD}" destId="{C3ECF0B6-D7B1-49CB-90D6-91A87C8BD09F}" srcOrd="0" destOrd="0" parTransId="{0DCE17D1-4564-47B0-9D41-BA3D224BD7DD}" sibTransId="{D9A87C57-FFF7-4AA6-B2EE-EA2564897AFF}"/>
    <dgm:cxn modelId="{ED233D6E-1A09-4599-A2BC-ACF33DBA4A7A}" type="presOf" srcId="{80F1AE04-99A0-4797-9C0B-D0B14361594A}" destId="{54B95CB3-019B-484E-B6BF-E844C09BB54A}" srcOrd="0" destOrd="0" presId="urn:microsoft.com/office/officeart/2005/8/layout/chevron1"/>
    <dgm:cxn modelId="{37147A71-E05A-4ECB-A593-6377EF0B110D}" type="presOf" srcId="{C3ECF0B6-D7B1-49CB-90D6-91A87C8BD09F}" destId="{C90E5532-3CCE-4AF3-860D-0CA7668E75F9}" srcOrd="0" destOrd="0" presId="urn:microsoft.com/office/officeart/2005/8/layout/chevron1"/>
    <dgm:cxn modelId="{8A1EC651-A49A-438C-A16D-BCE8A41360E2}" type="presOf" srcId="{065E77A1-E1D9-4F9D-B4D9-3EF8DC7620BE}" destId="{66175791-87BE-4083-BEC7-27C639EA4A9D}" srcOrd="0" destOrd="0" presId="urn:microsoft.com/office/officeart/2005/8/layout/chevron1"/>
    <dgm:cxn modelId="{E1375F52-6E39-4DA3-8E67-D3197FE20F6A}" type="presOf" srcId="{36EB904C-3394-47F4-AB54-5E4660E382FE}" destId="{F53FA797-1F43-4F6D-B929-2B34B0E88EEB}" srcOrd="0" destOrd="0" presId="urn:microsoft.com/office/officeart/2005/8/layout/chevron1"/>
    <dgm:cxn modelId="{5B9FD454-F7FC-48DB-881D-750D4BBC7C2D}" type="presOf" srcId="{E33ECAA0-B0D2-43F4-90AF-9E2FB7371F46}" destId="{451B9567-2CE8-4FE8-8E95-FDD19E3A5D90}" srcOrd="0" destOrd="0" presId="urn:microsoft.com/office/officeart/2005/8/layout/chevron1"/>
    <dgm:cxn modelId="{2128FE78-76F4-4215-AFDF-AB621C5DC99D}" type="presOf" srcId="{CFBB0174-3A69-4C36-A30B-E1FBF33B137D}" destId="{5B6AA09D-2626-4FC3-9743-B38E5B21729D}" srcOrd="0" destOrd="0" presId="urn:microsoft.com/office/officeart/2005/8/layout/chevron1"/>
    <dgm:cxn modelId="{F26CCE90-EED1-4890-B47B-13E90E6FB0B0}" type="presOf" srcId="{21642F24-1828-4E2D-9C6C-EEB9A6E037DD}" destId="{C81EC889-E59F-4534-B32C-722C529A9DE0}" srcOrd="0" destOrd="0" presId="urn:microsoft.com/office/officeart/2005/8/layout/chevron1"/>
    <dgm:cxn modelId="{C1AAD09F-E5C4-4C32-803B-6F9DA996FA09}" type="presOf" srcId="{AD0ED5C0-1CF9-4E74-9CF4-E338B6A17BAC}" destId="{81BE7509-A7DB-42CD-BC5D-469F0FA72966}" srcOrd="0" destOrd="0" presId="urn:microsoft.com/office/officeart/2005/8/layout/chevron1"/>
    <dgm:cxn modelId="{B6D739A0-B5B0-4EBE-ADBC-313DD869A410}" type="presOf" srcId="{1DBF9CA9-3072-42E4-A4EB-309A2DDC68FB}" destId="{E608BED7-187B-4E00-A3F9-F98DCC77C56A}" srcOrd="0" destOrd="0" presId="urn:microsoft.com/office/officeart/2005/8/layout/chevron1"/>
    <dgm:cxn modelId="{128634A2-6263-4D20-8AC6-2DC905E53658}" type="presOf" srcId="{6DFF5E2E-3E57-4CF2-A782-5DBA6ABEAD42}" destId="{3598732E-5433-4A3B-AA33-87EF68573DAA}" srcOrd="0" destOrd="0" presId="urn:microsoft.com/office/officeart/2005/8/layout/chevron1"/>
    <dgm:cxn modelId="{72ABBAA6-4866-4A7B-8FB1-E90106E51CB8}" type="presOf" srcId="{CE6B9604-6053-4360-B111-A3276EA84725}" destId="{8B807838-DE3B-4DE3-B152-25EF9729D69B}" srcOrd="0" destOrd="0" presId="urn:microsoft.com/office/officeart/2005/8/layout/chevron1"/>
    <dgm:cxn modelId="{21CF56A8-7F8E-4E1E-8801-96B6CA25CF82}" srcId="{C583DBC5-852C-4AFC-8276-83057A342AA7}" destId="{E33ECAA0-B0D2-43F4-90AF-9E2FB7371F46}" srcOrd="0" destOrd="0" parTransId="{C06BB87F-81C3-40B2-AE97-E441229F6265}" sibTransId="{FCCAF650-B6EA-43C7-ACCF-7A219FC6DBD4}"/>
    <dgm:cxn modelId="{48BB0FB1-8DCD-4E4C-8C64-3FBF1B43AF7A}" srcId="{C8EC50AE-BEB8-4FC6-BD9F-69C6B963B9F2}" destId="{21642F24-1828-4E2D-9C6C-EEB9A6E037DD}" srcOrd="8" destOrd="0" parTransId="{8B6F4E34-B6B3-4A38-9970-10DFCBC83642}" sibTransId="{44C9C9F7-DF74-4FA4-B4D7-DD50BB92C341}"/>
    <dgm:cxn modelId="{49E269B6-8235-4620-8765-00DEB90D21CF}" type="presOf" srcId="{2A07C057-206F-4D71-B639-0775ACC6C6AB}" destId="{19306868-0E3D-4E8B-9599-C64E91718FB7}" srcOrd="0" destOrd="0" presId="urn:microsoft.com/office/officeart/2005/8/layout/chevron1"/>
    <dgm:cxn modelId="{8AEFF5D1-1DEC-43EB-B345-263923D1C03C}" type="presOf" srcId="{C8EC50AE-BEB8-4FC6-BD9F-69C6B963B9F2}" destId="{741D129C-7D45-463D-9E88-C061326C38A5}" srcOrd="0" destOrd="0" presId="urn:microsoft.com/office/officeart/2005/8/layout/chevron1"/>
    <dgm:cxn modelId="{74FA0FDF-E720-435B-A885-28A8871B74B1}" srcId="{C8EC50AE-BEB8-4FC6-BD9F-69C6B963B9F2}" destId="{CE6B9604-6053-4360-B111-A3276EA84725}" srcOrd="4" destOrd="0" parTransId="{9593CC3E-5AE8-4BCA-AC94-AF809D58D442}" sibTransId="{C59B455F-E352-407A-B003-0B7FD0601C15}"/>
    <dgm:cxn modelId="{A825AEDF-71FE-41FC-AFF1-8979C9329B7E}" srcId="{C8EC50AE-BEB8-4FC6-BD9F-69C6B963B9F2}" destId="{FE36321F-CE37-4C05-BCC2-BD460ED8A15B}" srcOrd="9" destOrd="0" parTransId="{3A17C1A2-CE6B-4CB2-89A8-BDB2B63CD67C}" sibTransId="{9FDA71C6-7850-4517-979A-94B78905F73A}"/>
    <dgm:cxn modelId="{BCE219E0-4666-4347-AC69-DA46E09D0829}" srcId="{C8EC50AE-BEB8-4FC6-BD9F-69C6B963B9F2}" destId="{6DFF5E2E-3E57-4CF2-A782-5DBA6ABEAD42}" srcOrd="7" destOrd="0" parTransId="{F4DFE702-FBE5-4F40-8FED-1244D859574A}" sibTransId="{58FB4CA3-364B-4624-9CBC-EFE143725F3D}"/>
    <dgm:cxn modelId="{EE356DDB-886A-4ED8-8D4D-C064C037D53A}" type="presParOf" srcId="{741D129C-7D45-463D-9E88-C061326C38A5}" destId="{7A76805A-3E5C-4397-B196-829219E648D9}" srcOrd="0" destOrd="0" presId="urn:microsoft.com/office/officeart/2005/8/layout/chevron1"/>
    <dgm:cxn modelId="{6DC33C05-CA0A-40F6-B197-6E2EA5F9EDFA}" type="presParOf" srcId="{7A76805A-3E5C-4397-B196-829219E648D9}" destId="{8AD72193-067F-4FC9-9C9F-66BD6B1750C2}" srcOrd="0" destOrd="0" presId="urn:microsoft.com/office/officeart/2005/8/layout/chevron1"/>
    <dgm:cxn modelId="{D8777ECB-0FF5-4D57-810E-47ADDA8AC329}" type="presParOf" srcId="{7A76805A-3E5C-4397-B196-829219E648D9}" destId="{F53FA797-1F43-4F6D-B929-2B34B0E88EEB}" srcOrd="1" destOrd="0" presId="urn:microsoft.com/office/officeart/2005/8/layout/chevron1"/>
    <dgm:cxn modelId="{0E583313-82A5-4DA0-BD9B-4EC970DC76CE}" type="presParOf" srcId="{741D129C-7D45-463D-9E88-C061326C38A5}" destId="{4D72E4FA-6C5E-4CA8-98CF-8C24B19047E8}" srcOrd="1" destOrd="0" presId="urn:microsoft.com/office/officeart/2005/8/layout/chevron1"/>
    <dgm:cxn modelId="{9F664C0D-5902-4ED8-92F4-4B7A304BFC91}" type="presParOf" srcId="{741D129C-7D45-463D-9E88-C061326C38A5}" destId="{FC0BC5E0-EEF8-4493-B0A1-265A9CC034CD}" srcOrd="2" destOrd="0" presId="urn:microsoft.com/office/officeart/2005/8/layout/chevron1"/>
    <dgm:cxn modelId="{69F110C6-14D2-48D1-A1C1-AE64F784FD07}" type="presParOf" srcId="{FC0BC5E0-EEF8-4493-B0A1-265A9CC034CD}" destId="{5027FD16-D47D-41F3-B071-23B2AC80F20E}" srcOrd="0" destOrd="0" presId="urn:microsoft.com/office/officeart/2005/8/layout/chevron1"/>
    <dgm:cxn modelId="{14558492-7FE0-4C69-A13C-14BCDBA3ADD7}" type="presParOf" srcId="{FC0BC5E0-EEF8-4493-B0A1-265A9CC034CD}" destId="{81BE7509-A7DB-42CD-BC5D-469F0FA72966}" srcOrd="1" destOrd="0" presId="urn:microsoft.com/office/officeart/2005/8/layout/chevron1"/>
    <dgm:cxn modelId="{B49B3E3B-AA62-418B-B8EC-7C75D9FD3A1C}" type="presParOf" srcId="{741D129C-7D45-463D-9E88-C061326C38A5}" destId="{6FB13D5F-F789-4DCD-8A4A-13969D1DDD7D}" srcOrd="3" destOrd="0" presId="urn:microsoft.com/office/officeart/2005/8/layout/chevron1"/>
    <dgm:cxn modelId="{455C19EF-73C6-49FF-9DB7-582598B7CC1D}" type="presParOf" srcId="{741D129C-7D45-463D-9E88-C061326C38A5}" destId="{D276E36E-1CA4-4424-8895-5E260B5BE9EC}" srcOrd="4" destOrd="0" presId="urn:microsoft.com/office/officeart/2005/8/layout/chevron1"/>
    <dgm:cxn modelId="{673B0AB9-829C-4FBC-9EC8-F4C2EC32A408}" type="presParOf" srcId="{D276E36E-1CA4-4424-8895-5E260B5BE9EC}" destId="{1CCAE243-BB66-48D2-8373-F4FDC4CA7007}" srcOrd="0" destOrd="0" presId="urn:microsoft.com/office/officeart/2005/8/layout/chevron1"/>
    <dgm:cxn modelId="{B5515219-2253-4B52-BBF2-688C4C8AF4AA}" type="presParOf" srcId="{D276E36E-1CA4-4424-8895-5E260B5BE9EC}" destId="{451B9567-2CE8-4FE8-8E95-FDD19E3A5D90}" srcOrd="1" destOrd="0" presId="urn:microsoft.com/office/officeart/2005/8/layout/chevron1"/>
    <dgm:cxn modelId="{345491B5-EC3A-49AE-A5B1-A2EA25EE4AC4}" type="presParOf" srcId="{741D129C-7D45-463D-9E88-C061326C38A5}" destId="{6DE3488C-2BAF-4C10-B7C6-BED37C0EBC97}" srcOrd="5" destOrd="0" presId="urn:microsoft.com/office/officeart/2005/8/layout/chevron1"/>
    <dgm:cxn modelId="{145D4484-9DF9-408B-B771-179D92D66495}" type="presParOf" srcId="{741D129C-7D45-463D-9E88-C061326C38A5}" destId="{A194F944-74CA-4DDC-9E84-DBB5D07D7163}" srcOrd="6" destOrd="0" presId="urn:microsoft.com/office/officeart/2005/8/layout/chevron1"/>
    <dgm:cxn modelId="{02FF8C0E-3A91-4999-8C44-E7FF7D86476D}" type="presParOf" srcId="{A194F944-74CA-4DDC-9E84-DBB5D07D7163}" destId="{C92DA8C9-F6BF-48F3-BA28-467B4768D8EB}" srcOrd="0" destOrd="0" presId="urn:microsoft.com/office/officeart/2005/8/layout/chevron1"/>
    <dgm:cxn modelId="{8EC51B60-8100-47E0-B846-9B05811A827D}" type="presParOf" srcId="{A194F944-74CA-4DDC-9E84-DBB5D07D7163}" destId="{E608BED7-187B-4E00-A3F9-F98DCC77C56A}" srcOrd="1" destOrd="0" presId="urn:microsoft.com/office/officeart/2005/8/layout/chevron1"/>
    <dgm:cxn modelId="{BA423BC9-0931-45D2-B8F7-CC92D48973C0}" type="presParOf" srcId="{741D129C-7D45-463D-9E88-C061326C38A5}" destId="{39B3A48C-5465-46CE-BD5C-C8D0C516ABBC}" srcOrd="7" destOrd="0" presId="urn:microsoft.com/office/officeart/2005/8/layout/chevron1"/>
    <dgm:cxn modelId="{BB172541-CD61-403A-9C1C-061D4CB3132D}" type="presParOf" srcId="{741D129C-7D45-463D-9E88-C061326C38A5}" destId="{5E2E8A02-C445-4FB3-9121-B15A56B42C80}" srcOrd="8" destOrd="0" presId="urn:microsoft.com/office/officeart/2005/8/layout/chevron1"/>
    <dgm:cxn modelId="{A5598514-0EE7-46B8-8FA3-88518C1998B5}" type="presParOf" srcId="{5E2E8A02-C445-4FB3-9121-B15A56B42C80}" destId="{8B807838-DE3B-4DE3-B152-25EF9729D69B}" srcOrd="0" destOrd="0" presId="urn:microsoft.com/office/officeart/2005/8/layout/chevron1"/>
    <dgm:cxn modelId="{C00F92A2-B695-4904-8B04-0DE1F0B307FD}" type="presParOf" srcId="{5E2E8A02-C445-4FB3-9121-B15A56B42C80}" destId="{19306868-0E3D-4E8B-9599-C64E91718FB7}" srcOrd="1" destOrd="0" presId="urn:microsoft.com/office/officeart/2005/8/layout/chevron1"/>
    <dgm:cxn modelId="{F6B810E3-5225-48F3-A483-C85A85FC018F}" type="presParOf" srcId="{741D129C-7D45-463D-9E88-C061326C38A5}" destId="{2D0617AE-7510-4958-826E-9C532FF72351}" srcOrd="9" destOrd="0" presId="urn:microsoft.com/office/officeart/2005/8/layout/chevron1"/>
    <dgm:cxn modelId="{59D9911A-B25F-40DA-AB52-A02AE4C74F5B}" type="presParOf" srcId="{741D129C-7D45-463D-9E88-C061326C38A5}" destId="{3B3F5CB2-8629-4D22-9294-56C7D4F97972}" srcOrd="10" destOrd="0" presId="urn:microsoft.com/office/officeart/2005/8/layout/chevron1"/>
    <dgm:cxn modelId="{27984656-2A60-4F83-B9CD-5DF82893B9AD}" type="presParOf" srcId="{3B3F5CB2-8629-4D22-9294-56C7D4F97972}" destId="{5B6AA09D-2626-4FC3-9743-B38E5B21729D}" srcOrd="0" destOrd="0" presId="urn:microsoft.com/office/officeart/2005/8/layout/chevron1"/>
    <dgm:cxn modelId="{0D6477EC-D91C-4BE4-A3B5-559BC75CD16E}" type="presParOf" srcId="{3B3F5CB2-8629-4D22-9294-56C7D4F97972}" destId="{66175791-87BE-4083-BEC7-27C639EA4A9D}" srcOrd="1" destOrd="0" presId="urn:microsoft.com/office/officeart/2005/8/layout/chevron1"/>
    <dgm:cxn modelId="{DEE34CCC-7285-4C76-AC49-9C6A862EA6B9}" type="presParOf" srcId="{741D129C-7D45-463D-9E88-C061326C38A5}" destId="{8FC8B63E-ADA2-4540-81FD-CBE77A848675}" srcOrd="11" destOrd="0" presId="urn:microsoft.com/office/officeart/2005/8/layout/chevron1"/>
    <dgm:cxn modelId="{9BF224FC-A965-44D3-A36B-C29BD4697165}" type="presParOf" srcId="{741D129C-7D45-463D-9E88-C061326C38A5}" destId="{03FC99CE-C9DB-4313-B7E6-89BD408FB1DE}" srcOrd="12" destOrd="0" presId="urn:microsoft.com/office/officeart/2005/8/layout/chevron1"/>
    <dgm:cxn modelId="{348FC595-1264-4B7E-A664-CC2A78E95221}" type="presParOf" srcId="{03FC99CE-C9DB-4313-B7E6-89BD408FB1DE}" destId="{CF0A79BC-5FAB-4A63-8DA9-E4B09AE1539A}" srcOrd="0" destOrd="0" presId="urn:microsoft.com/office/officeart/2005/8/layout/chevron1"/>
    <dgm:cxn modelId="{1C6BB9DD-0096-4E8F-A842-3ECF2FB742B5}" type="presParOf" srcId="{03FC99CE-C9DB-4313-B7E6-89BD408FB1DE}" destId="{8D5F41CB-917B-4B49-94A3-FA2024FB36DF}" srcOrd="1" destOrd="0" presId="urn:microsoft.com/office/officeart/2005/8/layout/chevron1"/>
    <dgm:cxn modelId="{CC43A7C7-A714-4407-820D-A1126426F16D}" type="presParOf" srcId="{741D129C-7D45-463D-9E88-C061326C38A5}" destId="{F78E499B-EBA5-4BA5-AF7B-A5AC8AA1E19E}" srcOrd="13" destOrd="0" presId="urn:microsoft.com/office/officeart/2005/8/layout/chevron1"/>
    <dgm:cxn modelId="{90A25D60-6ACB-4599-BB44-28B02437BAFF}" type="presParOf" srcId="{741D129C-7D45-463D-9E88-C061326C38A5}" destId="{AC6546E1-CF67-4491-AD66-B99E1224F612}" srcOrd="14" destOrd="0" presId="urn:microsoft.com/office/officeart/2005/8/layout/chevron1"/>
    <dgm:cxn modelId="{9DB69B67-CBE8-4E0F-9E6D-0C452ADB0763}" type="presParOf" srcId="{AC6546E1-CF67-4491-AD66-B99E1224F612}" destId="{3598732E-5433-4A3B-AA33-87EF68573DAA}" srcOrd="0" destOrd="0" presId="urn:microsoft.com/office/officeart/2005/8/layout/chevron1"/>
    <dgm:cxn modelId="{189A22C3-0FE7-4571-A043-FBA3CFAEA18A}" type="presParOf" srcId="{AC6546E1-CF67-4491-AD66-B99E1224F612}" destId="{CEE1D546-BECE-4173-AC3E-8F758C39B7B6}" srcOrd="1" destOrd="0" presId="urn:microsoft.com/office/officeart/2005/8/layout/chevron1"/>
    <dgm:cxn modelId="{72F7E943-638F-4032-8317-B055DCDA8C67}" type="presParOf" srcId="{741D129C-7D45-463D-9E88-C061326C38A5}" destId="{9650A803-AE8D-497C-A6BC-59085965752C}" srcOrd="15" destOrd="0" presId="urn:microsoft.com/office/officeart/2005/8/layout/chevron1"/>
    <dgm:cxn modelId="{897D168C-1B8D-4409-A97B-8207F5D0C330}" type="presParOf" srcId="{741D129C-7D45-463D-9E88-C061326C38A5}" destId="{A450EAD6-CDF1-4C17-BA53-D2121496AEEC}" srcOrd="16" destOrd="0" presId="urn:microsoft.com/office/officeart/2005/8/layout/chevron1"/>
    <dgm:cxn modelId="{CE920C23-E23E-4EAD-8578-2A709FD0713B}" type="presParOf" srcId="{A450EAD6-CDF1-4C17-BA53-D2121496AEEC}" destId="{C81EC889-E59F-4534-B32C-722C529A9DE0}" srcOrd="0" destOrd="0" presId="urn:microsoft.com/office/officeart/2005/8/layout/chevron1"/>
    <dgm:cxn modelId="{67F15732-342C-403C-8FFB-2FEC1F92CCA8}" type="presParOf" srcId="{A450EAD6-CDF1-4C17-BA53-D2121496AEEC}" destId="{C90E5532-3CCE-4AF3-860D-0CA7668E75F9}" srcOrd="1" destOrd="0" presId="urn:microsoft.com/office/officeart/2005/8/layout/chevron1"/>
    <dgm:cxn modelId="{4E1D6B04-F51B-41BD-A512-EAC095E00975}" type="presParOf" srcId="{741D129C-7D45-463D-9E88-C061326C38A5}" destId="{0998ACD1-C1C8-4D4C-BD5B-7AB89656CEF0}" srcOrd="17" destOrd="0" presId="urn:microsoft.com/office/officeart/2005/8/layout/chevron1"/>
    <dgm:cxn modelId="{E0E1137C-BB23-4358-BF4F-2F9CC297D87F}" type="presParOf" srcId="{741D129C-7D45-463D-9E88-C061326C38A5}" destId="{2F2CCC8C-BCA8-4537-9848-3EFCC58AD6A4}" srcOrd="18" destOrd="0" presId="urn:microsoft.com/office/officeart/2005/8/layout/chevron1"/>
    <dgm:cxn modelId="{A0896917-1EC2-4D2C-8BC1-C7214CEF6C1E}" type="presParOf" srcId="{2F2CCC8C-BCA8-4537-9848-3EFCC58AD6A4}" destId="{10AE7A95-F37F-44B0-9B99-F80FFE2D8740}" srcOrd="0" destOrd="0" presId="urn:microsoft.com/office/officeart/2005/8/layout/chevron1"/>
    <dgm:cxn modelId="{020716D4-37A0-404D-9538-4ACFA3BD0B6F}" type="presParOf" srcId="{2F2CCC8C-BCA8-4537-9848-3EFCC58AD6A4}" destId="{54B95CB3-019B-484E-B6BF-E844C09BB54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B0E87-6BB5-43EE-9C13-E4A274A1CE1B}">
      <dsp:nvSpPr>
        <dsp:cNvPr id="0" name=""/>
        <dsp:cNvSpPr/>
      </dsp:nvSpPr>
      <dsp:spPr>
        <a:xfrm>
          <a:off x="0" y="0"/>
          <a:ext cx="68311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48BB87-98B1-48E3-AAF5-74DD56C1D464}">
      <dsp:nvSpPr>
        <dsp:cNvPr id="0" name=""/>
        <dsp:cNvSpPr/>
      </dsp:nvSpPr>
      <dsp:spPr>
        <a:xfrm>
          <a:off x="0" y="0"/>
          <a:ext cx="1366223"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defRPr b="1"/>
          </a:pPr>
          <a:r>
            <a:rPr lang="en-US" sz="3700" kern="1200">
              <a:latin typeface="Posterama"/>
            </a:rPr>
            <a:t>2.0</a:t>
          </a:r>
          <a:endParaRPr lang="en-US" sz="3700" kern="1200"/>
        </a:p>
      </dsp:txBody>
      <dsp:txXfrm>
        <a:off x="0" y="0"/>
        <a:ext cx="1366223" cy="1514975"/>
      </dsp:txXfrm>
    </dsp:sp>
    <dsp:sp modelId="{58E5A4D1-F188-4C6B-ACB5-FCB7291BEB5F}">
      <dsp:nvSpPr>
        <dsp:cNvPr id="0" name=""/>
        <dsp:cNvSpPr/>
      </dsp:nvSpPr>
      <dsp:spPr>
        <a:xfrm>
          <a:off x="1468690" y="68795"/>
          <a:ext cx="5362427" cy="137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51 Students on Probation- If the student has earned less than a 2.00 and/or has not completed 67% of all credit/non-credit courses attempted, they will be placed on academic probation.</a:t>
          </a:r>
        </a:p>
      </dsp:txBody>
      <dsp:txXfrm>
        <a:off x="1468690" y="68795"/>
        <a:ext cx="5362427" cy="1375905"/>
      </dsp:txXfrm>
    </dsp:sp>
    <dsp:sp modelId="{0A584EBE-43C0-44FA-AA11-7360291CA836}">
      <dsp:nvSpPr>
        <dsp:cNvPr id="0" name=""/>
        <dsp:cNvSpPr/>
      </dsp:nvSpPr>
      <dsp:spPr>
        <a:xfrm>
          <a:off x="1366223" y="1444700"/>
          <a:ext cx="54648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A6AA1D-E04A-463E-A0D4-D167ED17DE13}">
      <dsp:nvSpPr>
        <dsp:cNvPr id="0" name=""/>
        <dsp:cNvSpPr/>
      </dsp:nvSpPr>
      <dsp:spPr>
        <a:xfrm>
          <a:off x="0" y="1514975"/>
          <a:ext cx="68311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E0D99-1845-40C5-A5BF-3872D8A57AFA}">
      <dsp:nvSpPr>
        <dsp:cNvPr id="0" name=""/>
        <dsp:cNvSpPr/>
      </dsp:nvSpPr>
      <dsp:spPr>
        <a:xfrm>
          <a:off x="0" y="1514975"/>
          <a:ext cx="1366223"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defRPr b="1"/>
          </a:pPr>
          <a:r>
            <a:rPr lang="en-US" sz="3700" kern="1200">
              <a:latin typeface="Posterama"/>
            </a:rPr>
            <a:t>2.0</a:t>
          </a:r>
          <a:endParaRPr lang="en-US" sz="3700" kern="1200"/>
        </a:p>
      </dsp:txBody>
      <dsp:txXfrm>
        <a:off x="0" y="1514975"/>
        <a:ext cx="1366223" cy="1514975"/>
      </dsp:txXfrm>
    </dsp:sp>
    <dsp:sp modelId="{9327E295-F767-4C1B-B4BB-037079A223E6}">
      <dsp:nvSpPr>
        <dsp:cNvPr id="0" name=""/>
        <dsp:cNvSpPr/>
      </dsp:nvSpPr>
      <dsp:spPr>
        <a:xfrm>
          <a:off x="1468690" y="1583770"/>
          <a:ext cx="5362427" cy="137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15 Students on Suspension-A student on academic probation who earns a semester or cumulative GPA less than 2.00 and/or fails to complete 67% of all credit/non-credit courses attempted will be placed on academic suspension.</a:t>
          </a:r>
        </a:p>
      </dsp:txBody>
      <dsp:txXfrm>
        <a:off x="1468690" y="1583770"/>
        <a:ext cx="5362427" cy="1375905"/>
      </dsp:txXfrm>
    </dsp:sp>
    <dsp:sp modelId="{76A1BF99-310F-4753-9832-F941B5F65A79}">
      <dsp:nvSpPr>
        <dsp:cNvPr id="0" name=""/>
        <dsp:cNvSpPr/>
      </dsp:nvSpPr>
      <dsp:spPr>
        <a:xfrm>
          <a:off x="1366223" y="2959675"/>
          <a:ext cx="54648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2467DB-5802-4C01-A0D4-0CD26FF32F5E}">
      <dsp:nvSpPr>
        <dsp:cNvPr id="0" name=""/>
        <dsp:cNvSpPr/>
      </dsp:nvSpPr>
      <dsp:spPr>
        <a:xfrm>
          <a:off x="0" y="3029950"/>
          <a:ext cx="68311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4C51FB-7069-4E31-9DCB-592E4B6C96A7}">
      <dsp:nvSpPr>
        <dsp:cNvPr id="0" name=""/>
        <dsp:cNvSpPr/>
      </dsp:nvSpPr>
      <dsp:spPr>
        <a:xfrm>
          <a:off x="0" y="3029950"/>
          <a:ext cx="1366223"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defRPr b="1"/>
          </a:pPr>
          <a:r>
            <a:rPr lang="en-US" sz="3700" kern="1200">
              <a:latin typeface="Posterama"/>
            </a:rPr>
            <a:t>4.0</a:t>
          </a:r>
          <a:endParaRPr lang="en-US" sz="3700" kern="1200"/>
        </a:p>
      </dsp:txBody>
      <dsp:txXfrm>
        <a:off x="0" y="3029950"/>
        <a:ext cx="1366223" cy="1514975"/>
      </dsp:txXfrm>
    </dsp:sp>
    <dsp:sp modelId="{4F92E381-D62C-49B7-9D56-8512DE033FDD}">
      <dsp:nvSpPr>
        <dsp:cNvPr id="0" name=""/>
        <dsp:cNvSpPr/>
      </dsp:nvSpPr>
      <dsp:spPr>
        <a:xfrm>
          <a:off x="1468690" y="3098745"/>
          <a:ext cx="5362427" cy="137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20 Students on Dean's List-Students who have earned a semester grade point average of 4.00 in at least 9 credit hours attempted are recognized for their achievement.</a:t>
          </a:r>
        </a:p>
      </dsp:txBody>
      <dsp:txXfrm>
        <a:off x="1468690" y="3098745"/>
        <a:ext cx="5362427" cy="1375905"/>
      </dsp:txXfrm>
    </dsp:sp>
    <dsp:sp modelId="{0E6B1F26-8B4F-4D42-BD45-DABDF78AF124}">
      <dsp:nvSpPr>
        <dsp:cNvPr id="0" name=""/>
        <dsp:cNvSpPr/>
      </dsp:nvSpPr>
      <dsp:spPr>
        <a:xfrm>
          <a:off x="1366223" y="4474651"/>
          <a:ext cx="54648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AB03F6-3CFB-464E-B41B-3E9B52A92BC4}">
      <dsp:nvSpPr>
        <dsp:cNvPr id="0" name=""/>
        <dsp:cNvSpPr/>
      </dsp:nvSpPr>
      <dsp:spPr>
        <a:xfrm>
          <a:off x="0" y="4544925"/>
          <a:ext cx="68311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A9125C-E0F5-4C27-B388-8E71C5F18F34}">
      <dsp:nvSpPr>
        <dsp:cNvPr id="0" name=""/>
        <dsp:cNvSpPr/>
      </dsp:nvSpPr>
      <dsp:spPr>
        <a:xfrm>
          <a:off x="0" y="4544925"/>
          <a:ext cx="1366223"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defRPr b="1"/>
          </a:pPr>
          <a:r>
            <a:rPr lang="en-US" sz="3700" kern="1200">
              <a:latin typeface="Posterama"/>
            </a:rPr>
            <a:t>3.5-3.99</a:t>
          </a:r>
          <a:endParaRPr lang="en-US" sz="3700" kern="1200"/>
        </a:p>
      </dsp:txBody>
      <dsp:txXfrm>
        <a:off x="0" y="4544925"/>
        <a:ext cx="1366223" cy="1514975"/>
      </dsp:txXfrm>
    </dsp:sp>
    <dsp:sp modelId="{FD990293-66A9-404E-82D6-EAAB07EA0CB2}">
      <dsp:nvSpPr>
        <dsp:cNvPr id="0" name=""/>
        <dsp:cNvSpPr/>
      </dsp:nvSpPr>
      <dsp:spPr>
        <a:xfrm>
          <a:off x="1468690" y="4613721"/>
          <a:ext cx="5362427" cy="137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31 Students on Honor Roll-Students who have earned a semester grade point average between 3.50-3.99 in at least 9 credit hours attempted are recognized for their accomplishment.</a:t>
          </a:r>
        </a:p>
      </dsp:txBody>
      <dsp:txXfrm>
        <a:off x="1468690" y="4613721"/>
        <a:ext cx="5362427" cy="1375905"/>
      </dsp:txXfrm>
    </dsp:sp>
    <dsp:sp modelId="{1AF5BCBC-0862-47ED-970F-B1C0030F7709}">
      <dsp:nvSpPr>
        <dsp:cNvPr id="0" name=""/>
        <dsp:cNvSpPr/>
      </dsp:nvSpPr>
      <dsp:spPr>
        <a:xfrm>
          <a:off x="1366223" y="5989626"/>
          <a:ext cx="54648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72193-067F-4FC9-9C9F-66BD6B1750C2}">
      <dsp:nvSpPr>
        <dsp:cNvPr id="0" name=""/>
        <dsp:cNvSpPr/>
      </dsp:nvSpPr>
      <dsp:spPr>
        <a:xfrm>
          <a:off x="6183"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Fall</a:t>
          </a:r>
        </a:p>
      </dsp:txBody>
      <dsp:txXfrm>
        <a:off x="258942" y="308087"/>
        <a:ext cx="758277" cy="505518"/>
      </dsp:txXfrm>
    </dsp:sp>
    <dsp:sp modelId="{F53FA797-1F43-4F6D-B929-2B34B0E88EEB}">
      <dsp:nvSpPr>
        <dsp:cNvPr id="0" name=""/>
        <dsp:cNvSpPr/>
      </dsp:nvSpPr>
      <dsp:spPr>
        <a:xfrm>
          <a:off x="6183"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Fall '23</a:t>
          </a:r>
        </a:p>
      </dsp:txBody>
      <dsp:txXfrm>
        <a:off x="6183" y="876795"/>
        <a:ext cx="1011036" cy="2157165"/>
      </dsp:txXfrm>
    </dsp:sp>
    <dsp:sp modelId="{5027FD16-D47D-41F3-B071-23B2AC80F20E}">
      <dsp:nvSpPr>
        <dsp:cNvPr id="0" name=""/>
        <dsp:cNvSpPr/>
      </dsp:nvSpPr>
      <dsp:spPr>
        <a:xfrm>
          <a:off x="1053978"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Number</a:t>
          </a:r>
        </a:p>
      </dsp:txBody>
      <dsp:txXfrm>
        <a:off x="1306737" y="308087"/>
        <a:ext cx="758277" cy="505518"/>
      </dsp:txXfrm>
    </dsp:sp>
    <dsp:sp modelId="{81BE7509-A7DB-42CD-BC5D-469F0FA72966}">
      <dsp:nvSpPr>
        <dsp:cNvPr id="0" name=""/>
        <dsp:cNvSpPr/>
      </dsp:nvSpPr>
      <dsp:spPr>
        <a:xfrm>
          <a:off x="1053978"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Number of individual D, F, or W for final grade = 114</a:t>
          </a:r>
        </a:p>
      </dsp:txBody>
      <dsp:txXfrm>
        <a:off x="1053978" y="876795"/>
        <a:ext cx="1011036" cy="2157165"/>
      </dsp:txXfrm>
    </dsp:sp>
    <dsp:sp modelId="{1CCAE243-BB66-48D2-8373-F4FDC4CA7007}">
      <dsp:nvSpPr>
        <dsp:cNvPr id="0" name=""/>
        <dsp:cNvSpPr/>
      </dsp:nvSpPr>
      <dsp:spPr>
        <a:xfrm>
          <a:off x="2101773"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Number</a:t>
          </a:r>
        </a:p>
      </dsp:txBody>
      <dsp:txXfrm>
        <a:off x="2354532" y="308087"/>
        <a:ext cx="758277" cy="505518"/>
      </dsp:txXfrm>
    </dsp:sp>
    <dsp:sp modelId="{451B9567-2CE8-4FE8-8E95-FDD19E3A5D90}">
      <dsp:nvSpPr>
        <dsp:cNvPr id="0" name=""/>
        <dsp:cNvSpPr/>
      </dsp:nvSpPr>
      <dsp:spPr>
        <a:xfrm>
          <a:off x="2101773"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Number of alerts received for these students = 40 (35%)</a:t>
          </a:r>
        </a:p>
      </dsp:txBody>
      <dsp:txXfrm>
        <a:off x="2101773" y="876795"/>
        <a:ext cx="1011036" cy="2157165"/>
      </dsp:txXfrm>
    </dsp:sp>
    <dsp:sp modelId="{C92DA8C9-F6BF-48F3-BA28-467B4768D8EB}">
      <dsp:nvSpPr>
        <dsp:cNvPr id="0" name=""/>
        <dsp:cNvSpPr/>
      </dsp:nvSpPr>
      <dsp:spPr>
        <a:xfrm>
          <a:off x="3149569"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Comment</a:t>
          </a:r>
        </a:p>
      </dsp:txBody>
      <dsp:txXfrm>
        <a:off x="3402328" y="308087"/>
        <a:ext cx="758277" cy="505518"/>
      </dsp:txXfrm>
    </dsp:sp>
    <dsp:sp modelId="{E608BED7-187B-4E00-A3F9-F98DCC77C56A}">
      <dsp:nvSpPr>
        <dsp:cNvPr id="0" name=""/>
        <dsp:cNvSpPr/>
      </dsp:nvSpPr>
      <dsp:spPr>
        <a:xfrm>
          <a:off x="3149569"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Comment: more than two-thirds of unsuccessful students were not flagged with academic alerts; however, some may have withdrawn early.</a:t>
          </a:r>
        </a:p>
      </dsp:txBody>
      <dsp:txXfrm>
        <a:off x="3149569" y="876795"/>
        <a:ext cx="1011036" cy="2157165"/>
      </dsp:txXfrm>
    </dsp:sp>
    <dsp:sp modelId="{8B807838-DE3B-4DE3-B152-25EF9729D69B}">
      <dsp:nvSpPr>
        <dsp:cNvPr id="0" name=""/>
        <dsp:cNvSpPr/>
      </dsp:nvSpPr>
      <dsp:spPr>
        <a:xfrm>
          <a:off x="4197364"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Number</a:t>
          </a:r>
        </a:p>
      </dsp:txBody>
      <dsp:txXfrm>
        <a:off x="4450123" y="308087"/>
        <a:ext cx="758277" cy="505518"/>
      </dsp:txXfrm>
    </dsp:sp>
    <dsp:sp modelId="{19306868-0E3D-4E8B-9599-C64E91718FB7}">
      <dsp:nvSpPr>
        <dsp:cNvPr id="0" name=""/>
        <dsp:cNvSpPr/>
      </dsp:nvSpPr>
      <dsp:spPr>
        <a:xfrm>
          <a:off x="4197364"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Number of individual D or F for final grade = 62</a:t>
          </a:r>
        </a:p>
      </dsp:txBody>
      <dsp:txXfrm>
        <a:off x="4197364" y="876795"/>
        <a:ext cx="1011036" cy="2157165"/>
      </dsp:txXfrm>
    </dsp:sp>
    <dsp:sp modelId="{5B6AA09D-2626-4FC3-9743-B38E5B21729D}">
      <dsp:nvSpPr>
        <dsp:cNvPr id="0" name=""/>
        <dsp:cNvSpPr/>
      </dsp:nvSpPr>
      <dsp:spPr>
        <a:xfrm>
          <a:off x="5245160"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Number</a:t>
          </a:r>
        </a:p>
      </dsp:txBody>
      <dsp:txXfrm>
        <a:off x="5497919" y="308087"/>
        <a:ext cx="758277" cy="505518"/>
      </dsp:txXfrm>
    </dsp:sp>
    <dsp:sp modelId="{66175791-87BE-4083-BEC7-27C639EA4A9D}">
      <dsp:nvSpPr>
        <dsp:cNvPr id="0" name=""/>
        <dsp:cNvSpPr/>
      </dsp:nvSpPr>
      <dsp:spPr>
        <a:xfrm>
          <a:off x="5245160"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Number of alerts received for these students = 16 (26%)</a:t>
          </a:r>
        </a:p>
      </dsp:txBody>
      <dsp:txXfrm>
        <a:off x="5245160" y="876795"/>
        <a:ext cx="1011036" cy="2157165"/>
      </dsp:txXfrm>
    </dsp:sp>
    <dsp:sp modelId="{CF0A79BC-5FAB-4A63-8DA9-E4B09AE1539A}">
      <dsp:nvSpPr>
        <dsp:cNvPr id="0" name=""/>
        <dsp:cNvSpPr/>
      </dsp:nvSpPr>
      <dsp:spPr>
        <a:xfrm>
          <a:off x="6292955"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Comment</a:t>
          </a:r>
        </a:p>
      </dsp:txBody>
      <dsp:txXfrm>
        <a:off x="6545714" y="308087"/>
        <a:ext cx="758277" cy="505518"/>
      </dsp:txXfrm>
    </dsp:sp>
    <dsp:sp modelId="{8D5F41CB-917B-4B49-94A3-FA2024FB36DF}">
      <dsp:nvSpPr>
        <dsp:cNvPr id="0" name=""/>
        <dsp:cNvSpPr/>
      </dsp:nvSpPr>
      <dsp:spPr>
        <a:xfrm>
          <a:off x="6292955"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Comment: To account for withdrawals, this number shows only Ds and Fs; more than three-fourths of students receiving Ds and Fs were not flagged with academic alerts. </a:t>
          </a:r>
        </a:p>
      </dsp:txBody>
      <dsp:txXfrm>
        <a:off x="6292955" y="876795"/>
        <a:ext cx="1011036" cy="2157165"/>
      </dsp:txXfrm>
    </dsp:sp>
    <dsp:sp modelId="{3598732E-5433-4A3B-AA33-87EF68573DAA}">
      <dsp:nvSpPr>
        <dsp:cNvPr id="0" name=""/>
        <dsp:cNvSpPr/>
      </dsp:nvSpPr>
      <dsp:spPr>
        <a:xfrm>
          <a:off x="7340750"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Number</a:t>
          </a:r>
        </a:p>
      </dsp:txBody>
      <dsp:txXfrm>
        <a:off x="7593509" y="308087"/>
        <a:ext cx="758277" cy="505518"/>
      </dsp:txXfrm>
    </dsp:sp>
    <dsp:sp modelId="{CEE1D546-BECE-4173-AC3E-8F758C39B7B6}">
      <dsp:nvSpPr>
        <dsp:cNvPr id="0" name=""/>
        <dsp:cNvSpPr/>
      </dsp:nvSpPr>
      <dsp:spPr>
        <a:xfrm>
          <a:off x="7340750"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Number of individual alerts received (unduplicated) = 57</a:t>
          </a:r>
        </a:p>
      </dsp:txBody>
      <dsp:txXfrm>
        <a:off x="7340750" y="876795"/>
        <a:ext cx="1011036" cy="2157165"/>
      </dsp:txXfrm>
    </dsp:sp>
    <dsp:sp modelId="{C81EC889-E59F-4534-B32C-722C529A9DE0}">
      <dsp:nvSpPr>
        <dsp:cNvPr id="0" name=""/>
        <dsp:cNvSpPr/>
      </dsp:nvSpPr>
      <dsp:spPr>
        <a:xfrm>
          <a:off x="8388546"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Number</a:t>
          </a:r>
        </a:p>
      </dsp:txBody>
      <dsp:txXfrm>
        <a:off x="8641305" y="308087"/>
        <a:ext cx="758277" cy="505518"/>
      </dsp:txXfrm>
    </dsp:sp>
    <dsp:sp modelId="{C90E5532-3CCE-4AF3-860D-0CA7668E75F9}">
      <dsp:nvSpPr>
        <dsp:cNvPr id="0" name=""/>
        <dsp:cNvSpPr/>
      </dsp:nvSpPr>
      <dsp:spPr>
        <a:xfrm>
          <a:off x="8388546"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Number of students who passed the identified course = 19 (33%)</a:t>
          </a:r>
        </a:p>
      </dsp:txBody>
      <dsp:txXfrm>
        <a:off x="8388546" y="876795"/>
        <a:ext cx="1011036" cy="2157165"/>
      </dsp:txXfrm>
    </dsp:sp>
    <dsp:sp modelId="{10AE7A95-F37F-44B0-9B99-F80FFE2D8740}">
      <dsp:nvSpPr>
        <dsp:cNvPr id="0" name=""/>
        <dsp:cNvSpPr/>
      </dsp:nvSpPr>
      <dsp:spPr>
        <a:xfrm>
          <a:off x="9436341" y="308087"/>
          <a:ext cx="1263795" cy="50551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US" sz="1100" kern="1200"/>
            <a:t>Comment</a:t>
          </a:r>
        </a:p>
      </dsp:txBody>
      <dsp:txXfrm>
        <a:off x="9689100" y="308087"/>
        <a:ext cx="758277" cy="505518"/>
      </dsp:txXfrm>
    </dsp:sp>
    <dsp:sp modelId="{54B95CB3-019B-484E-B6BF-E844C09BB54A}">
      <dsp:nvSpPr>
        <dsp:cNvPr id="0" name=""/>
        <dsp:cNvSpPr/>
      </dsp:nvSpPr>
      <dsp:spPr>
        <a:xfrm>
          <a:off x="9436341" y="876795"/>
          <a:ext cx="1011036" cy="2157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kern="1200"/>
            <a:t>Comment: One-third of students who were flagged with an academic alert went on to pass the course with a C or better.</a:t>
          </a:r>
        </a:p>
      </dsp:txBody>
      <dsp:txXfrm>
        <a:off x="9436341" y="876795"/>
        <a:ext cx="1011036" cy="215716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1/10/2024</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217021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1/10/2024</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32834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1/10/2024</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7038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1/10/2024</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22700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1/10/2024</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1188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1/10/2024</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26866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1/10/2024</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76367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1/10/2024</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3097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1/10/2024</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3917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1/10/2024</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51568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1/10/2024</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4689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1/10/2024</a:t>
            </a:fld>
            <a:endParaRPr lang="en-US"/>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1130650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67" r:id="rId6"/>
    <p:sldLayoutId id="2147483763" r:id="rId7"/>
    <p:sldLayoutId id="2147483764" r:id="rId8"/>
    <p:sldLayoutId id="2147483765" r:id="rId9"/>
    <p:sldLayoutId id="2147483766" r:id="rId10"/>
    <p:sldLayoutId id="2147483768"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8" name="Rectangle 317">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 name="Picture 3" descr="Colorful liquid art">
            <a:extLst>
              <a:ext uri="{FF2B5EF4-FFF2-40B4-BE49-F238E27FC236}">
                <a16:creationId xmlns:a16="http://schemas.microsoft.com/office/drawing/2014/main" id="{C07EC041-2178-DBAE-D5C9-7AA781B8D5F5}"/>
              </a:ext>
            </a:extLst>
          </p:cNvPr>
          <p:cNvPicPr>
            <a:picLocks noChangeAspect="1"/>
          </p:cNvPicPr>
          <p:nvPr/>
        </p:nvPicPr>
        <p:blipFill rotWithShape="1">
          <a:blip r:embed="rId2"/>
          <a:srcRect t="9698" r="-1" b="9924"/>
          <a:stretch/>
        </p:blipFill>
        <p:spPr>
          <a:xfrm>
            <a:off x="20" y="10"/>
            <a:ext cx="12188932" cy="6857990"/>
          </a:xfrm>
          <a:prstGeom prst="rect">
            <a:avLst/>
          </a:prstGeom>
        </p:spPr>
      </p:pic>
      <p:sp>
        <p:nvSpPr>
          <p:cNvPr id="320" name="Rectangle 319">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22" name="Group 321">
            <a:extLst>
              <a:ext uri="{FF2B5EF4-FFF2-40B4-BE49-F238E27FC236}">
                <a16:creationId xmlns:a16="http://schemas.microsoft.com/office/drawing/2014/main" id="{91108A0F-8C78-4294-B028-9F09581FC0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323" name="Straight Connector 322">
              <a:extLst>
                <a:ext uri="{FF2B5EF4-FFF2-40B4-BE49-F238E27FC236}">
                  <a16:creationId xmlns:a16="http://schemas.microsoft.com/office/drawing/2014/main" id="{313489AA-CF3C-45B5-9A6B-D686CDD1DD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4" name="Straight Connector 323">
              <a:extLst>
                <a:ext uri="{FF2B5EF4-FFF2-40B4-BE49-F238E27FC236}">
                  <a16:creationId xmlns:a16="http://schemas.microsoft.com/office/drawing/2014/main" id="{7ABF1CE3-37BC-462F-BC4B-5EF9C8287D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5" name="Straight Connector 324">
              <a:extLst>
                <a:ext uri="{FF2B5EF4-FFF2-40B4-BE49-F238E27FC236}">
                  <a16:creationId xmlns:a16="http://schemas.microsoft.com/office/drawing/2014/main" id="{121847A4-7B07-4976-81EF-E68ABFC4FB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6" name="Straight Connector 325">
              <a:extLst>
                <a:ext uri="{FF2B5EF4-FFF2-40B4-BE49-F238E27FC236}">
                  <a16:creationId xmlns:a16="http://schemas.microsoft.com/office/drawing/2014/main" id="{9F3EBBA6-8771-481B-BACA-142F0C8053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7" name="Straight Connector 326">
              <a:extLst>
                <a:ext uri="{FF2B5EF4-FFF2-40B4-BE49-F238E27FC236}">
                  <a16:creationId xmlns:a16="http://schemas.microsoft.com/office/drawing/2014/main" id="{DF58D94E-BB4B-436D-8172-0F5737BEEA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8" name="Straight Connector 327">
              <a:extLst>
                <a:ext uri="{FF2B5EF4-FFF2-40B4-BE49-F238E27FC236}">
                  <a16:creationId xmlns:a16="http://schemas.microsoft.com/office/drawing/2014/main" id="{4F75AA9A-4678-41CB-AEFA-13C324B847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9" name="Straight Connector 328">
              <a:extLst>
                <a:ext uri="{FF2B5EF4-FFF2-40B4-BE49-F238E27FC236}">
                  <a16:creationId xmlns:a16="http://schemas.microsoft.com/office/drawing/2014/main" id="{6C95E447-C172-476B-98BE-453E4049F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0" name="Straight Connector 329">
              <a:extLst>
                <a:ext uri="{FF2B5EF4-FFF2-40B4-BE49-F238E27FC236}">
                  <a16:creationId xmlns:a16="http://schemas.microsoft.com/office/drawing/2014/main" id="{1F3BD247-696E-47F7-964F-89A5823D11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1" name="Straight Connector 330">
              <a:extLst>
                <a:ext uri="{FF2B5EF4-FFF2-40B4-BE49-F238E27FC236}">
                  <a16:creationId xmlns:a16="http://schemas.microsoft.com/office/drawing/2014/main" id="{5E31E4B8-694B-447A-AA13-36B0A4EEC9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88321B73-1AE7-4FA0-90EB-4E969A095D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a16="http://schemas.microsoft.com/office/drawing/2014/main" id="{E15F8082-1C6D-496D-937D-964948B109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4" name="Straight Connector 333">
              <a:extLst>
                <a:ext uri="{FF2B5EF4-FFF2-40B4-BE49-F238E27FC236}">
                  <a16:creationId xmlns:a16="http://schemas.microsoft.com/office/drawing/2014/main" id="{1B84AF1D-3604-4213-B891-4880C86F6EC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C3631262-5E4E-4A33-9D72-17996A538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6" name="Straight Connector 335">
              <a:extLst>
                <a:ext uri="{FF2B5EF4-FFF2-40B4-BE49-F238E27FC236}">
                  <a16:creationId xmlns:a16="http://schemas.microsoft.com/office/drawing/2014/main" id="{9A4C49C9-CD9F-417C-A832-DD9D6F9C4B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7" name="Straight Connector 336">
              <a:extLst>
                <a:ext uri="{FF2B5EF4-FFF2-40B4-BE49-F238E27FC236}">
                  <a16:creationId xmlns:a16="http://schemas.microsoft.com/office/drawing/2014/main" id="{9A3BBBFA-B462-4340-82C8-3EE5CCFB1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8" name="Straight Connector 337">
              <a:extLst>
                <a:ext uri="{FF2B5EF4-FFF2-40B4-BE49-F238E27FC236}">
                  <a16:creationId xmlns:a16="http://schemas.microsoft.com/office/drawing/2014/main" id="{4A7D3C2E-F100-49BC-9F4E-DFB50B2F9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9" name="Straight Connector 338">
              <a:extLst>
                <a:ext uri="{FF2B5EF4-FFF2-40B4-BE49-F238E27FC236}">
                  <a16:creationId xmlns:a16="http://schemas.microsoft.com/office/drawing/2014/main" id="{E46D4A85-2FF9-491B-BBF7-4D83EB8881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0" name="Straight Connector 339">
              <a:extLst>
                <a:ext uri="{FF2B5EF4-FFF2-40B4-BE49-F238E27FC236}">
                  <a16:creationId xmlns:a16="http://schemas.microsoft.com/office/drawing/2014/main" id="{B8F6747A-BC05-4E83-8FE8-976BBCE305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1" name="Straight Connector 340">
              <a:extLst>
                <a:ext uri="{FF2B5EF4-FFF2-40B4-BE49-F238E27FC236}">
                  <a16:creationId xmlns:a16="http://schemas.microsoft.com/office/drawing/2014/main" id="{4C1FEEA0-B31C-4DD8-9CC4-DAE0655780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2" name="Straight Connector 341">
              <a:extLst>
                <a:ext uri="{FF2B5EF4-FFF2-40B4-BE49-F238E27FC236}">
                  <a16:creationId xmlns:a16="http://schemas.microsoft.com/office/drawing/2014/main" id="{BA783C12-3D0A-495D-B461-9D1FCC415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3" name="Straight Connector 342">
              <a:extLst>
                <a:ext uri="{FF2B5EF4-FFF2-40B4-BE49-F238E27FC236}">
                  <a16:creationId xmlns:a16="http://schemas.microsoft.com/office/drawing/2014/main" id="{9AD7D205-DA43-40B9-82B4-D570FB270F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4" name="Straight Connector 343">
              <a:extLst>
                <a:ext uri="{FF2B5EF4-FFF2-40B4-BE49-F238E27FC236}">
                  <a16:creationId xmlns:a16="http://schemas.microsoft.com/office/drawing/2014/main" id="{FDD4F5FF-D993-454E-AB84-8634B9E53F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5" name="Straight Connector 344">
              <a:extLst>
                <a:ext uri="{FF2B5EF4-FFF2-40B4-BE49-F238E27FC236}">
                  <a16:creationId xmlns:a16="http://schemas.microsoft.com/office/drawing/2014/main" id="{EF64AEBB-D378-4CCE-9266-B45FC822EB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6" name="Straight Connector 345">
              <a:extLst>
                <a:ext uri="{FF2B5EF4-FFF2-40B4-BE49-F238E27FC236}">
                  <a16:creationId xmlns:a16="http://schemas.microsoft.com/office/drawing/2014/main" id="{22217ABD-7AF1-44DF-9243-75E5C9792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7" name="Straight Connector 346">
              <a:extLst>
                <a:ext uri="{FF2B5EF4-FFF2-40B4-BE49-F238E27FC236}">
                  <a16:creationId xmlns:a16="http://schemas.microsoft.com/office/drawing/2014/main" id="{0D885E59-AA75-4026-972E-4DEE1AB599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8" name="Straight Connector 347">
              <a:extLst>
                <a:ext uri="{FF2B5EF4-FFF2-40B4-BE49-F238E27FC236}">
                  <a16:creationId xmlns:a16="http://schemas.microsoft.com/office/drawing/2014/main" id="{6AB41BAB-F8B8-402D-BC3D-82F73208A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F67CC234-9EF0-4613-9013-F7F9AEC49E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032D8DE3-B3FD-47EC-B6D3-90CE4F037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A4218772-C699-478C-9D44-9459ABA4C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7086" y="3510095"/>
            <a:ext cx="9994373" cy="2226244"/>
          </a:xfrm>
        </p:spPr>
        <p:txBody>
          <a:bodyPr anchor="t">
            <a:normAutofit/>
          </a:bodyPr>
          <a:lstStyle/>
          <a:p>
            <a:r>
              <a:rPr lang="en-US" sz="1400"/>
              <a:t>Dragon Data: </a:t>
            </a:r>
            <a:r>
              <a:rPr lang="en-US" sz="1400" b="0">
                <a:effectLst/>
              </a:rPr>
              <a:t>The Future Belongs To Those Who </a:t>
            </a:r>
            <a:r>
              <a:rPr lang="en-US" sz="1400"/>
              <a:t>A</a:t>
            </a:r>
            <a:r>
              <a:rPr lang="en-US" sz="1400" b="0">
                <a:effectLst/>
              </a:rPr>
              <a:t>nalyze The Past</a:t>
            </a:r>
            <a:br>
              <a:rPr lang="en-US" sz="1400" b="0">
                <a:effectLst/>
              </a:rPr>
            </a:br>
            <a:br>
              <a:rPr lang="en-US" sz="1400" b="0" i="0">
                <a:effectLst/>
              </a:rPr>
            </a:br>
            <a:r>
              <a:rPr lang="en-US" sz="1400"/>
              <a:t>Grade Reports,  Academic Standing,  </a:t>
            </a:r>
            <a:r>
              <a:rPr lang="en-US" sz="1400">
                <a:ea typeface="+mn-lt"/>
                <a:cs typeface="+mn-lt"/>
              </a:rPr>
              <a:t>Course Evaluations, and Academic Alerts</a:t>
            </a:r>
            <a:br>
              <a:rPr lang="en-US" sz="1400">
                <a:ea typeface="+mn-lt"/>
                <a:cs typeface="+mn-lt"/>
              </a:rPr>
            </a:br>
            <a:br>
              <a:rPr lang="en-US" sz="1400">
                <a:ea typeface="+mn-lt"/>
                <a:cs typeface="+mn-lt"/>
              </a:rPr>
            </a:br>
            <a:br>
              <a:rPr lang="en-US" sz="1400">
                <a:ea typeface="+mn-lt"/>
                <a:cs typeface="+mn-lt"/>
              </a:rPr>
            </a:br>
            <a:br>
              <a:rPr lang="en-US" sz="1400"/>
            </a:br>
            <a:r>
              <a:rPr lang="en-US" sz="1400"/>
              <a:t>Jennifer Bales, Director, IE</a:t>
            </a:r>
            <a:br>
              <a:rPr lang="en-US" sz="1400"/>
            </a:br>
            <a:r>
              <a:rPr lang="en-US" sz="1400"/>
              <a:t>Dr. Mary Pflanz, AVP of Student Affairs</a:t>
            </a:r>
            <a:br>
              <a:rPr lang="en-US" sz="1400"/>
            </a:br>
            <a:r>
              <a:rPr lang="en-US" sz="1400"/>
              <a:t>Lisa Stoothoff, Dean of the College</a:t>
            </a:r>
          </a:p>
        </p:txBody>
      </p:sp>
      <p:sp>
        <p:nvSpPr>
          <p:cNvPr id="3" name="Subtitle 2"/>
          <p:cNvSpPr>
            <a:spLocks noGrp="1"/>
          </p:cNvSpPr>
          <p:nvPr>
            <p:ph type="subTitle" idx="1"/>
          </p:nvPr>
        </p:nvSpPr>
        <p:spPr>
          <a:xfrm>
            <a:off x="2186949" y="725466"/>
            <a:ext cx="7974719" cy="2713192"/>
          </a:xfrm>
        </p:spPr>
        <p:txBody>
          <a:bodyPr anchor="b">
            <a:normAutofit/>
          </a:bodyPr>
          <a:lstStyle/>
          <a:p>
            <a:r>
              <a:rPr lang="en-US"/>
              <a:t> </a:t>
            </a:r>
          </a:p>
          <a:p>
            <a:endParaRPr lang="en-US"/>
          </a:p>
        </p:txBody>
      </p:sp>
      <p:sp>
        <p:nvSpPr>
          <p:cNvPr id="353" name="Right Triangle 352">
            <a:extLst>
              <a:ext uri="{FF2B5EF4-FFF2-40B4-BE49-F238E27FC236}">
                <a16:creationId xmlns:a16="http://schemas.microsoft.com/office/drawing/2014/main" id="{94D786EB-944C-47D5-B631-899F4029B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5905012" y="-284145"/>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71D79C9-FD78-4D11-A424-0002509BD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Freeform: Shape 11">
            <a:extLst>
              <a:ext uri="{FF2B5EF4-FFF2-40B4-BE49-F238E27FC236}">
                <a16:creationId xmlns:a16="http://schemas.microsoft.com/office/drawing/2014/main" id="{316368BA-0A3E-4AE0-8333-2364F90C19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252" y="-6055"/>
            <a:ext cx="12208610" cy="2303672"/>
          </a:xfrm>
          <a:custGeom>
            <a:avLst/>
            <a:gdLst>
              <a:gd name="connsiteX0" fmla="*/ 8951169 w 12178450"/>
              <a:gd name="connsiteY0" fmla="*/ 32 h 2001622"/>
              <a:gd name="connsiteX1" fmla="*/ 11653845 w 12178450"/>
              <a:gd name="connsiteY1" fmla="*/ 209874 h 2001622"/>
              <a:gd name="connsiteX2" fmla="*/ 12178450 w 12178450"/>
              <a:gd name="connsiteY2" fmla="*/ 286723 h 2001622"/>
              <a:gd name="connsiteX3" fmla="*/ 12178450 w 12178450"/>
              <a:gd name="connsiteY3" fmla="*/ 2001622 h 2001622"/>
              <a:gd name="connsiteX4" fmla="*/ 0 w 12178450"/>
              <a:gd name="connsiteY4" fmla="*/ 2001622 h 2001622"/>
              <a:gd name="connsiteX5" fmla="*/ 0 w 12178450"/>
              <a:gd name="connsiteY5" fmla="*/ 1010979 h 2001622"/>
              <a:gd name="connsiteX6" fmla="*/ 8951169 w 12178450"/>
              <a:gd name="connsiteY6" fmla="*/ 32 h 200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8450" h="2001622">
                <a:moveTo>
                  <a:pt x="8951169" y="32"/>
                </a:moveTo>
                <a:cubicBezTo>
                  <a:pt x="9704520" y="1593"/>
                  <a:pt x="10578586" y="62133"/>
                  <a:pt x="11653845" y="209874"/>
                </a:cubicBezTo>
                <a:lnTo>
                  <a:pt x="12178450" y="286723"/>
                </a:lnTo>
                <a:lnTo>
                  <a:pt x="12178450" y="2001622"/>
                </a:lnTo>
                <a:lnTo>
                  <a:pt x="0" y="2001622"/>
                </a:lnTo>
                <a:lnTo>
                  <a:pt x="0" y="1010979"/>
                </a:lnTo>
                <a:cubicBezTo>
                  <a:pt x="4768989" y="1010979"/>
                  <a:pt x="5812206" y="-6472"/>
                  <a:pt x="8951169" y="32"/>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14" name="Right Triangle 13">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5" y="3546697"/>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53930383-C584-A34F-7576-24A77AA9AB6E}"/>
              </a:ext>
            </a:extLst>
          </p:cNvPr>
          <p:cNvSpPr>
            <a:spLocks noGrp="1"/>
          </p:cNvSpPr>
          <p:nvPr>
            <p:ph type="title"/>
          </p:nvPr>
        </p:nvSpPr>
        <p:spPr>
          <a:xfrm>
            <a:off x="457201" y="3511417"/>
            <a:ext cx="4712534" cy="2740908"/>
          </a:xfrm>
        </p:spPr>
        <p:txBody>
          <a:bodyPr anchor="t">
            <a:normAutofit/>
          </a:bodyPr>
          <a:lstStyle/>
          <a:p>
            <a:r>
              <a:rPr lang="en-US" sz="3700">
                <a:solidFill>
                  <a:schemeClr val="tx2"/>
                </a:solidFill>
                <a:ea typeface="+mj-lt"/>
                <a:cs typeface="+mj-lt"/>
              </a:rPr>
              <a:t>Student Records / Registration JBALES Students + CrHrs by Site/Dept</a:t>
            </a:r>
            <a:endParaRPr lang="en-US" sz="3700">
              <a:solidFill>
                <a:schemeClr val="tx2"/>
              </a:solidFill>
            </a:endParaRPr>
          </a:p>
        </p:txBody>
      </p:sp>
      <p:sp>
        <p:nvSpPr>
          <p:cNvPr id="3" name="Content Placeholder 2">
            <a:extLst>
              <a:ext uri="{FF2B5EF4-FFF2-40B4-BE49-F238E27FC236}">
                <a16:creationId xmlns:a16="http://schemas.microsoft.com/office/drawing/2014/main" id="{89294A74-3B9C-2395-0FD1-689FA6E69B1F}"/>
              </a:ext>
            </a:extLst>
          </p:cNvPr>
          <p:cNvSpPr>
            <a:spLocks noGrp="1"/>
          </p:cNvSpPr>
          <p:nvPr>
            <p:ph idx="1"/>
          </p:nvPr>
        </p:nvSpPr>
        <p:spPr>
          <a:xfrm>
            <a:off x="5388459" y="3511417"/>
            <a:ext cx="5813687" cy="2755940"/>
          </a:xfrm>
        </p:spPr>
        <p:txBody>
          <a:bodyPr vert="horz" lIns="91440" tIns="45720" rIns="91440" bIns="45720" rtlCol="0" anchor="t">
            <a:normAutofit/>
          </a:bodyPr>
          <a:lstStyle/>
          <a:p>
            <a:pPr>
              <a:lnSpc>
                <a:spcPct val="100000"/>
              </a:lnSpc>
            </a:pPr>
            <a:r>
              <a:rPr lang="en-US" sz="1700" dirty="0">
                <a:solidFill>
                  <a:schemeClr val="tx2"/>
                </a:solidFill>
              </a:rPr>
              <a:t>Total Credit Hours by Program:</a:t>
            </a:r>
          </a:p>
          <a:p>
            <a:pPr>
              <a:lnSpc>
                <a:spcPct val="100000"/>
              </a:lnSpc>
              <a:buClr>
                <a:srgbClr val="FFFFFF"/>
              </a:buClr>
            </a:pPr>
            <a:endParaRPr lang="en-US" sz="1700">
              <a:solidFill>
                <a:schemeClr val="tx2"/>
              </a:solidFill>
            </a:endParaRPr>
          </a:p>
          <a:p>
            <a:pPr>
              <a:lnSpc>
                <a:spcPct val="100000"/>
              </a:lnSpc>
              <a:buClr>
                <a:srgbClr val="FFFFFF"/>
              </a:buClr>
            </a:pPr>
            <a:r>
              <a:rPr lang="en-US" sz="1700" dirty="0">
                <a:solidFill>
                  <a:schemeClr val="tx2"/>
                </a:solidFill>
              </a:rPr>
              <a:t>TRAD  1701</a:t>
            </a:r>
          </a:p>
          <a:p>
            <a:pPr>
              <a:lnSpc>
                <a:spcPct val="100000"/>
              </a:lnSpc>
              <a:buClr>
                <a:srgbClr val="FFFFFF"/>
              </a:buClr>
            </a:pPr>
            <a:r>
              <a:rPr lang="en-US" sz="1700" dirty="0">
                <a:solidFill>
                  <a:schemeClr val="tx2"/>
                </a:solidFill>
              </a:rPr>
              <a:t>NU   1299 </a:t>
            </a:r>
          </a:p>
          <a:p>
            <a:pPr>
              <a:lnSpc>
                <a:spcPct val="100000"/>
              </a:lnSpc>
              <a:buClr>
                <a:srgbClr val="FFFFFF"/>
              </a:buClr>
            </a:pPr>
            <a:r>
              <a:rPr lang="en-US" sz="1700" dirty="0">
                <a:solidFill>
                  <a:schemeClr val="tx2"/>
                </a:solidFill>
              </a:rPr>
              <a:t>NU Und.    267</a:t>
            </a:r>
          </a:p>
          <a:p>
            <a:pPr>
              <a:lnSpc>
                <a:spcPct val="100000"/>
              </a:lnSpc>
              <a:buClr>
                <a:srgbClr val="FFFFFF"/>
              </a:buClr>
            </a:pPr>
            <a:r>
              <a:rPr lang="en-US" sz="1700" dirty="0">
                <a:solidFill>
                  <a:schemeClr val="tx2"/>
                </a:solidFill>
              </a:rPr>
              <a:t>BA      216</a:t>
            </a:r>
          </a:p>
          <a:p>
            <a:pPr>
              <a:lnSpc>
                <a:spcPct val="100000"/>
              </a:lnSpc>
              <a:buClr>
                <a:srgbClr val="FFFFFF"/>
              </a:buClr>
            </a:pPr>
            <a:r>
              <a:rPr lang="en-US" sz="1700" dirty="0">
                <a:solidFill>
                  <a:schemeClr val="tx2"/>
                </a:solidFill>
              </a:rPr>
              <a:t>LANSING   265</a:t>
            </a:r>
          </a:p>
        </p:txBody>
      </p:sp>
    </p:spTree>
    <p:extLst>
      <p:ext uri="{BB962C8B-B14F-4D97-AF65-F5344CB8AC3E}">
        <p14:creationId xmlns:p14="http://schemas.microsoft.com/office/powerpoint/2010/main" val="303210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71D79C9-FD78-4D11-A424-0002509BD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Freeform: Shape 11">
            <a:extLst>
              <a:ext uri="{FF2B5EF4-FFF2-40B4-BE49-F238E27FC236}">
                <a16:creationId xmlns:a16="http://schemas.microsoft.com/office/drawing/2014/main" id="{316368BA-0A3E-4AE0-8333-2364F90C19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252" y="-6055"/>
            <a:ext cx="12208610" cy="2303672"/>
          </a:xfrm>
          <a:custGeom>
            <a:avLst/>
            <a:gdLst>
              <a:gd name="connsiteX0" fmla="*/ 8951169 w 12178450"/>
              <a:gd name="connsiteY0" fmla="*/ 32 h 2001622"/>
              <a:gd name="connsiteX1" fmla="*/ 11653845 w 12178450"/>
              <a:gd name="connsiteY1" fmla="*/ 209874 h 2001622"/>
              <a:gd name="connsiteX2" fmla="*/ 12178450 w 12178450"/>
              <a:gd name="connsiteY2" fmla="*/ 286723 h 2001622"/>
              <a:gd name="connsiteX3" fmla="*/ 12178450 w 12178450"/>
              <a:gd name="connsiteY3" fmla="*/ 2001622 h 2001622"/>
              <a:gd name="connsiteX4" fmla="*/ 0 w 12178450"/>
              <a:gd name="connsiteY4" fmla="*/ 2001622 h 2001622"/>
              <a:gd name="connsiteX5" fmla="*/ 0 w 12178450"/>
              <a:gd name="connsiteY5" fmla="*/ 1010979 h 2001622"/>
              <a:gd name="connsiteX6" fmla="*/ 8951169 w 12178450"/>
              <a:gd name="connsiteY6" fmla="*/ 32 h 200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8450" h="2001622">
                <a:moveTo>
                  <a:pt x="8951169" y="32"/>
                </a:moveTo>
                <a:cubicBezTo>
                  <a:pt x="9704520" y="1593"/>
                  <a:pt x="10578586" y="62133"/>
                  <a:pt x="11653845" y="209874"/>
                </a:cubicBezTo>
                <a:lnTo>
                  <a:pt x="12178450" y="286723"/>
                </a:lnTo>
                <a:lnTo>
                  <a:pt x="12178450" y="2001622"/>
                </a:lnTo>
                <a:lnTo>
                  <a:pt x="0" y="2001622"/>
                </a:lnTo>
                <a:lnTo>
                  <a:pt x="0" y="1010979"/>
                </a:lnTo>
                <a:cubicBezTo>
                  <a:pt x="4768989" y="1010979"/>
                  <a:pt x="5812206" y="-6472"/>
                  <a:pt x="8951169" y="32"/>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14" name="Right Triangle 13">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5" y="3546697"/>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4062AC87-E88B-8D31-7797-022FC1B39D15}"/>
              </a:ext>
            </a:extLst>
          </p:cNvPr>
          <p:cNvSpPr>
            <a:spLocks noGrp="1"/>
          </p:cNvSpPr>
          <p:nvPr>
            <p:ph type="title"/>
          </p:nvPr>
        </p:nvSpPr>
        <p:spPr>
          <a:xfrm>
            <a:off x="457201" y="3511417"/>
            <a:ext cx="4712534" cy="2740908"/>
          </a:xfrm>
        </p:spPr>
        <p:txBody>
          <a:bodyPr anchor="t">
            <a:normAutofit/>
          </a:bodyPr>
          <a:lstStyle/>
          <a:p>
            <a:r>
              <a:rPr lang="en-US">
                <a:solidFill>
                  <a:schemeClr val="tx2"/>
                </a:solidFill>
                <a:cs typeface="Posterama"/>
              </a:rPr>
              <a:t>Grade Distribution: </a:t>
            </a:r>
            <a:r>
              <a:rPr lang="en-US" i="1">
                <a:solidFill>
                  <a:schemeClr val="tx2"/>
                </a:solidFill>
                <a:cs typeface="Posterama"/>
              </a:rPr>
              <a:t>A for Effort:</a:t>
            </a:r>
          </a:p>
        </p:txBody>
      </p:sp>
      <p:sp>
        <p:nvSpPr>
          <p:cNvPr id="3" name="Content Placeholder 2">
            <a:extLst>
              <a:ext uri="{FF2B5EF4-FFF2-40B4-BE49-F238E27FC236}">
                <a16:creationId xmlns:a16="http://schemas.microsoft.com/office/drawing/2014/main" id="{5EF32FEC-9BC4-91CA-5DB7-758C3C32E444}"/>
              </a:ext>
            </a:extLst>
          </p:cNvPr>
          <p:cNvSpPr>
            <a:spLocks noGrp="1"/>
          </p:cNvSpPr>
          <p:nvPr>
            <p:ph idx="1"/>
          </p:nvPr>
        </p:nvSpPr>
        <p:spPr>
          <a:xfrm>
            <a:off x="5388459" y="3511417"/>
            <a:ext cx="5813687" cy="2755940"/>
          </a:xfrm>
        </p:spPr>
        <p:txBody>
          <a:bodyPr vert="horz" lIns="91440" tIns="45720" rIns="91440" bIns="45720" rtlCol="0" anchor="t">
            <a:normAutofit/>
          </a:bodyPr>
          <a:lstStyle/>
          <a:p>
            <a:pPr>
              <a:lnSpc>
                <a:spcPct val="100000"/>
              </a:lnSpc>
            </a:pPr>
            <a:r>
              <a:rPr lang="en-US" sz="1700">
                <a:solidFill>
                  <a:schemeClr val="tx2"/>
                </a:solidFill>
              </a:rPr>
              <a:t>AS   43%    IT    68.4%</a:t>
            </a:r>
          </a:p>
          <a:p>
            <a:pPr>
              <a:lnSpc>
                <a:spcPct val="100000"/>
              </a:lnSpc>
              <a:buClr>
                <a:srgbClr val="FFFFFF"/>
              </a:buClr>
            </a:pPr>
            <a:r>
              <a:rPr lang="en-US" sz="1700">
                <a:solidFill>
                  <a:schemeClr val="tx2"/>
                </a:solidFill>
              </a:rPr>
              <a:t>BL  52.5%    LD    68%</a:t>
            </a:r>
          </a:p>
          <a:p>
            <a:pPr>
              <a:lnSpc>
                <a:spcPct val="100000"/>
              </a:lnSpc>
              <a:buClr>
                <a:srgbClr val="FFFFFF"/>
              </a:buClr>
            </a:pPr>
            <a:r>
              <a:rPr lang="en-US" sz="1700">
                <a:solidFill>
                  <a:schemeClr val="tx2"/>
                </a:solidFill>
              </a:rPr>
              <a:t>BS  44.4%    MT   19.6% </a:t>
            </a:r>
          </a:p>
          <a:p>
            <a:pPr>
              <a:lnSpc>
                <a:spcPct val="100000"/>
              </a:lnSpc>
              <a:buClr>
                <a:srgbClr val="FFFFFF"/>
              </a:buClr>
            </a:pPr>
            <a:r>
              <a:rPr lang="en-US" sz="1700">
                <a:solidFill>
                  <a:schemeClr val="tx2"/>
                </a:solidFill>
              </a:rPr>
              <a:t>CH 44.5%             NU   19.6%</a:t>
            </a:r>
          </a:p>
          <a:p>
            <a:pPr>
              <a:lnSpc>
                <a:spcPct val="100000"/>
              </a:lnSpc>
              <a:buClr>
                <a:srgbClr val="FFFFFF"/>
              </a:buClr>
            </a:pPr>
            <a:r>
              <a:rPr lang="en-US" sz="1700">
                <a:solidFill>
                  <a:schemeClr val="tx2"/>
                </a:solidFill>
              </a:rPr>
              <a:t>EN 39.6%    PH    33%</a:t>
            </a:r>
          </a:p>
          <a:p>
            <a:pPr>
              <a:lnSpc>
                <a:spcPct val="100000"/>
              </a:lnSpc>
              <a:buClr>
                <a:srgbClr val="FFFFFF"/>
              </a:buClr>
            </a:pPr>
            <a:r>
              <a:rPr lang="en-US" sz="1700">
                <a:solidFill>
                  <a:schemeClr val="tx2"/>
                </a:solidFill>
              </a:rPr>
              <a:t>FA 87.5%     SF     23.5% </a:t>
            </a:r>
          </a:p>
          <a:p>
            <a:pPr>
              <a:lnSpc>
                <a:spcPct val="100000"/>
              </a:lnSpc>
              <a:buClr>
                <a:srgbClr val="FFFFFF"/>
              </a:buClr>
            </a:pPr>
            <a:r>
              <a:rPr lang="en-US" sz="1700">
                <a:solidFill>
                  <a:schemeClr val="tx2"/>
                </a:solidFill>
              </a:rPr>
              <a:t>IS  68.4%     TH    25%</a:t>
            </a:r>
          </a:p>
          <a:p>
            <a:pPr>
              <a:lnSpc>
                <a:spcPct val="100000"/>
              </a:lnSpc>
              <a:buClr>
                <a:srgbClr val="FFFFFF"/>
              </a:buClr>
            </a:pPr>
            <a:endParaRPr lang="en-US" sz="1700">
              <a:solidFill>
                <a:schemeClr val="tx2"/>
              </a:solidFill>
            </a:endParaRPr>
          </a:p>
          <a:p>
            <a:pPr>
              <a:lnSpc>
                <a:spcPct val="100000"/>
              </a:lnSpc>
              <a:buClr>
                <a:srgbClr val="FFFFFF"/>
              </a:buClr>
            </a:pPr>
            <a:endParaRPr lang="en-US" sz="1700">
              <a:solidFill>
                <a:schemeClr val="tx2"/>
              </a:solidFill>
            </a:endParaRPr>
          </a:p>
        </p:txBody>
      </p:sp>
    </p:spTree>
    <p:extLst>
      <p:ext uri="{BB962C8B-B14F-4D97-AF65-F5344CB8AC3E}">
        <p14:creationId xmlns:p14="http://schemas.microsoft.com/office/powerpoint/2010/main" val="338175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71D79C9-FD78-4D11-A424-0002509BD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Freeform: Shape 11">
            <a:extLst>
              <a:ext uri="{FF2B5EF4-FFF2-40B4-BE49-F238E27FC236}">
                <a16:creationId xmlns:a16="http://schemas.microsoft.com/office/drawing/2014/main" id="{316368BA-0A3E-4AE0-8333-2364F90C19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252" y="-6055"/>
            <a:ext cx="12208610" cy="2303672"/>
          </a:xfrm>
          <a:custGeom>
            <a:avLst/>
            <a:gdLst>
              <a:gd name="connsiteX0" fmla="*/ 8951169 w 12178450"/>
              <a:gd name="connsiteY0" fmla="*/ 32 h 2001622"/>
              <a:gd name="connsiteX1" fmla="*/ 11653845 w 12178450"/>
              <a:gd name="connsiteY1" fmla="*/ 209874 h 2001622"/>
              <a:gd name="connsiteX2" fmla="*/ 12178450 w 12178450"/>
              <a:gd name="connsiteY2" fmla="*/ 286723 h 2001622"/>
              <a:gd name="connsiteX3" fmla="*/ 12178450 w 12178450"/>
              <a:gd name="connsiteY3" fmla="*/ 2001622 h 2001622"/>
              <a:gd name="connsiteX4" fmla="*/ 0 w 12178450"/>
              <a:gd name="connsiteY4" fmla="*/ 2001622 h 2001622"/>
              <a:gd name="connsiteX5" fmla="*/ 0 w 12178450"/>
              <a:gd name="connsiteY5" fmla="*/ 1010979 h 2001622"/>
              <a:gd name="connsiteX6" fmla="*/ 8951169 w 12178450"/>
              <a:gd name="connsiteY6" fmla="*/ 32 h 200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8450" h="2001622">
                <a:moveTo>
                  <a:pt x="8951169" y="32"/>
                </a:moveTo>
                <a:cubicBezTo>
                  <a:pt x="9704520" y="1593"/>
                  <a:pt x="10578586" y="62133"/>
                  <a:pt x="11653845" y="209874"/>
                </a:cubicBezTo>
                <a:lnTo>
                  <a:pt x="12178450" y="286723"/>
                </a:lnTo>
                <a:lnTo>
                  <a:pt x="12178450" y="2001622"/>
                </a:lnTo>
                <a:lnTo>
                  <a:pt x="0" y="2001622"/>
                </a:lnTo>
                <a:lnTo>
                  <a:pt x="0" y="1010979"/>
                </a:lnTo>
                <a:cubicBezTo>
                  <a:pt x="4768989" y="1010979"/>
                  <a:pt x="5812206" y="-6472"/>
                  <a:pt x="8951169" y="32"/>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14" name="Right Triangle 13">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5" y="3546697"/>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4EEA5C5-5F33-38B8-BAE0-E1DFAA97CB9A}"/>
              </a:ext>
            </a:extLst>
          </p:cNvPr>
          <p:cNvSpPr>
            <a:spLocks noGrp="1"/>
          </p:cNvSpPr>
          <p:nvPr>
            <p:ph type="title"/>
          </p:nvPr>
        </p:nvSpPr>
        <p:spPr>
          <a:xfrm>
            <a:off x="457201" y="3511417"/>
            <a:ext cx="4712534" cy="2740908"/>
          </a:xfrm>
        </p:spPr>
        <p:txBody>
          <a:bodyPr anchor="t">
            <a:normAutofit/>
          </a:bodyPr>
          <a:lstStyle/>
          <a:p>
            <a:r>
              <a:rPr lang="en-US">
                <a:solidFill>
                  <a:schemeClr val="tx2"/>
                </a:solidFill>
                <a:cs typeface="Posterama"/>
              </a:rPr>
              <a:t>2023FA Grade Distribution: The Not So Good News:   D/F/W/I</a:t>
            </a:r>
            <a:endParaRPr lang="en-US">
              <a:solidFill>
                <a:schemeClr val="tx2"/>
              </a:solidFill>
            </a:endParaRPr>
          </a:p>
        </p:txBody>
      </p:sp>
      <p:sp>
        <p:nvSpPr>
          <p:cNvPr id="3" name="Content Placeholder 2">
            <a:extLst>
              <a:ext uri="{FF2B5EF4-FFF2-40B4-BE49-F238E27FC236}">
                <a16:creationId xmlns:a16="http://schemas.microsoft.com/office/drawing/2014/main" id="{B04CA927-9E7E-F2F5-AB08-1E7D6057116D}"/>
              </a:ext>
            </a:extLst>
          </p:cNvPr>
          <p:cNvSpPr>
            <a:spLocks noGrp="1"/>
          </p:cNvSpPr>
          <p:nvPr>
            <p:ph idx="1"/>
          </p:nvPr>
        </p:nvSpPr>
        <p:spPr>
          <a:xfrm>
            <a:off x="5388459" y="3511417"/>
            <a:ext cx="5813687" cy="2755940"/>
          </a:xfrm>
        </p:spPr>
        <p:txBody>
          <a:bodyPr vert="horz" lIns="91440" tIns="45720" rIns="91440" bIns="45720" rtlCol="0" anchor="t">
            <a:normAutofit/>
          </a:bodyPr>
          <a:lstStyle/>
          <a:p>
            <a:pPr>
              <a:lnSpc>
                <a:spcPct val="100000"/>
              </a:lnSpc>
            </a:pPr>
            <a:r>
              <a:rPr lang="en-US" sz="1700">
                <a:solidFill>
                  <a:schemeClr val="tx2"/>
                </a:solidFill>
                <a:latin typeface="Arial"/>
                <a:cs typeface="Arial"/>
              </a:rPr>
              <a:t>AS  31%      IT    5%</a:t>
            </a:r>
          </a:p>
          <a:p>
            <a:pPr>
              <a:lnSpc>
                <a:spcPct val="100000"/>
              </a:lnSpc>
              <a:buClr>
                <a:srgbClr val="FFFFFF"/>
              </a:buClr>
            </a:pPr>
            <a:r>
              <a:rPr lang="en-US" sz="1700">
                <a:solidFill>
                  <a:schemeClr val="tx2"/>
                </a:solidFill>
                <a:latin typeface="Arial"/>
                <a:cs typeface="Arial"/>
              </a:rPr>
              <a:t>BL     9%          LD    6%</a:t>
            </a:r>
          </a:p>
          <a:p>
            <a:pPr>
              <a:lnSpc>
                <a:spcPct val="100000"/>
              </a:lnSpc>
              <a:buClr>
                <a:srgbClr val="FFFFFF"/>
              </a:buClr>
            </a:pPr>
            <a:r>
              <a:rPr lang="en-US" sz="1700">
                <a:solidFill>
                  <a:schemeClr val="tx2"/>
                </a:solidFill>
                <a:latin typeface="Arial"/>
                <a:cs typeface="Arial"/>
              </a:rPr>
              <a:t>BS   20%         MT   22%</a:t>
            </a:r>
          </a:p>
          <a:p>
            <a:pPr>
              <a:lnSpc>
                <a:spcPct val="100000"/>
              </a:lnSpc>
              <a:buClr>
                <a:srgbClr val="FFFFFF"/>
              </a:buClr>
            </a:pPr>
            <a:r>
              <a:rPr lang="en-US" sz="1700">
                <a:solidFill>
                  <a:schemeClr val="tx2"/>
                </a:solidFill>
                <a:latin typeface="Arial"/>
                <a:cs typeface="Arial"/>
              </a:rPr>
              <a:t>CH   36%                   NU   10%</a:t>
            </a:r>
          </a:p>
          <a:p>
            <a:pPr>
              <a:lnSpc>
                <a:spcPct val="100000"/>
              </a:lnSpc>
              <a:buClr>
                <a:srgbClr val="FFFFFF"/>
              </a:buClr>
            </a:pPr>
            <a:r>
              <a:rPr lang="en-US" sz="1700">
                <a:solidFill>
                  <a:schemeClr val="tx2"/>
                </a:solidFill>
                <a:latin typeface="Arial"/>
                <a:cs typeface="Arial"/>
              </a:rPr>
              <a:t>EN   27%            PH   33%</a:t>
            </a:r>
          </a:p>
          <a:p>
            <a:pPr>
              <a:lnSpc>
                <a:spcPct val="100000"/>
              </a:lnSpc>
              <a:buClr>
                <a:srgbClr val="FFFFFF"/>
              </a:buClr>
            </a:pPr>
            <a:r>
              <a:rPr lang="en-US" sz="1700">
                <a:solidFill>
                  <a:schemeClr val="tx2"/>
                </a:solidFill>
                <a:latin typeface="Arial"/>
                <a:cs typeface="Arial"/>
              </a:rPr>
              <a:t>FA    13%            SF   53%</a:t>
            </a:r>
          </a:p>
          <a:p>
            <a:pPr>
              <a:lnSpc>
                <a:spcPct val="100000"/>
              </a:lnSpc>
              <a:buClr>
                <a:srgbClr val="FFFFFF"/>
              </a:buClr>
            </a:pPr>
            <a:r>
              <a:rPr lang="en-US" sz="1700">
                <a:solidFill>
                  <a:schemeClr val="tx2"/>
                </a:solidFill>
                <a:latin typeface="Arial"/>
                <a:cs typeface="Arial"/>
              </a:rPr>
              <a:t>IS      5%             TH   20%</a:t>
            </a:r>
          </a:p>
          <a:p>
            <a:pPr>
              <a:lnSpc>
                <a:spcPct val="100000"/>
              </a:lnSpc>
              <a:buClr>
                <a:srgbClr val="FFFFFF"/>
              </a:buClr>
            </a:pPr>
            <a:endParaRPr lang="en-US" sz="1700">
              <a:solidFill>
                <a:schemeClr val="tx2"/>
              </a:solidFill>
            </a:endParaRPr>
          </a:p>
        </p:txBody>
      </p:sp>
    </p:spTree>
    <p:extLst>
      <p:ext uri="{BB962C8B-B14F-4D97-AF65-F5344CB8AC3E}">
        <p14:creationId xmlns:p14="http://schemas.microsoft.com/office/powerpoint/2010/main" val="3194393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2" name="Rectangle 161">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3" name="Rectangle 162">
            <a:extLst>
              <a:ext uri="{FF2B5EF4-FFF2-40B4-BE49-F238E27FC236}">
                <a16:creationId xmlns:a16="http://schemas.microsoft.com/office/drawing/2014/main" id="{942B1D20-D329-4285-AED2-DABDCE902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4" name="Rectangle 163">
            <a:extLst>
              <a:ext uri="{FF2B5EF4-FFF2-40B4-BE49-F238E27FC236}">
                <a16:creationId xmlns:a16="http://schemas.microsoft.com/office/drawing/2014/main" id="{B9016B79-9C59-4CEA-A85C-3E4C8877B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5" name="Right Triangle 164">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6" name="Straight Connector 12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1CB50CFA-90AC-674D-0CDB-BA9770372677}"/>
              </a:ext>
            </a:extLst>
          </p:cNvPr>
          <p:cNvSpPr>
            <a:spLocks noGrp="1"/>
          </p:cNvSpPr>
          <p:nvPr>
            <p:ph type="title"/>
          </p:nvPr>
        </p:nvSpPr>
        <p:spPr>
          <a:xfrm>
            <a:off x="457201" y="720772"/>
            <a:ext cx="3733078" cy="5531079"/>
          </a:xfrm>
        </p:spPr>
        <p:txBody>
          <a:bodyPr>
            <a:normAutofit/>
          </a:bodyPr>
          <a:lstStyle/>
          <a:p>
            <a:r>
              <a:rPr lang="en-US">
                <a:cs typeface="Posterama"/>
              </a:rPr>
              <a:t>Academic Standing</a:t>
            </a:r>
            <a:br>
              <a:rPr lang="en-US">
                <a:cs typeface="Posterama"/>
              </a:rPr>
            </a:br>
            <a:endParaRPr lang="en-US"/>
          </a:p>
        </p:txBody>
      </p:sp>
      <p:sp>
        <p:nvSpPr>
          <p:cNvPr id="167"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112" name="Content Placeholder 2">
            <a:extLst>
              <a:ext uri="{FF2B5EF4-FFF2-40B4-BE49-F238E27FC236}">
                <a16:creationId xmlns:a16="http://schemas.microsoft.com/office/drawing/2014/main" id="{FB002FE9-E7D0-D450-D70F-3CF0BFF59F25}"/>
              </a:ext>
            </a:extLst>
          </p:cNvPr>
          <p:cNvGraphicFramePr/>
          <p:nvPr>
            <p:extLst>
              <p:ext uri="{D42A27DB-BD31-4B8C-83A1-F6EECF244321}">
                <p14:modId xmlns:p14="http://schemas.microsoft.com/office/powerpoint/2010/main" val="2539596035"/>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188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0B4ACB0-2B52-48C2-9BC9-553BE735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96085" y="1566850"/>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6" name="Straight Connector 15">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3F9C193-19A7-05ED-AFB5-7F2038DEC2C4}"/>
              </a:ext>
            </a:extLst>
          </p:cNvPr>
          <p:cNvSpPr>
            <a:spLocks noGrp="1"/>
          </p:cNvSpPr>
          <p:nvPr>
            <p:ph type="title"/>
          </p:nvPr>
        </p:nvSpPr>
        <p:spPr>
          <a:xfrm>
            <a:off x="457200" y="728907"/>
            <a:ext cx="4952999" cy="2244176"/>
          </a:xfrm>
        </p:spPr>
        <p:txBody>
          <a:bodyPr>
            <a:normAutofit/>
          </a:bodyPr>
          <a:lstStyle/>
          <a:p>
            <a:r>
              <a:rPr lang="en-US" sz="4100">
                <a:solidFill>
                  <a:schemeClr val="tx2"/>
                </a:solidFill>
                <a:cs typeface="Posterama"/>
              </a:rPr>
              <a:t>Course Evaluations: Response Rates Matter</a:t>
            </a:r>
            <a:endParaRPr lang="en-US" sz="4100">
              <a:solidFill>
                <a:schemeClr val="tx2"/>
              </a:solidFill>
            </a:endParaRPr>
          </a:p>
        </p:txBody>
      </p:sp>
      <p:sp>
        <p:nvSpPr>
          <p:cNvPr id="3" name="Content Placeholder 2">
            <a:extLst>
              <a:ext uri="{FF2B5EF4-FFF2-40B4-BE49-F238E27FC236}">
                <a16:creationId xmlns:a16="http://schemas.microsoft.com/office/drawing/2014/main" id="{1A770ECB-EB84-00FE-43E9-6DE607E2A50C}"/>
              </a:ext>
            </a:extLst>
          </p:cNvPr>
          <p:cNvSpPr>
            <a:spLocks noGrp="1"/>
          </p:cNvSpPr>
          <p:nvPr>
            <p:ph idx="1"/>
          </p:nvPr>
        </p:nvSpPr>
        <p:spPr>
          <a:xfrm>
            <a:off x="457200" y="3264832"/>
            <a:ext cx="6814593" cy="3009494"/>
          </a:xfrm>
        </p:spPr>
        <p:txBody>
          <a:bodyPr vert="horz" lIns="91440" tIns="45720" rIns="91440" bIns="45720" rtlCol="0" anchor="t">
            <a:normAutofit/>
          </a:bodyPr>
          <a:lstStyle/>
          <a:p>
            <a:pPr>
              <a:lnSpc>
                <a:spcPct val="100000"/>
              </a:lnSpc>
            </a:pPr>
            <a:r>
              <a:rPr lang="en-US" sz="1700" b="1">
                <a:solidFill>
                  <a:schemeClr val="tx2"/>
                </a:solidFill>
              </a:rPr>
              <a:t>100% Response Rates:</a:t>
            </a:r>
            <a:r>
              <a:rPr lang="en-US" sz="1700">
                <a:solidFill>
                  <a:schemeClr val="tx2"/>
                </a:solidFill>
              </a:rPr>
              <a:t>      </a:t>
            </a:r>
            <a:r>
              <a:rPr lang="en-US" sz="1700" b="1">
                <a:solidFill>
                  <a:schemeClr val="tx2"/>
                </a:solidFill>
              </a:rPr>
              <a:t>Overall Response Rate:</a:t>
            </a:r>
          </a:p>
          <a:p>
            <a:pPr>
              <a:lnSpc>
                <a:spcPct val="100000"/>
              </a:lnSpc>
              <a:buClr>
                <a:srgbClr val="FFFFFF"/>
              </a:buClr>
            </a:pPr>
            <a:r>
              <a:rPr lang="en-US" sz="1700">
                <a:solidFill>
                  <a:schemeClr val="tx2"/>
                </a:solidFill>
              </a:rPr>
              <a:t>Nicholas              2023FA 44.44%</a:t>
            </a:r>
          </a:p>
          <a:p>
            <a:pPr>
              <a:lnSpc>
                <a:spcPct val="100000"/>
              </a:lnSpc>
              <a:buClr>
                <a:srgbClr val="FFFFFF"/>
              </a:buClr>
            </a:pPr>
            <a:r>
              <a:rPr lang="en-US" sz="1700">
                <a:solidFill>
                  <a:schemeClr val="tx2"/>
                </a:solidFill>
              </a:rPr>
              <a:t>Richard             2022FA 60.17%</a:t>
            </a:r>
          </a:p>
          <a:p>
            <a:pPr>
              <a:lnSpc>
                <a:spcPct val="100000"/>
              </a:lnSpc>
              <a:buClr>
                <a:srgbClr val="FFFFFF"/>
              </a:buClr>
            </a:pPr>
            <a:r>
              <a:rPr lang="en-US" sz="1700">
                <a:solidFill>
                  <a:schemeClr val="tx2"/>
                </a:solidFill>
              </a:rPr>
              <a:t>Joe</a:t>
            </a:r>
          </a:p>
          <a:p>
            <a:pPr>
              <a:lnSpc>
                <a:spcPct val="100000"/>
              </a:lnSpc>
              <a:buClr>
                <a:srgbClr val="FFFFFF"/>
              </a:buClr>
            </a:pPr>
            <a:r>
              <a:rPr lang="en-US" sz="1700">
                <a:solidFill>
                  <a:schemeClr val="tx2"/>
                </a:solidFill>
              </a:rPr>
              <a:t>Mary</a:t>
            </a:r>
          </a:p>
          <a:p>
            <a:pPr>
              <a:lnSpc>
                <a:spcPct val="100000"/>
              </a:lnSpc>
              <a:buClr>
                <a:srgbClr val="FFFFFF"/>
              </a:buClr>
            </a:pPr>
            <a:r>
              <a:rPr lang="en-US" sz="1700">
                <a:solidFill>
                  <a:schemeClr val="tx2"/>
                </a:solidFill>
              </a:rPr>
              <a:t>Lisa</a:t>
            </a:r>
          </a:p>
          <a:p>
            <a:pPr>
              <a:lnSpc>
                <a:spcPct val="100000"/>
              </a:lnSpc>
              <a:buClr>
                <a:srgbClr val="FFFFFF"/>
              </a:buClr>
            </a:pPr>
            <a:r>
              <a:rPr lang="en-US" sz="1700">
                <a:solidFill>
                  <a:schemeClr val="tx2"/>
                </a:solidFill>
              </a:rPr>
              <a:t>Dhuha</a:t>
            </a:r>
          </a:p>
          <a:p>
            <a:pPr>
              <a:lnSpc>
                <a:spcPct val="100000"/>
              </a:lnSpc>
              <a:buClr>
                <a:srgbClr val="FFFFFF"/>
              </a:buClr>
            </a:pPr>
            <a:endParaRPr lang="en-US" sz="1700">
              <a:solidFill>
                <a:schemeClr val="tx2"/>
              </a:solidFill>
            </a:endParaRPr>
          </a:p>
        </p:txBody>
      </p:sp>
      <p:pic>
        <p:nvPicPr>
          <p:cNvPr id="5" name="Picture 4" descr="Graph on document with pen">
            <a:extLst>
              <a:ext uri="{FF2B5EF4-FFF2-40B4-BE49-F238E27FC236}">
                <a16:creationId xmlns:a16="http://schemas.microsoft.com/office/drawing/2014/main" id="{2C05A845-8A64-6664-1540-DD4646904BC0}"/>
              </a:ext>
            </a:extLst>
          </p:cNvPr>
          <p:cNvPicPr>
            <a:picLocks noChangeAspect="1"/>
          </p:cNvPicPr>
          <p:nvPr/>
        </p:nvPicPr>
        <p:blipFill rotWithShape="1">
          <a:blip r:embed="rId2"/>
          <a:srcRect l="28377" r="14322" b="-5"/>
          <a:stretch/>
        </p:blipFill>
        <p:spPr>
          <a:xfrm>
            <a:off x="6309311" y="1"/>
            <a:ext cx="5899302" cy="6862230"/>
          </a:xfrm>
          <a:custGeom>
            <a:avLst/>
            <a:gdLst/>
            <a:ahLst/>
            <a:cxnLst/>
            <a:rect l="l" t="t" r="r" b="b"/>
            <a:pathLst>
              <a:path w="5923149" h="6857997">
                <a:moveTo>
                  <a:pt x="320173" y="0"/>
                </a:moveTo>
                <a:lnTo>
                  <a:pt x="5923149" y="0"/>
                </a:lnTo>
                <a:lnTo>
                  <a:pt x="5923149" y="6857997"/>
                </a:lnTo>
                <a:lnTo>
                  <a:pt x="1111789" y="6857997"/>
                </a:lnTo>
                <a:lnTo>
                  <a:pt x="1106562" y="6546368"/>
                </a:lnTo>
                <a:cubicBezTo>
                  <a:pt x="1000021" y="3425651"/>
                  <a:pt x="-688878" y="3321843"/>
                  <a:pt x="320173" y="0"/>
                </a:cubicBezTo>
                <a:close/>
              </a:path>
            </a:pathLst>
          </a:custGeom>
        </p:spPr>
      </p:pic>
    </p:spTree>
    <p:extLst>
      <p:ext uri="{BB962C8B-B14F-4D97-AF65-F5344CB8AC3E}">
        <p14:creationId xmlns:p14="http://schemas.microsoft.com/office/powerpoint/2010/main" val="1683539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6" name="Group 115">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17" name="Freeform: Shape 116">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118" name="Freeform: Shape 117">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119" name="Freeform: Shape 118">
            <a:extLst>
              <a:ext uri="{FF2B5EF4-FFF2-40B4-BE49-F238E27FC236}">
                <a16:creationId xmlns:a16="http://schemas.microsoft.com/office/drawing/2014/main" id="{9A0D6220-3DFE-4182-9152-9135493A6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120" name="Group 119">
            <a:extLst>
              <a:ext uri="{FF2B5EF4-FFF2-40B4-BE49-F238E27FC236}">
                <a16:creationId xmlns:a16="http://schemas.microsoft.com/office/drawing/2014/main" id="{44C729BC-90F1-4823-A305-F6F124E93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9" name="Straight Connector 48">
              <a:extLst>
                <a:ext uri="{FF2B5EF4-FFF2-40B4-BE49-F238E27FC236}">
                  <a16:creationId xmlns:a16="http://schemas.microsoft.com/office/drawing/2014/main" id="{640014BD-8822-4EFD-B887-1E95DBBB42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E9445DF-509C-4993-834C-4A95C90E30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DCB110E-203A-4D63-810B-7AB453AB9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264073E-6737-44FE-BC04-BFEE371334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DA24A7E-F63B-4B87-ABA5-BDD8F8F65F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CC2C5D2-CEDF-4390-A89D-71DBD7C377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956D0DF-B8DD-44AB-A831-329B2973EE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AB17CF4-098C-43B0-A0E0-235CEB55FB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3CA7C27-06AF-4DB3-A3B2-F81C41D52B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BD2BB17-7774-4215-872F-9CF37633BB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2E1C172-AA18-42F1-B952-4791B5035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9D5EBAC-D904-4410-A575-1A2B810D88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B38425E-0189-47B9-9F42-67DC5386E3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6584C8E-A8AC-49AB-8E5B-337E14D4F8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E8FCDC21-75B9-4F36-AEB4-186CDD994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9AAC1FD-FBB6-4E21-A267-E4B9029BB4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0FDEAF3-AB6A-41DF-BF11-245120818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9F9892F-F26B-4C6F-A949-097D3EBC77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CCA59EA-5156-402B-82A4-AAE14B2D9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1E175D8-17F1-46B8-807F-89A75CD4D9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AE169C4-F6B2-44D0-A73C-88C304E8A3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CE19136-3F8D-4350-A424-8241923BCD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F937350-E379-4C45-BC56-20808BBED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E4F6988-3981-46A0-B744-EE972197D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B419A9-FCB9-4B39-8D9E-91CC0B8E77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D6861DB-43A8-4624-9ECC-5A96BE3AF1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AFBD701-C20E-441D-8596-4BBBF49556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73C41C88-00F9-45AF-8D64-37BA70969B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6420BDA-21B9-4B17-A82E-A9EB28138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121" name="Rectangle 120">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2" name="Rectangle 121">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23" name="Picture 122" descr="Empty speech bubbles">
            <a:extLst>
              <a:ext uri="{FF2B5EF4-FFF2-40B4-BE49-F238E27FC236}">
                <a16:creationId xmlns:a16="http://schemas.microsoft.com/office/drawing/2014/main" id="{3A6F8B95-C1B9-6DA4-8904-65DF248CADCC}"/>
              </a:ext>
            </a:extLst>
          </p:cNvPr>
          <p:cNvPicPr>
            <a:picLocks noChangeAspect="1"/>
          </p:cNvPicPr>
          <p:nvPr/>
        </p:nvPicPr>
        <p:blipFill rotWithShape="1">
          <a:blip r:embed="rId2">
            <a:alphaModFix amt="30000"/>
          </a:blip>
          <a:srcRect t="5505" r="-1" b="10203"/>
          <a:stretch/>
        </p:blipFill>
        <p:spPr>
          <a:xfrm>
            <a:off x="20" y="10"/>
            <a:ext cx="12188932" cy="6857990"/>
          </a:xfrm>
          <a:prstGeom prst="rect">
            <a:avLst/>
          </a:prstGeom>
        </p:spPr>
      </p:pic>
      <p:grpSp>
        <p:nvGrpSpPr>
          <p:cNvPr id="83" name="Group 82">
            <a:extLst>
              <a:ext uri="{FF2B5EF4-FFF2-40B4-BE49-F238E27FC236}">
                <a16:creationId xmlns:a16="http://schemas.microsoft.com/office/drawing/2014/main" id="{91108A0F-8C78-4294-B028-9F09581FC0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84" name="Straight Connector 83">
              <a:extLst>
                <a:ext uri="{FF2B5EF4-FFF2-40B4-BE49-F238E27FC236}">
                  <a16:creationId xmlns:a16="http://schemas.microsoft.com/office/drawing/2014/main" id="{313489AA-CF3C-45B5-9A6B-D686CDD1DD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ABF1CE3-37BC-462F-BC4B-5EF9C8287D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21847A4-7B07-4976-81EF-E68ABFC4FB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F3EBBA6-8771-481B-BACA-142F0C8053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F58D94E-BB4B-436D-8172-0F5737BEEA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75AA9A-4678-41CB-AEFA-13C324B847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6C95E447-C172-476B-98BE-453E4049F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F3BD247-696E-47F7-964F-89A5823D11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E31E4B8-694B-447A-AA13-36B0A4EEC9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8321B73-1AE7-4FA0-90EB-4E969A095D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15F8082-1C6D-496D-937D-964948B109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B84AF1D-3604-4213-B891-4880C86F6EC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3631262-5E4E-4A33-9D72-17996A538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A4C49C9-CD9F-417C-A832-DD9D6F9C4B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A3BBBFA-B462-4340-82C8-3EE5CCFB1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A7D3C2E-F100-49BC-9F4E-DFB50B2F9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46D4A85-2FF9-491B-BBF7-4D83EB8881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B8F6747A-BC05-4E83-8FE8-976BBCE305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4C1FEEA0-B31C-4DD8-9CC4-DAE0655780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BA783C12-3D0A-495D-B461-9D1FCC415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9AD7D205-DA43-40B9-82B4-D570FB270F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FDD4F5FF-D993-454E-AB84-8634B9E53F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EF64AEBB-D378-4CCE-9266-B45FC822EB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22217ABD-7AF1-44DF-9243-75E5C9792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0D885E59-AA75-4026-972E-4DEE1AB599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AB41BAB-F8B8-402D-BC3D-82F73208A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F67CC234-9EF0-4613-9013-F7F9AEC49E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32D8DE3-B3FD-47EC-B6D3-90CE4F037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A4218772-C699-478C-9D44-9459ABA4C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B2B1461-9F39-5A43-72E8-67B088489EEB}"/>
              </a:ext>
            </a:extLst>
          </p:cNvPr>
          <p:cNvSpPr>
            <a:spLocks noGrp="1"/>
          </p:cNvSpPr>
          <p:nvPr>
            <p:ph type="title"/>
          </p:nvPr>
        </p:nvSpPr>
        <p:spPr>
          <a:xfrm>
            <a:off x="2186949" y="3522133"/>
            <a:ext cx="7974719" cy="2288382"/>
          </a:xfrm>
        </p:spPr>
        <p:txBody>
          <a:bodyPr vert="horz" lIns="91440" tIns="45720" rIns="91440" bIns="45720" rtlCol="0" anchor="t">
            <a:normAutofit/>
          </a:bodyPr>
          <a:lstStyle/>
          <a:p>
            <a:pPr algn="ctr"/>
            <a:r>
              <a:rPr lang="en-US" sz="5400">
                <a:solidFill>
                  <a:schemeClr val="tx2"/>
                </a:solidFill>
              </a:rPr>
              <a:t>What do students have to say????</a:t>
            </a:r>
          </a:p>
        </p:txBody>
      </p:sp>
      <p:sp>
        <p:nvSpPr>
          <p:cNvPr id="114" name="Right Triangle 113">
            <a:extLst>
              <a:ext uri="{FF2B5EF4-FFF2-40B4-BE49-F238E27FC236}">
                <a16:creationId xmlns:a16="http://schemas.microsoft.com/office/drawing/2014/main" id="{94D786EB-944C-47D5-B631-899F4029B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5905012" y="-284145"/>
            <a:ext cx="568289" cy="568289"/>
          </a:xfrm>
          <a:prstGeom prst="rtTriangle">
            <a:avLst/>
          </a:prstGeom>
          <a:solidFill>
            <a:schemeClr val="bg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974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852816C4-2471-43EF-BF87-722CBC3A9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Rectangle 59">
            <a:extLst>
              <a:ext uri="{FF2B5EF4-FFF2-40B4-BE49-F238E27FC236}">
                <a16:creationId xmlns:a16="http://schemas.microsoft.com/office/drawing/2014/main" id="{F5CC3D12-B8AA-47C0-987C-85A8C8E820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chemeClr val="bg1"/>
              </a:solidFill>
            </a:endParaRPr>
          </a:p>
        </p:txBody>
      </p:sp>
      <p:grpSp>
        <p:nvGrpSpPr>
          <p:cNvPr id="62" name="Group 61">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63" name="Straight Connector 62">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93" name="Right Triangle 9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lowchart: Document 8">
            <a:extLst>
              <a:ext uri="{FF2B5EF4-FFF2-40B4-BE49-F238E27FC236}">
                <a16:creationId xmlns:a16="http://schemas.microsoft.com/office/drawing/2014/main" id="{334F573F-FF6A-4EB8-9C66-3D0CBF311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33" y="2285999"/>
            <a:ext cx="12217645" cy="4571997"/>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88040441-9EF2-D892-C746-B0CE8AC77FE1}"/>
              </a:ext>
            </a:extLst>
          </p:cNvPr>
          <p:cNvSpPr>
            <a:spLocks noGrp="1"/>
          </p:cNvSpPr>
          <p:nvPr>
            <p:ph type="title"/>
          </p:nvPr>
        </p:nvSpPr>
        <p:spPr>
          <a:xfrm>
            <a:off x="457200" y="720773"/>
            <a:ext cx="10744186" cy="1676260"/>
          </a:xfrm>
        </p:spPr>
        <p:txBody>
          <a:bodyPr>
            <a:normAutofit/>
          </a:bodyPr>
          <a:lstStyle/>
          <a:p>
            <a:r>
              <a:rPr lang="en-US" dirty="0"/>
              <a:t>Academic Alerts: Do They Work? (YES!!!)</a:t>
            </a:r>
          </a:p>
        </p:txBody>
      </p:sp>
      <p:graphicFrame>
        <p:nvGraphicFramePr>
          <p:cNvPr id="53" name="Content Placeholder 2">
            <a:extLst>
              <a:ext uri="{FF2B5EF4-FFF2-40B4-BE49-F238E27FC236}">
                <a16:creationId xmlns:a16="http://schemas.microsoft.com/office/drawing/2014/main" id="{6FF246E2-08C5-C5AA-6966-0EB077ECE394}"/>
              </a:ext>
            </a:extLst>
          </p:cNvPr>
          <p:cNvGraphicFramePr>
            <a:graphicFrameLocks noGrp="1"/>
          </p:cNvGraphicFramePr>
          <p:nvPr>
            <p:ph idx="1"/>
            <p:extLst>
              <p:ext uri="{D42A27DB-BD31-4B8C-83A1-F6EECF244321}">
                <p14:modId xmlns:p14="http://schemas.microsoft.com/office/powerpoint/2010/main" val="1537453999"/>
              </p:ext>
            </p:extLst>
          </p:nvPr>
        </p:nvGraphicFramePr>
        <p:xfrm>
          <a:off x="457201" y="2834915"/>
          <a:ext cx="10706320" cy="3342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495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DF1A3-8DCA-390E-D430-0B27B084663F}"/>
              </a:ext>
            </a:extLst>
          </p:cNvPr>
          <p:cNvSpPr>
            <a:spLocks noGrp="1"/>
          </p:cNvSpPr>
          <p:nvPr>
            <p:ph type="title"/>
          </p:nvPr>
        </p:nvSpPr>
        <p:spPr/>
        <p:txBody>
          <a:bodyPr/>
          <a:lstStyle/>
          <a:p>
            <a:r>
              <a:rPr lang="en-US" dirty="0">
                <a:cs typeface="Posterama"/>
              </a:rPr>
              <a:t>We Need More Data:</a:t>
            </a:r>
            <a:endParaRPr lang="en-US" dirty="0"/>
          </a:p>
        </p:txBody>
      </p:sp>
      <p:sp>
        <p:nvSpPr>
          <p:cNvPr id="3" name="Content Placeholder 2">
            <a:extLst>
              <a:ext uri="{FF2B5EF4-FFF2-40B4-BE49-F238E27FC236}">
                <a16:creationId xmlns:a16="http://schemas.microsoft.com/office/drawing/2014/main" id="{5BD5FDF3-E805-646B-450F-FC02661D0BB2}"/>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t>Comparative data </a:t>
            </a:r>
            <a:r>
              <a:rPr lang="en-US"/>
              <a:t>based on the DONS format.</a:t>
            </a:r>
          </a:p>
          <a:p>
            <a:pPr marL="514350" indent="-514350">
              <a:buClr>
                <a:srgbClr val="FFFFFF"/>
              </a:buClr>
              <a:buAutoNum type="arabicPeriod"/>
            </a:pPr>
            <a:r>
              <a:rPr lang="en-US"/>
              <a:t>Formative assessment on campus culture</a:t>
            </a:r>
          </a:p>
          <a:p>
            <a:pPr marL="514350" indent="-514350">
              <a:buClr>
                <a:srgbClr val="FFFFFF"/>
              </a:buClr>
              <a:buAutoNum type="arabicPeriod"/>
            </a:pPr>
            <a:r>
              <a:rPr lang="en-US" dirty="0"/>
              <a:t>Assess the "late to class" student and ask "WHY?"</a:t>
            </a:r>
          </a:p>
          <a:p>
            <a:pPr marL="514350" indent="-514350">
              <a:buClr>
                <a:srgbClr val="FFFFFF"/>
              </a:buClr>
              <a:buAutoNum type="arabicPeriod"/>
            </a:pPr>
            <a:r>
              <a:rPr lang="en-US"/>
              <a:t>Indirect assessment of textbook issues</a:t>
            </a:r>
          </a:p>
          <a:p>
            <a:pPr marL="514350" indent="-514350">
              <a:buClr>
                <a:srgbClr val="FFFFFF"/>
              </a:buClr>
              <a:buAutoNum type="arabicPeriod"/>
            </a:pPr>
            <a:endParaRPr lang="en-US" dirty="0"/>
          </a:p>
        </p:txBody>
      </p:sp>
    </p:spTree>
    <p:extLst>
      <p:ext uri="{BB962C8B-B14F-4D97-AF65-F5344CB8AC3E}">
        <p14:creationId xmlns:p14="http://schemas.microsoft.com/office/powerpoint/2010/main" val="1128320372"/>
      </p:ext>
    </p:extLst>
  </p:cSld>
  <p:clrMapOvr>
    <a:masterClrMapping/>
  </p:clrMapOvr>
</p:sld>
</file>

<file path=ppt/theme/theme1.xml><?xml version="1.0" encoding="utf-8"?>
<a:theme xmlns:a="http://schemas.openxmlformats.org/drawingml/2006/main" name="SineVTI">
  <a:themeElements>
    <a:clrScheme name="Custom 51">
      <a:dk1>
        <a:sysClr val="windowText" lastClr="000000"/>
      </a:dk1>
      <a:lt1>
        <a:sysClr val="window" lastClr="FFFFFF"/>
      </a:lt1>
      <a:dk2>
        <a:srgbClr val="12154E"/>
      </a:dk2>
      <a:lt2>
        <a:srgbClr val="EEEEEE"/>
      </a:lt2>
      <a:accent1>
        <a:srgbClr val="FD8686"/>
      </a:accent1>
      <a:accent2>
        <a:srgbClr val="B495C2"/>
      </a:accent2>
      <a:accent3>
        <a:srgbClr val="8F99BB"/>
      </a:accent3>
      <a:accent4>
        <a:srgbClr val="A3A3C1"/>
      </a:accent4>
      <a:accent5>
        <a:srgbClr val="7162FE"/>
      </a:accent5>
      <a:accent6>
        <a:srgbClr val="1EBE9B"/>
      </a:accent6>
      <a:hlink>
        <a:srgbClr val="EF08F7"/>
      </a:hlink>
      <a:folHlink>
        <a:srgbClr val="8477FE"/>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575</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Avenir Next LT Pro</vt:lpstr>
      <vt:lpstr>Posterama</vt:lpstr>
      <vt:lpstr>SineVTI</vt:lpstr>
      <vt:lpstr>Dragon Data: The Future Belongs To Those Who Analyze The Past  Grade Reports,  Academic Standing,  Course Evaluations, and Academic Alerts    Jennifer Bales, Director, IE Dr. Mary Pflanz, AVP of Student Affairs Lisa Stoothoff, Dean of the College</vt:lpstr>
      <vt:lpstr>Student Records / Registration JBALES Students + CrHrs by Site/Dept</vt:lpstr>
      <vt:lpstr>Grade Distribution: A for Effort:</vt:lpstr>
      <vt:lpstr>2023FA Grade Distribution: The Not So Good News:   D/F/W/I</vt:lpstr>
      <vt:lpstr>Academic Standing </vt:lpstr>
      <vt:lpstr>Course Evaluations: Response Rates Matter</vt:lpstr>
      <vt:lpstr>What do students have to say????</vt:lpstr>
      <vt:lpstr>Academic Alerts: Do They Work? (YES!!!)</vt:lpstr>
      <vt:lpstr>We Need More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O. Stoothoff</dc:creator>
  <cp:lastModifiedBy>Lisa O. Stoothoff</cp:lastModifiedBy>
  <cp:revision>44</cp:revision>
  <dcterms:created xsi:type="dcterms:W3CDTF">2024-01-02T13:36:04Z</dcterms:created>
  <dcterms:modified xsi:type="dcterms:W3CDTF">2024-01-10T13:56:35Z</dcterms:modified>
</cp:coreProperties>
</file>