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13"/>
  </p:notesMasterIdLst>
  <p:sldIdLst>
    <p:sldId id="256" r:id="rId2"/>
    <p:sldId id="271" r:id="rId3"/>
    <p:sldId id="263" r:id="rId4"/>
    <p:sldId id="257" r:id="rId5"/>
    <p:sldId id="268" r:id="rId6"/>
    <p:sldId id="265" r:id="rId7"/>
    <p:sldId id="273" r:id="rId8"/>
    <p:sldId id="267" r:id="rId9"/>
    <p:sldId id="275" r:id="rId10"/>
    <p:sldId id="260"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41956-4BB0-4556-AEF2-1D23251A3F6F}" v="46" dt="2023-08-10T12:51:56.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O. Stoothoff" userId="aeff343c-51ec-4e2d-bfd8-dbce72684560" providerId="ADAL" clId="{D2E41956-4BB0-4556-AEF2-1D23251A3F6F}"/>
    <pc:docChg chg="undo custSel delSld modSld sldOrd">
      <pc:chgData name="Lisa O. Stoothoff" userId="aeff343c-51ec-4e2d-bfd8-dbce72684560" providerId="ADAL" clId="{D2E41956-4BB0-4556-AEF2-1D23251A3F6F}" dt="2023-08-11T12:57:50.709" v="678" actId="20577"/>
      <pc:docMkLst>
        <pc:docMk/>
      </pc:docMkLst>
      <pc:sldChg chg="delSp modSp mod">
        <pc:chgData name="Lisa O. Stoothoff" userId="aeff343c-51ec-4e2d-bfd8-dbce72684560" providerId="ADAL" clId="{D2E41956-4BB0-4556-AEF2-1D23251A3F6F}" dt="2023-08-10T12:52:13" v="300" actId="26606"/>
        <pc:sldMkLst>
          <pc:docMk/>
          <pc:sldMk cId="109857222" sldId="256"/>
        </pc:sldMkLst>
        <pc:spChg chg="mod">
          <ac:chgData name="Lisa O. Stoothoff" userId="aeff343c-51ec-4e2d-bfd8-dbce72684560" providerId="ADAL" clId="{D2E41956-4BB0-4556-AEF2-1D23251A3F6F}" dt="2023-08-10T12:52:13" v="300" actId="26606"/>
          <ac:spMkLst>
            <pc:docMk/>
            <pc:sldMk cId="109857222" sldId="256"/>
            <ac:spMk id="2" creationId="{00000000-0000-0000-0000-000000000000}"/>
          </ac:spMkLst>
        </pc:spChg>
        <pc:spChg chg="mod">
          <ac:chgData name="Lisa O. Stoothoff" userId="aeff343c-51ec-4e2d-bfd8-dbce72684560" providerId="ADAL" clId="{D2E41956-4BB0-4556-AEF2-1D23251A3F6F}" dt="2023-08-10T12:52:13" v="300" actId="26606"/>
          <ac:spMkLst>
            <pc:docMk/>
            <pc:sldMk cId="109857222" sldId="256"/>
            <ac:spMk id="3" creationId="{00000000-0000-0000-0000-000000000000}"/>
          </ac:spMkLst>
        </pc:spChg>
        <pc:spChg chg="del">
          <ac:chgData name="Lisa O. Stoothoff" userId="aeff343c-51ec-4e2d-bfd8-dbce72684560" providerId="ADAL" clId="{D2E41956-4BB0-4556-AEF2-1D23251A3F6F}" dt="2023-08-10T12:52:13" v="300" actId="26606"/>
          <ac:spMkLst>
            <pc:docMk/>
            <pc:sldMk cId="109857222" sldId="256"/>
            <ac:spMk id="9" creationId="{72CA733A-8D25-4E63-8273-CC14052E0E8A}"/>
          </ac:spMkLst>
        </pc:spChg>
        <pc:picChg chg="mod ord">
          <ac:chgData name="Lisa O. Stoothoff" userId="aeff343c-51ec-4e2d-bfd8-dbce72684560" providerId="ADAL" clId="{D2E41956-4BB0-4556-AEF2-1D23251A3F6F}" dt="2023-08-10T12:52:13" v="300" actId="26606"/>
          <ac:picMkLst>
            <pc:docMk/>
            <pc:sldMk cId="109857222" sldId="256"/>
            <ac:picMk id="4" creationId="{A1557A61-7EE5-4799-B8B1-4D09D502945B}"/>
          </ac:picMkLst>
        </pc:picChg>
        <pc:picChg chg="del">
          <ac:chgData name="Lisa O. Stoothoff" userId="aeff343c-51ec-4e2d-bfd8-dbce72684560" providerId="ADAL" clId="{D2E41956-4BB0-4556-AEF2-1D23251A3F6F}" dt="2023-08-10T12:52:13" v="300" actId="26606"/>
          <ac:picMkLst>
            <pc:docMk/>
            <pc:sldMk cId="109857222" sldId="256"/>
            <ac:picMk id="11" creationId="{2BFB581C-2142-4222-9A3B-905AD6C09535}"/>
          </ac:picMkLst>
        </pc:picChg>
      </pc:sldChg>
      <pc:sldChg chg="addSp delSp modSp mod">
        <pc:chgData name="Lisa O. Stoothoff" userId="aeff343c-51ec-4e2d-bfd8-dbce72684560" providerId="ADAL" clId="{D2E41956-4BB0-4556-AEF2-1D23251A3F6F}" dt="2023-08-10T12:50:58.536" v="286" actId="20577"/>
        <pc:sldMkLst>
          <pc:docMk/>
          <pc:sldMk cId="3885578294" sldId="257"/>
        </pc:sldMkLst>
        <pc:spChg chg="mod">
          <ac:chgData name="Lisa O. Stoothoff" userId="aeff343c-51ec-4e2d-bfd8-dbce72684560" providerId="ADAL" clId="{D2E41956-4BB0-4556-AEF2-1D23251A3F6F}" dt="2023-08-10T12:44:59.247" v="22" actId="26606"/>
          <ac:spMkLst>
            <pc:docMk/>
            <pc:sldMk cId="3885578294" sldId="257"/>
            <ac:spMk id="2" creationId="{BAA7DD5A-6209-4F59-92D0-550D66D1BB8B}"/>
          </ac:spMkLst>
        </pc:spChg>
        <pc:spChg chg="del mod">
          <ac:chgData name="Lisa O. Stoothoff" userId="aeff343c-51ec-4e2d-bfd8-dbce72684560" providerId="ADAL" clId="{D2E41956-4BB0-4556-AEF2-1D23251A3F6F}" dt="2023-08-10T12:44:17.438" v="12"/>
          <ac:spMkLst>
            <pc:docMk/>
            <pc:sldMk cId="3885578294" sldId="257"/>
            <ac:spMk id="3" creationId="{6C62A4F8-136E-4E11-81CB-F0A007CCD66E}"/>
          </ac:spMkLst>
        </pc:spChg>
        <pc:spChg chg="add">
          <ac:chgData name="Lisa O. Stoothoff" userId="aeff343c-51ec-4e2d-bfd8-dbce72684560" providerId="ADAL" clId="{D2E41956-4BB0-4556-AEF2-1D23251A3F6F}" dt="2023-08-10T12:44:59.247" v="22" actId="26606"/>
          <ac:spMkLst>
            <pc:docMk/>
            <pc:sldMk cId="3885578294" sldId="257"/>
            <ac:spMk id="14" creationId="{494843BA-DEF9-406F-8134-09F810F057BA}"/>
          </ac:spMkLst>
        </pc:spChg>
        <pc:graphicFrameChg chg="mod ord modGraphic">
          <ac:chgData name="Lisa O. Stoothoff" userId="aeff343c-51ec-4e2d-bfd8-dbce72684560" providerId="ADAL" clId="{D2E41956-4BB0-4556-AEF2-1D23251A3F6F}" dt="2023-08-10T12:50:58.536" v="286" actId="20577"/>
          <ac:graphicFrameMkLst>
            <pc:docMk/>
            <pc:sldMk cId="3885578294" sldId="257"/>
            <ac:graphicFrameMk id="6" creationId="{83B03B26-6A64-4DCB-9BD5-BEA2CD0B4567}"/>
          </ac:graphicFrameMkLst>
        </pc:graphicFrameChg>
        <pc:picChg chg="add mod">
          <ac:chgData name="Lisa O. Stoothoff" userId="aeff343c-51ec-4e2d-bfd8-dbce72684560" providerId="ADAL" clId="{D2E41956-4BB0-4556-AEF2-1D23251A3F6F}" dt="2023-08-10T12:44:59.247" v="22" actId="26606"/>
          <ac:picMkLst>
            <pc:docMk/>
            <pc:sldMk cId="3885578294" sldId="257"/>
            <ac:picMk id="5" creationId="{EBB98D6C-2CF4-7BA8-CEF1-1C1A7ED150BD}"/>
          </ac:picMkLst>
        </pc:picChg>
        <pc:picChg chg="mod ord">
          <ac:chgData name="Lisa O. Stoothoff" userId="aeff343c-51ec-4e2d-bfd8-dbce72684560" providerId="ADAL" clId="{D2E41956-4BB0-4556-AEF2-1D23251A3F6F}" dt="2023-08-10T12:44:59.247" v="22" actId="26606"/>
          <ac:picMkLst>
            <pc:docMk/>
            <pc:sldMk cId="3885578294" sldId="257"/>
            <ac:picMk id="7" creationId="{FEAB4C52-F676-4CEC-BDDA-1D502428E9E5}"/>
          </ac:picMkLst>
        </pc:picChg>
        <pc:picChg chg="add">
          <ac:chgData name="Lisa O. Stoothoff" userId="aeff343c-51ec-4e2d-bfd8-dbce72684560" providerId="ADAL" clId="{D2E41956-4BB0-4556-AEF2-1D23251A3F6F}" dt="2023-08-10T12:44:59.247" v="22" actId="26606"/>
          <ac:picMkLst>
            <pc:docMk/>
            <pc:sldMk cId="3885578294" sldId="257"/>
            <ac:picMk id="12" creationId="{3571A55B-8C56-492F-B317-105830ECF92B}"/>
          </ac:picMkLst>
        </pc:picChg>
      </pc:sldChg>
      <pc:sldChg chg="modSp mod ord">
        <pc:chgData name="Lisa O. Stoothoff" userId="aeff343c-51ec-4e2d-bfd8-dbce72684560" providerId="ADAL" clId="{D2E41956-4BB0-4556-AEF2-1D23251A3F6F}" dt="2023-08-10T13:00:39.283" v="414"/>
        <pc:sldMkLst>
          <pc:docMk/>
          <pc:sldMk cId="2678890207" sldId="260"/>
        </pc:sldMkLst>
        <pc:spChg chg="mod">
          <ac:chgData name="Lisa O. Stoothoff" userId="aeff343c-51ec-4e2d-bfd8-dbce72684560" providerId="ADAL" clId="{D2E41956-4BB0-4556-AEF2-1D23251A3F6F}" dt="2023-08-10T12:46:18.089" v="54" actId="20577"/>
          <ac:spMkLst>
            <pc:docMk/>
            <pc:sldMk cId="2678890207" sldId="260"/>
            <ac:spMk id="2" creationId="{6FD629C0-CA59-439B-AA58-49C7FC77ED7A}"/>
          </ac:spMkLst>
        </pc:spChg>
        <pc:spChg chg="mod">
          <ac:chgData name="Lisa O. Stoothoff" userId="aeff343c-51ec-4e2d-bfd8-dbce72684560" providerId="ADAL" clId="{D2E41956-4BB0-4556-AEF2-1D23251A3F6F}" dt="2023-08-10T12:47:25.591" v="240" actId="20577"/>
          <ac:spMkLst>
            <pc:docMk/>
            <pc:sldMk cId="2678890207" sldId="260"/>
            <ac:spMk id="4" creationId="{0E3A7D2D-9503-4D29-94DC-0398714C5B68}"/>
          </ac:spMkLst>
        </pc:spChg>
      </pc:sldChg>
      <pc:sldChg chg="addSp delSp modSp mod ord">
        <pc:chgData name="Lisa O. Stoothoff" userId="aeff343c-51ec-4e2d-bfd8-dbce72684560" providerId="ADAL" clId="{D2E41956-4BB0-4556-AEF2-1D23251A3F6F}" dt="2023-08-11T12:57:50.709" v="678" actId="20577"/>
        <pc:sldMkLst>
          <pc:docMk/>
          <pc:sldMk cId="2801283750" sldId="263"/>
        </pc:sldMkLst>
        <pc:spChg chg="mod">
          <ac:chgData name="Lisa O. Stoothoff" userId="aeff343c-51ec-4e2d-bfd8-dbce72684560" providerId="ADAL" clId="{D2E41956-4BB0-4556-AEF2-1D23251A3F6F}" dt="2023-08-10T12:45:11.994" v="25" actId="26606"/>
          <ac:spMkLst>
            <pc:docMk/>
            <pc:sldMk cId="2801283750" sldId="263"/>
            <ac:spMk id="2" creationId="{352B5FB2-4D29-4972-B969-71B6548678D9}"/>
          </ac:spMkLst>
        </pc:spChg>
        <pc:spChg chg="mod">
          <ac:chgData name="Lisa O. Stoothoff" userId="aeff343c-51ec-4e2d-bfd8-dbce72684560" providerId="ADAL" clId="{D2E41956-4BB0-4556-AEF2-1D23251A3F6F}" dt="2023-08-11T12:57:50.709" v="678" actId="20577"/>
          <ac:spMkLst>
            <pc:docMk/>
            <pc:sldMk cId="2801283750" sldId="263"/>
            <ac:spMk id="3" creationId="{1E03779C-4444-4830-A106-99FF8EDA922F}"/>
          </ac:spMkLst>
        </pc:spChg>
        <pc:spChg chg="add del">
          <ac:chgData name="Lisa O. Stoothoff" userId="aeff343c-51ec-4e2d-bfd8-dbce72684560" providerId="ADAL" clId="{D2E41956-4BB0-4556-AEF2-1D23251A3F6F}" dt="2023-08-10T12:45:11.994" v="25" actId="26606"/>
          <ac:spMkLst>
            <pc:docMk/>
            <pc:sldMk cId="2801283750" sldId="263"/>
            <ac:spMk id="2057" creationId="{991E3E68-B79D-4D0B-9917-2CDE4CDF587B}"/>
          </ac:spMkLst>
        </pc:spChg>
        <pc:spChg chg="add del">
          <ac:chgData name="Lisa O. Stoothoff" userId="aeff343c-51ec-4e2d-bfd8-dbce72684560" providerId="ADAL" clId="{D2E41956-4BB0-4556-AEF2-1D23251A3F6F}" dt="2023-08-10T12:45:11.988" v="24" actId="26606"/>
          <ac:spMkLst>
            <pc:docMk/>
            <pc:sldMk cId="2801283750" sldId="263"/>
            <ac:spMk id="2064" creationId="{1E70A317-DCED-4E80-AA2D-467D8702E5CB}"/>
          </ac:spMkLst>
        </pc:spChg>
        <pc:spChg chg="add del">
          <ac:chgData name="Lisa O. Stoothoff" userId="aeff343c-51ec-4e2d-bfd8-dbce72684560" providerId="ADAL" clId="{D2E41956-4BB0-4556-AEF2-1D23251A3F6F}" dt="2023-08-10T12:45:11.988" v="24" actId="26606"/>
          <ac:spMkLst>
            <pc:docMk/>
            <pc:sldMk cId="2801283750" sldId="263"/>
            <ac:spMk id="2066" creationId="{A6D87845-294F-40CB-BC48-46455460D292}"/>
          </ac:spMkLst>
        </pc:spChg>
        <pc:spChg chg="add">
          <ac:chgData name="Lisa O. Stoothoff" userId="aeff343c-51ec-4e2d-bfd8-dbce72684560" providerId="ADAL" clId="{D2E41956-4BB0-4556-AEF2-1D23251A3F6F}" dt="2023-08-10T12:45:11.994" v="25" actId="26606"/>
          <ac:spMkLst>
            <pc:docMk/>
            <pc:sldMk cId="2801283750" sldId="263"/>
            <ac:spMk id="2068" creationId="{D7A9AA5A-F6B5-4D1A-9F8C-0B6D0D9280B2}"/>
          </ac:spMkLst>
        </pc:spChg>
        <pc:picChg chg="mod ord">
          <ac:chgData name="Lisa O. Stoothoff" userId="aeff343c-51ec-4e2d-bfd8-dbce72684560" providerId="ADAL" clId="{D2E41956-4BB0-4556-AEF2-1D23251A3F6F}" dt="2023-08-10T12:45:11.994" v="25" actId="26606"/>
          <ac:picMkLst>
            <pc:docMk/>
            <pc:sldMk cId="2801283750" sldId="263"/>
            <ac:picMk id="2050" creationId="{1ED4A3D2-E874-415F-8FF6-FAEC92156CCB}"/>
          </ac:picMkLst>
        </pc:picChg>
        <pc:picChg chg="add del">
          <ac:chgData name="Lisa O. Stoothoff" userId="aeff343c-51ec-4e2d-bfd8-dbce72684560" providerId="ADAL" clId="{D2E41956-4BB0-4556-AEF2-1D23251A3F6F}" dt="2023-08-10T12:45:11.994" v="25" actId="26606"/>
          <ac:picMkLst>
            <pc:docMk/>
            <pc:sldMk cId="2801283750" sldId="263"/>
            <ac:picMk id="2059" creationId="{5405F23C-C82E-4181-95EA-321F3D891A40}"/>
          </ac:picMkLst>
        </pc:picChg>
        <pc:picChg chg="add">
          <ac:chgData name="Lisa O. Stoothoff" userId="aeff343c-51ec-4e2d-bfd8-dbce72684560" providerId="ADAL" clId="{D2E41956-4BB0-4556-AEF2-1D23251A3F6F}" dt="2023-08-10T12:45:11.994" v="25" actId="26606"/>
          <ac:picMkLst>
            <pc:docMk/>
            <pc:sldMk cId="2801283750" sldId="263"/>
            <ac:picMk id="2069" creationId="{C115FFBB-C8EA-4BA2-A5DD-FE37795051B2}"/>
          </ac:picMkLst>
        </pc:picChg>
      </pc:sldChg>
      <pc:sldChg chg="modSp mod">
        <pc:chgData name="Lisa O. Stoothoff" userId="aeff343c-51ec-4e2d-bfd8-dbce72684560" providerId="ADAL" clId="{D2E41956-4BB0-4556-AEF2-1D23251A3F6F}" dt="2023-08-10T12:43:20.056" v="2" actId="20577"/>
        <pc:sldMkLst>
          <pc:docMk/>
          <pc:sldMk cId="1334242930" sldId="265"/>
        </pc:sldMkLst>
        <pc:spChg chg="mod">
          <ac:chgData name="Lisa O. Stoothoff" userId="aeff343c-51ec-4e2d-bfd8-dbce72684560" providerId="ADAL" clId="{D2E41956-4BB0-4556-AEF2-1D23251A3F6F}" dt="2023-08-10T12:43:09.924" v="0" actId="20577"/>
          <ac:spMkLst>
            <pc:docMk/>
            <pc:sldMk cId="1334242930" sldId="265"/>
            <ac:spMk id="2" creationId="{FA5D72F5-3B9C-4751-B10B-5E957DFD37DE}"/>
          </ac:spMkLst>
        </pc:spChg>
        <pc:graphicFrameChg chg="mod">
          <ac:chgData name="Lisa O. Stoothoff" userId="aeff343c-51ec-4e2d-bfd8-dbce72684560" providerId="ADAL" clId="{D2E41956-4BB0-4556-AEF2-1D23251A3F6F}" dt="2023-08-10T12:43:20.056" v="2" actId="20577"/>
          <ac:graphicFrameMkLst>
            <pc:docMk/>
            <pc:sldMk cId="1334242930" sldId="265"/>
            <ac:graphicFrameMk id="5" creationId="{0D5838FA-9293-4E24-87FC-5209D32ADD48}"/>
          </ac:graphicFrameMkLst>
        </pc:graphicFrameChg>
      </pc:sldChg>
      <pc:sldChg chg="addSp delSp modSp mod ord">
        <pc:chgData name="Lisa O. Stoothoff" userId="aeff343c-51ec-4e2d-bfd8-dbce72684560" providerId="ADAL" clId="{D2E41956-4BB0-4556-AEF2-1D23251A3F6F}" dt="2023-08-10T12:50:14.906" v="262"/>
        <pc:sldMkLst>
          <pc:docMk/>
          <pc:sldMk cId="766049985" sldId="268"/>
        </pc:sldMkLst>
        <pc:spChg chg="mod">
          <ac:chgData name="Lisa O. Stoothoff" userId="aeff343c-51ec-4e2d-bfd8-dbce72684560" providerId="ADAL" clId="{D2E41956-4BB0-4556-AEF2-1D23251A3F6F}" dt="2023-08-10T12:50:08.116" v="260" actId="26606"/>
          <ac:spMkLst>
            <pc:docMk/>
            <pc:sldMk cId="766049985" sldId="268"/>
            <ac:spMk id="2" creationId="{8E68D504-2485-49E4-96EA-D9A9E3B04D8D}"/>
          </ac:spMkLst>
        </pc:spChg>
        <pc:spChg chg="add del mod">
          <ac:chgData name="Lisa O. Stoothoff" userId="aeff343c-51ec-4e2d-bfd8-dbce72684560" providerId="ADAL" clId="{D2E41956-4BB0-4556-AEF2-1D23251A3F6F}" dt="2023-08-10T12:47:51.657" v="243" actId="478"/>
          <ac:spMkLst>
            <pc:docMk/>
            <pc:sldMk cId="766049985" sldId="268"/>
            <ac:spMk id="4" creationId="{04C2AC39-5D52-6EDE-D1B4-523A92508CBD}"/>
          </ac:spMkLst>
        </pc:spChg>
        <pc:spChg chg="add del mod">
          <ac:chgData name="Lisa O. Stoothoff" userId="aeff343c-51ec-4e2d-bfd8-dbce72684560" providerId="ADAL" clId="{D2E41956-4BB0-4556-AEF2-1D23251A3F6F}" dt="2023-08-10T12:48:36.480" v="246" actId="22"/>
          <ac:spMkLst>
            <pc:docMk/>
            <pc:sldMk cId="766049985" sldId="268"/>
            <ac:spMk id="6" creationId="{74B69525-0EB7-1FFA-C5C4-451A3AE735A5}"/>
          </ac:spMkLst>
        </pc:spChg>
        <pc:spChg chg="del">
          <ac:chgData name="Lisa O. Stoothoff" userId="aeff343c-51ec-4e2d-bfd8-dbce72684560" providerId="ADAL" clId="{D2E41956-4BB0-4556-AEF2-1D23251A3F6F}" dt="2023-08-10T12:49:40.512" v="252" actId="26606"/>
          <ac:spMkLst>
            <pc:docMk/>
            <pc:sldMk cId="766049985" sldId="268"/>
            <ac:spMk id="11" creationId="{418F941B-B7E9-44F2-9A2C-5D35ACF9A678}"/>
          </ac:spMkLst>
        </pc:spChg>
        <pc:spChg chg="del">
          <ac:chgData name="Lisa O. Stoothoff" userId="aeff343c-51ec-4e2d-bfd8-dbce72684560" providerId="ADAL" clId="{D2E41956-4BB0-4556-AEF2-1D23251A3F6F}" dt="2023-08-10T12:49:40.512" v="252" actId="26606"/>
          <ac:spMkLst>
            <pc:docMk/>
            <pc:sldMk cId="766049985" sldId="268"/>
            <ac:spMk id="16" creationId="{8E482A67-6CD8-49D7-9F85-52ECF99152D0}"/>
          </ac:spMkLst>
        </pc:spChg>
        <pc:spChg chg="add del">
          <ac:chgData name="Lisa O. Stoothoff" userId="aeff343c-51ec-4e2d-bfd8-dbce72684560" providerId="ADAL" clId="{D2E41956-4BB0-4556-AEF2-1D23251A3F6F}" dt="2023-08-10T12:49:45.738" v="253" actId="478"/>
          <ac:spMkLst>
            <pc:docMk/>
            <pc:sldMk cId="766049985" sldId="268"/>
            <ac:spMk id="20" creationId="{41A7DA21-2280-D84B-060A-74CCE1F1AFE3}"/>
          </ac:spMkLst>
        </pc:spChg>
        <pc:spChg chg="add del">
          <ac:chgData name="Lisa O. Stoothoff" userId="aeff343c-51ec-4e2d-bfd8-dbce72684560" providerId="ADAL" clId="{D2E41956-4BB0-4556-AEF2-1D23251A3F6F}" dt="2023-08-10T12:50:08.116" v="260" actId="26606"/>
          <ac:spMkLst>
            <pc:docMk/>
            <pc:sldMk cId="766049985" sldId="268"/>
            <ac:spMk id="23" creationId="{1B3897FC-A693-4656-8FCD-CF609C3BDF8D}"/>
          </ac:spMkLst>
        </pc:spChg>
        <pc:picChg chg="add mod ord">
          <ac:chgData name="Lisa O. Stoothoff" userId="aeff343c-51ec-4e2d-bfd8-dbce72684560" providerId="ADAL" clId="{D2E41956-4BB0-4556-AEF2-1D23251A3F6F}" dt="2023-08-10T12:50:08.116" v="260" actId="26606"/>
          <ac:picMkLst>
            <pc:docMk/>
            <pc:sldMk cId="766049985" sldId="268"/>
            <ac:picMk id="8" creationId="{F68C47FC-0FF2-DB17-D89E-97DC5E9C4D17}"/>
          </ac:picMkLst>
        </pc:picChg>
        <pc:picChg chg="add mod">
          <ac:chgData name="Lisa O. Stoothoff" userId="aeff343c-51ec-4e2d-bfd8-dbce72684560" providerId="ADAL" clId="{D2E41956-4BB0-4556-AEF2-1D23251A3F6F}" dt="2023-08-10T12:50:08.116" v="260" actId="26606"/>
          <ac:picMkLst>
            <pc:docMk/>
            <pc:sldMk cId="766049985" sldId="268"/>
            <ac:picMk id="10" creationId="{3A08C8E0-07FC-24EF-269A-3F4103121D4F}"/>
          </ac:picMkLst>
        </pc:picChg>
        <pc:picChg chg="add del mod">
          <ac:chgData name="Lisa O. Stoothoff" userId="aeff343c-51ec-4e2d-bfd8-dbce72684560" providerId="ADAL" clId="{D2E41956-4BB0-4556-AEF2-1D23251A3F6F}" dt="2023-08-10T12:48:04.464" v="245" actId="478"/>
          <ac:picMkLst>
            <pc:docMk/>
            <pc:sldMk cId="766049985" sldId="268"/>
            <ac:picMk id="17" creationId="{96C2EE01-284D-491A-B8BD-5A1FA061AAE8}"/>
          </ac:picMkLst>
        </pc:picChg>
        <pc:picChg chg="add">
          <ac:chgData name="Lisa O. Stoothoff" userId="aeff343c-51ec-4e2d-bfd8-dbce72684560" providerId="ADAL" clId="{D2E41956-4BB0-4556-AEF2-1D23251A3F6F}" dt="2023-08-10T12:50:08.116" v="260" actId="26606"/>
          <ac:picMkLst>
            <pc:docMk/>
            <pc:sldMk cId="766049985" sldId="268"/>
            <ac:picMk id="30" creationId="{D04C0182-96E7-4A1B-8EAB-F910C2F3ED48}"/>
          </ac:picMkLst>
        </pc:picChg>
        <pc:cxnChg chg="add del">
          <ac:chgData name="Lisa O. Stoothoff" userId="aeff343c-51ec-4e2d-bfd8-dbce72684560" providerId="ADAL" clId="{D2E41956-4BB0-4556-AEF2-1D23251A3F6F}" dt="2023-08-10T12:50:08.116" v="260" actId="26606"/>
          <ac:cxnSpMkLst>
            <pc:docMk/>
            <pc:sldMk cId="766049985" sldId="268"/>
            <ac:cxnSpMk id="25" creationId="{950C7260-B0EA-4B69-927F-A414658E9F1E}"/>
          </ac:cxnSpMkLst>
        </pc:cxnChg>
      </pc:sldChg>
      <pc:sldChg chg="addSp delSp modSp mod setBg setClrOvrMap">
        <pc:chgData name="Lisa O. Stoothoff" userId="aeff343c-51ec-4e2d-bfd8-dbce72684560" providerId="ADAL" clId="{D2E41956-4BB0-4556-AEF2-1D23251A3F6F}" dt="2023-08-10T12:59:40.399" v="388" actId="20577"/>
        <pc:sldMkLst>
          <pc:docMk/>
          <pc:sldMk cId="2963173878" sldId="271"/>
        </pc:sldMkLst>
        <pc:spChg chg="mod">
          <ac:chgData name="Lisa O. Stoothoff" userId="aeff343c-51ec-4e2d-bfd8-dbce72684560" providerId="ADAL" clId="{D2E41956-4BB0-4556-AEF2-1D23251A3F6F}" dt="2023-08-10T12:59:40.399" v="388" actId="20577"/>
          <ac:spMkLst>
            <pc:docMk/>
            <pc:sldMk cId="2963173878" sldId="271"/>
            <ac:spMk id="2" creationId="{41426044-5686-43C9-B90D-E249C542B19E}"/>
          </ac:spMkLst>
        </pc:spChg>
        <pc:spChg chg="mod">
          <ac:chgData name="Lisa O. Stoothoff" userId="aeff343c-51ec-4e2d-bfd8-dbce72684560" providerId="ADAL" clId="{D2E41956-4BB0-4556-AEF2-1D23251A3F6F}" dt="2023-08-10T12:52:25.457" v="302" actId="26606"/>
          <ac:spMkLst>
            <pc:docMk/>
            <pc:sldMk cId="2963173878" sldId="271"/>
            <ac:spMk id="3" creationId="{1DB63F87-D626-4B5C-951B-2B5FC3F989A2}"/>
          </ac:spMkLst>
        </pc:spChg>
        <pc:spChg chg="add del">
          <ac:chgData name="Lisa O. Stoothoff" userId="aeff343c-51ec-4e2d-bfd8-dbce72684560" providerId="ADAL" clId="{D2E41956-4BB0-4556-AEF2-1D23251A3F6F}" dt="2023-08-10T12:52:25.461" v="303" actId="26606"/>
          <ac:spMkLst>
            <pc:docMk/>
            <pc:sldMk cId="2963173878" sldId="271"/>
            <ac:spMk id="15" creationId="{1C3D9BD5-A493-4B97-963D-60135D533822}"/>
          </ac:spMkLst>
        </pc:spChg>
        <pc:spChg chg="add del">
          <ac:chgData name="Lisa O. Stoothoff" userId="aeff343c-51ec-4e2d-bfd8-dbce72684560" providerId="ADAL" clId="{D2E41956-4BB0-4556-AEF2-1D23251A3F6F}" dt="2023-08-10T12:52:25.461" v="303" actId="26606"/>
          <ac:spMkLst>
            <pc:docMk/>
            <pc:sldMk cId="2963173878" sldId="271"/>
            <ac:spMk id="17" creationId="{1F759AF4-E342-4E60-8A32-C44A328F2F42}"/>
          </ac:spMkLst>
        </pc:spChg>
        <pc:spChg chg="add">
          <ac:chgData name="Lisa O. Stoothoff" userId="aeff343c-51ec-4e2d-bfd8-dbce72684560" providerId="ADAL" clId="{D2E41956-4BB0-4556-AEF2-1D23251A3F6F}" dt="2023-08-10T12:52:25.461" v="303" actId="26606"/>
          <ac:spMkLst>
            <pc:docMk/>
            <pc:sldMk cId="2963173878" sldId="271"/>
            <ac:spMk id="24" creationId="{1C3D9BD5-A493-4B97-963D-60135D533822}"/>
          </ac:spMkLst>
        </pc:spChg>
        <pc:spChg chg="add del">
          <ac:chgData name="Lisa O. Stoothoff" userId="aeff343c-51ec-4e2d-bfd8-dbce72684560" providerId="ADAL" clId="{D2E41956-4BB0-4556-AEF2-1D23251A3F6F}" dt="2023-08-10T12:52:25.457" v="302" actId="26606"/>
          <ac:spMkLst>
            <pc:docMk/>
            <pc:sldMk cId="2963173878" sldId="271"/>
            <ac:spMk id="25" creationId="{0EF2A0DA-AE81-4A45-972E-646AC2870C2F}"/>
          </ac:spMkLst>
        </pc:spChg>
        <pc:spChg chg="add">
          <ac:chgData name="Lisa O. Stoothoff" userId="aeff343c-51ec-4e2d-bfd8-dbce72684560" providerId="ADAL" clId="{D2E41956-4BB0-4556-AEF2-1D23251A3F6F}" dt="2023-08-10T12:52:25.461" v="303" actId="26606"/>
          <ac:spMkLst>
            <pc:docMk/>
            <pc:sldMk cId="2963173878" sldId="271"/>
            <ac:spMk id="26" creationId="{1F759AF4-E342-4E60-8A32-C44A328F2F42}"/>
          </ac:spMkLst>
        </pc:spChg>
        <pc:picChg chg="add del">
          <ac:chgData name="Lisa O. Stoothoff" userId="aeff343c-51ec-4e2d-bfd8-dbce72684560" providerId="ADAL" clId="{D2E41956-4BB0-4556-AEF2-1D23251A3F6F}" dt="2023-08-10T12:52:25.457" v="302" actId="26606"/>
          <ac:picMkLst>
            <pc:docMk/>
            <pc:sldMk cId="2963173878" sldId="271"/>
            <ac:picMk id="21" creationId="{F6139910-6395-C5F5-D00B-08740F5B9594}"/>
          </ac:picMkLst>
        </pc:picChg>
        <pc:picChg chg="add del">
          <ac:chgData name="Lisa O. Stoothoff" userId="aeff343c-51ec-4e2d-bfd8-dbce72684560" providerId="ADAL" clId="{D2E41956-4BB0-4556-AEF2-1D23251A3F6F}" dt="2023-08-10T12:52:25.457" v="302" actId="26606"/>
          <ac:picMkLst>
            <pc:docMk/>
            <pc:sldMk cId="2963173878" sldId="271"/>
            <ac:picMk id="27" creationId="{B536FA4E-0152-4E27-91DA-0FC22D1846BB}"/>
          </ac:picMkLst>
        </pc:picChg>
        <pc:cxnChg chg="add del">
          <ac:chgData name="Lisa O. Stoothoff" userId="aeff343c-51ec-4e2d-bfd8-dbce72684560" providerId="ADAL" clId="{D2E41956-4BB0-4556-AEF2-1D23251A3F6F}" dt="2023-08-10T12:52:25.461" v="303" actId="26606"/>
          <ac:cxnSpMkLst>
            <pc:docMk/>
            <pc:sldMk cId="2963173878" sldId="271"/>
            <ac:cxnSpMk id="19" creationId="{A49B2805-6469-407A-A68A-BB85AC8A8596}"/>
          </ac:cxnSpMkLst>
        </pc:cxnChg>
        <pc:cxnChg chg="add">
          <ac:chgData name="Lisa O. Stoothoff" userId="aeff343c-51ec-4e2d-bfd8-dbce72684560" providerId="ADAL" clId="{D2E41956-4BB0-4556-AEF2-1D23251A3F6F}" dt="2023-08-10T12:52:25.461" v="303" actId="26606"/>
          <ac:cxnSpMkLst>
            <pc:docMk/>
            <pc:sldMk cId="2963173878" sldId="271"/>
            <ac:cxnSpMk id="28" creationId="{A49B2805-6469-407A-A68A-BB85AC8A8596}"/>
          </ac:cxnSpMkLst>
        </pc:cxnChg>
      </pc:sldChg>
      <pc:sldChg chg="modSp mod">
        <pc:chgData name="Lisa O. Stoothoff" userId="aeff343c-51ec-4e2d-bfd8-dbce72684560" providerId="ADAL" clId="{D2E41956-4BB0-4556-AEF2-1D23251A3F6F}" dt="2023-08-10T12:51:41.703" v="290" actId="20577"/>
        <pc:sldMkLst>
          <pc:docMk/>
          <pc:sldMk cId="1309730115" sldId="272"/>
        </pc:sldMkLst>
        <pc:spChg chg="mod">
          <ac:chgData name="Lisa O. Stoothoff" userId="aeff343c-51ec-4e2d-bfd8-dbce72684560" providerId="ADAL" clId="{D2E41956-4BB0-4556-AEF2-1D23251A3F6F}" dt="2023-08-10T12:51:41.703" v="290" actId="20577"/>
          <ac:spMkLst>
            <pc:docMk/>
            <pc:sldMk cId="1309730115" sldId="272"/>
            <ac:spMk id="3" creationId="{72788A35-D0E2-4075-95EF-BA623F06AAF0}"/>
          </ac:spMkLst>
        </pc:spChg>
      </pc:sldChg>
      <pc:sldChg chg="ord">
        <pc:chgData name="Lisa O. Stoothoff" userId="aeff343c-51ec-4e2d-bfd8-dbce72684560" providerId="ADAL" clId="{D2E41956-4BB0-4556-AEF2-1D23251A3F6F}" dt="2023-08-10T12:51:16.556" v="288"/>
        <pc:sldMkLst>
          <pc:docMk/>
          <pc:sldMk cId="3717120867" sldId="273"/>
        </pc:sldMkLst>
      </pc:sldChg>
      <pc:sldChg chg="ord">
        <pc:chgData name="Lisa O. Stoothoff" userId="aeff343c-51ec-4e2d-bfd8-dbce72684560" providerId="ADAL" clId="{D2E41956-4BB0-4556-AEF2-1D23251A3F6F}" dt="2023-08-10T13:00:36.708" v="412"/>
        <pc:sldMkLst>
          <pc:docMk/>
          <pc:sldMk cId="2622545593" sldId="275"/>
        </pc:sldMkLst>
      </pc:sldChg>
      <pc:sldChg chg="delSp modSp del mod ord">
        <pc:chgData name="Lisa O. Stoothoff" userId="aeff343c-51ec-4e2d-bfd8-dbce72684560" providerId="ADAL" clId="{D2E41956-4BB0-4556-AEF2-1D23251A3F6F}" dt="2023-08-11T12:56:23.238" v="417" actId="2696"/>
        <pc:sldMkLst>
          <pc:docMk/>
          <pc:sldMk cId="2416936441" sldId="276"/>
        </pc:sldMkLst>
        <pc:spChg chg="mod">
          <ac:chgData name="Lisa O. Stoothoff" userId="aeff343c-51ec-4e2d-bfd8-dbce72684560" providerId="ADAL" clId="{D2E41956-4BB0-4556-AEF2-1D23251A3F6F}" dt="2023-08-10T12:45:25.461" v="26" actId="20577"/>
          <ac:spMkLst>
            <pc:docMk/>
            <pc:sldMk cId="2416936441" sldId="276"/>
            <ac:spMk id="2" creationId="{64CCAD42-1020-5D9C-E3F6-1834C8AF785D}"/>
          </ac:spMkLst>
        </pc:spChg>
        <pc:spChg chg="mod">
          <ac:chgData name="Lisa O. Stoothoff" userId="aeff343c-51ec-4e2d-bfd8-dbce72684560" providerId="ADAL" clId="{D2E41956-4BB0-4556-AEF2-1D23251A3F6F}" dt="2023-08-10T12:45:27.945" v="27" actId="20577"/>
          <ac:spMkLst>
            <pc:docMk/>
            <pc:sldMk cId="2416936441" sldId="276"/>
            <ac:spMk id="3" creationId="{806C4713-F839-293A-CD94-0105F3C1212D}"/>
          </ac:spMkLst>
        </pc:spChg>
        <pc:picChg chg="del">
          <ac:chgData name="Lisa O. Stoothoff" userId="aeff343c-51ec-4e2d-bfd8-dbce72684560" providerId="ADAL" clId="{D2E41956-4BB0-4556-AEF2-1D23251A3F6F}" dt="2023-08-10T12:45:29.403" v="28" actId="478"/>
          <ac:picMkLst>
            <pc:docMk/>
            <pc:sldMk cId="2416936441" sldId="276"/>
            <ac:picMk id="4" creationId="{6538859C-8BF8-79F3-58A5-C0908CB74FC9}"/>
          </ac:picMkLst>
        </pc:picChg>
      </pc:sldChg>
    </pc:docChg>
  </pc:docChgLst>
  <pc:docChgLst>
    <pc:chgData name="Lisa O. Stoothoff" userId="S::lstoothoff@donnelly.edu::aeff343c-51ec-4e2d-bfd8-dbce72684560" providerId="AD" clId="Web-{F2E2078F-767C-3EAF-CF9E-D13897A4EC01}"/>
    <pc:docChg chg="addSld delSld modSld">
      <pc:chgData name="Lisa O. Stoothoff" userId="S::lstoothoff@donnelly.edu::aeff343c-51ec-4e2d-bfd8-dbce72684560" providerId="AD" clId="Web-{F2E2078F-767C-3EAF-CF9E-D13897A4EC01}" dt="2023-01-16T13:50:48.492" v="347"/>
      <pc:docMkLst>
        <pc:docMk/>
      </pc:docMkLst>
      <pc:sldChg chg="addSp modSp addAnim">
        <pc:chgData name="Lisa O. Stoothoff" userId="S::lstoothoff@donnelly.edu::aeff343c-51ec-4e2d-bfd8-dbce72684560" providerId="AD" clId="Web-{F2E2078F-767C-3EAF-CF9E-D13897A4EC01}" dt="2023-01-16T13:50:48.492" v="347"/>
        <pc:sldMkLst>
          <pc:docMk/>
          <pc:sldMk cId="109857222" sldId="256"/>
        </pc:sldMkLst>
        <pc:spChg chg="mod">
          <ac:chgData name="Lisa O. Stoothoff" userId="S::lstoothoff@donnelly.edu::aeff343c-51ec-4e2d-bfd8-dbce72684560" providerId="AD" clId="Web-{F2E2078F-767C-3EAF-CF9E-D13897A4EC01}" dt="2023-01-16T13:50:48.492" v="345"/>
          <ac:spMkLst>
            <pc:docMk/>
            <pc:sldMk cId="109857222" sldId="256"/>
            <ac:spMk id="2" creationId="{00000000-0000-0000-0000-000000000000}"/>
          </ac:spMkLst>
        </pc:spChg>
        <pc:spChg chg="mod">
          <ac:chgData name="Lisa O. Stoothoff" userId="S::lstoothoff@donnelly.edu::aeff343c-51ec-4e2d-bfd8-dbce72684560" providerId="AD" clId="Web-{F2E2078F-767C-3EAF-CF9E-D13897A4EC01}" dt="2023-01-16T13:50:48.492" v="345"/>
          <ac:spMkLst>
            <pc:docMk/>
            <pc:sldMk cId="109857222" sldId="256"/>
            <ac:spMk id="3" creationId="{00000000-0000-0000-0000-000000000000}"/>
          </ac:spMkLst>
        </pc:spChg>
        <pc:spChg chg="add">
          <ac:chgData name="Lisa O. Stoothoff" userId="S::lstoothoff@donnelly.edu::aeff343c-51ec-4e2d-bfd8-dbce72684560" providerId="AD" clId="Web-{F2E2078F-767C-3EAF-CF9E-D13897A4EC01}" dt="2023-01-16T13:50:48.492" v="345"/>
          <ac:spMkLst>
            <pc:docMk/>
            <pc:sldMk cId="109857222" sldId="256"/>
            <ac:spMk id="9" creationId="{72CA733A-8D25-4E63-8273-CC14052E0E8A}"/>
          </ac:spMkLst>
        </pc:spChg>
        <pc:picChg chg="mod ord">
          <ac:chgData name="Lisa O. Stoothoff" userId="S::lstoothoff@donnelly.edu::aeff343c-51ec-4e2d-bfd8-dbce72684560" providerId="AD" clId="Web-{F2E2078F-767C-3EAF-CF9E-D13897A4EC01}" dt="2023-01-16T13:50:48.492" v="345"/>
          <ac:picMkLst>
            <pc:docMk/>
            <pc:sldMk cId="109857222" sldId="256"/>
            <ac:picMk id="4" creationId="{A1557A61-7EE5-4799-B8B1-4D09D502945B}"/>
          </ac:picMkLst>
        </pc:picChg>
        <pc:picChg chg="add">
          <ac:chgData name="Lisa O. Stoothoff" userId="S::lstoothoff@donnelly.edu::aeff343c-51ec-4e2d-bfd8-dbce72684560" providerId="AD" clId="Web-{F2E2078F-767C-3EAF-CF9E-D13897A4EC01}" dt="2023-01-16T13:50:48.492" v="345"/>
          <ac:picMkLst>
            <pc:docMk/>
            <pc:sldMk cId="109857222" sldId="256"/>
            <ac:picMk id="11" creationId="{2BFB581C-2142-4222-9A3B-905AD6C09535}"/>
          </ac:picMkLst>
        </pc:picChg>
      </pc:sldChg>
      <pc:sldChg chg="addSp delSp modSp">
        <pc:chgData name="Lisa O. Stoothoff" userId="S::lstoothoff@donnelly.edu::aeff343c-51ec-4e2d-bfd8-dbce72684560" providerId="AD" clId="Web-{F2E2078F-767C-3EAF-CF9E-D13897A4EC01}" dt="2023-01-16T13:35:21.467" v="28" actId="1076"/>
        <pc:sldMkLst>
          <pc:docMk/>
          <pc:sldMk cId="3885578294" sldId="257"/>
        </pc:sldMkLst>
        <pc:spChg chg="add del mod">
          <ac:chgData name="Lisa O. Stoothoff" userId="S::lstoothoff@donnelly.edu::aeff343c-51ec-4e2d-bfd8-dbce72684560" providerId="AD" clId="Web-{F2E2078F-767C-3EAF-CF9E-D13897A4EC01}" dt="2023-01-16T13:34:26.702" v="17"/>
          <ac:spMkLst>
            <pc:docMk/>
            <pc:sldMk cId="3885578294" sldId="257"/>
            <ac:spMk id="351" creationId="{75561E34-2DED-B619-AFF0-AF4E94434DA3}"/>
          </ac:spMkLst>
        </pc:spChg>
        <pc:spChg chg="add del mod">
          <ac:chgData name="Lisa O. Stoothoff" userId="S::lstoothoff@donnelly.edu::aeff343c-51ec-4e2d-bfd8-dbce72684560" providerId="AD" clId="Web-{F2E2078F-767C-3EAF-CF9E-D13897A4EC01}" dt="2023-01-16T13:34:51.280" v="24"/>
          <ac:spMkLst>
            <pc:docMk/>
            <pc:sldMk cId="3885578294" sldId="257"/>
            <ac:spMk id="465" creationId="{72F50A37-3A74-4AE3-4FF0-19C0EA8A4552}"/>
          </ac:spMkLst>
        </pc:spChg>
        <pc:graphicFrameChg chg="add del mod modGraphic">
          <ac:chgData name="Lisa O. Stoothoff" userId="S::lstoothoff@donnelly.edu::aeff343c-51ec-4e2d-bfd8-dbce72684560" providerId="AD" clId="Web-{F2E2078F-767C-3EAF-CF9E-D13897A4EC01}" dt="2023-01-16T13:35:01.233" v="26" actId="20577"/>
          <ac:graphicFrameMkLst>
            <pc:docMk/>
            <pc:sldMk cId="3885578294" sldId="257"/>
            <ac:graphicFrameMk id="6" creationId="{83B03B26-6A64-4DCB-9BD5-BEA2CD0B4567}"/>
          </ac:graphicFrameMkLst>
        </pc:graphicFrameChg>
        <pc:picChg chg="del">
          <ac:chgData name="Lisa O. Stoothoff" userId="S::lstoothoff@donnelly.edu::aeff343c-51ec-4e2d-bfd8-dbce72684560" providerId="AD" clId="Web-{F2E2078F-767C-3EAF-CF9E-D13897A4EC01}" dt="2023-01-16T13:33:50.577" v="7"/>
          <ac:picMkLst>
            <pc:docMk/>
            <pc:sldMk cId="3885578294" sldId="257"/>
            <ac:picMk id="5" creationId="{2108AA50-8195-49DB-B1E5-C99E63EE1C26}"/>
          </ac:picMkLst>
        </pc:picChg>
        <pc:picChg chg="mod">
          <ac:chgData name="Lisa O. Stoothoff" userId="S::lstoothoff@donnelly.edu::aeff343c-51ec-4e2d-bfd8-dbce72684560" providerId="AD" clId="Web-{F2E2078F-767C-3EAF-CF9E-D13897A4EC01}" dt="2023-01-16T13:35:21.467" v="28" actId="1076"/>
          <ac:picMkLst>
            <pc:docMk/>
            <pc:sldMk cId="3885578294" sldId="257"/>
            <ac:picMk id="7" creationId="{FEAB4C52-F676-4CEC-BDDA-1D502428E9E5}"/>
          </ac:picMkLst>
        </pc:picChg>
        <pc:picChg chg="del mod">
          <ac:chgData name="Lisa O. Stoothoff" userId="S::lstoothoff@donnelly.edu::aeff343c-51ec-4e2d-bfd8-dbce72684560" providerId="AD" clId="Web-{F2E2078F-767C-3EAF-CF9E-D13897A4EC01}" dt="2023-01-16T13:34:40.905" v="21"/>
          <ac:picMkLst>
            <pc:docMk/>
            <pc:sldMk cId="3885578294" sldId="257"/>
            <ac:picMk id="8" creationId="{0CC243E6-A64C-4864-B3E2-D2DF93649B6E}"/>
          </ac:picMkLst>
        </pc:picChg>
      </pc:sldChg>
      <pc:sldChg chg="modSp">
        <pc:chgData name="Lisa O. Stoothoff" userId="S::lstoothoff@donnelly.edu::aeff343c-51ec-4e2d-bfd8-dbce72684560" providerId="AD" clId="Web-{F2E2078F-767C-3EAF-CF9E-D13897A4EC01}" dt="2023-01-16T13:38:13.013" v="47" actId="20577"/>
        <pc:sldMkLst>
          <pc:docMk/>
          <pc:sldMk cId="2678890207" sldId="260"/>
        </pc:sldMkLst>
        <pc:spChg chg="mod">
          <ac:chgData name="Lisa O. Stoothoff" userId="S::lstoothoff@donnelly.edu::aeff343c-51ec-4e2d-bfd8-dbce72684560" providerId="AD" clId="Web-{F2E2078F-767C-3EAF-CF9E-D13897A4EC01}" dt="2023-01-16T13:38:13.013" v="47" actId="20577"/>
          <ac:spMkLst>
            <pc:docMk/>
            <pc:sldMk cId="2678890207" sldId="260"/>
            <ac:spMk id="4" creationId="{0E3A7D2D-9503-4D29-94DC-0398714C5B68}"/>
          </ac:spMkLst>
        </pc:spChg>
      </pc:sldChg>
      <pc:sldChg chg="addSp delSp modSp">
        <pc:chgData name="Lisa O. Stoothoff" userId="S::lstoothoff@donnelly.edu::aeff343c-51ec-4e2d-bfd8-dbce72684560" providerId="AD" clId="Web-{F2E2078F-767C-3EAF-CF9E-D13897A4EC01}" dt="2023-01-16T13:47:50.399" v="300"/>
        <pc:sldMkLst>
          <pc:docMk/>
          <pc:sldMk cId="2801283750" sldId="263"/>
        </pc:sldMkLst>
        <pc:spChg chg="mod">
          <ac:chgData name="Lisa O. Stoothoff" userId="S::lstoothoff@donnelly.edu::aeff343c-51ec-4e2d-bfd8-dbce72684560" providerId="AD" clId="Web-{F2E2078F-767C-3EAF-CF9E-D13897A4EC01}" dt="2023-01-16T13:47:50.399" v="300"/>
          <ac:spMkLst>
            <pc:docMk/>
            <pc:sldMk cId="2801283750" sldId="263"/>
            <ac:spMk id="2" creationId="{352B5FB2-4D29-4972-B969-71B6548678D9}"/>
          </ac:spMkLst>
        </pc:spChg>
        <pc:spChg chg="mod ord">
          <ac:chgData name="Lisa O. Stoothoff" userId="S::lstoothoff@donnelly.edu::aeff343c-51ec-4e2d-bfd8-dbce72684560" providerId="AD" clId="Web-{F2E2078F-767C-3EAF-CF9E-D13897A4EC01}" dt="2023-01-16T13:47:50.399" v="300"/>
          <ac:spMkLst>
            <pc:docMk/>
            <pc:sldMk cId="2801283750" sldId="263"/>
            <ac:spMk id="3" creationId="{1E03779C-4444-4830-A106-99FF8EDA922F}"/>
          </ac:spMkLst>
        </pc:spChg>
        <pc:spChg chg="del">
          <ac:chgData name="Lisa O. Stoothoff" userId="S::lstoothoff@donnelly.edu::aeff343c-51ec-4e2d-bfd8-dbce72684560" providerId="AD" clId="Web-{F2E2078F-767C-3EAF-CF9E-D13897A4EC01}" dt="2023-01-16T13:47:50.399" v="300"/>
          <ac:spMkLst>
            <pc:docMk/>
            <pc:sldMk cId="2801283750" sldId="263"/>
            <ac:spMk id="73" creationId="{A6D87845-294F-40CB-BC48-46455460D292}"/>
          </ac:spMkLst>
        </pc:spChg>
        <pc:spChg chg="del">
          <ac:chgData name="Lisa O. Stoothoff" userId="S::lstoothoff@donnelly.edu::aeff343c-51ec-4e2d-bfd8-dbce72684560" providerId="AD" clId="Web-{F2E2078F-767C-3EAF-CF9E-D13897A4EC01}" dt="2023-01-16T13:47:50.399" v="300"/>
          <ac:spMkLst>
            <pc:docMk/>
            <pc:sldMk cId="2801283750" sldId="263"/>
            <ac:spMk id="2052" creationId="{1E70A317-DCED-4E80-AA2D-467D8702E5CB}"/>
          </ac:spMkLst>
        </pc:spChg>
        <pc:spChg chg="add">
          <ac:chgData name="Lisa O. Stoothoff" userId="S::lstoothoff@donnelly.edu::aeff343c-51ec-4e2d-bfd8-dbce72684560" providerId="AD" clId="Web-{F2E2078F-767C-3EAF-CF9E-D13897A4EC01}" dt="2023-01-16T13:47:50.399" v="300"/>
          <ac:spMkLst>
            <pc:docMk/>
            <pc:sldMk cId="2801283750" sldId="263"/>
            <ac:spMk id="2057" creationId="{991E3E68-B79D-4D0B-9917-2CDE4CDF587B}"/>
          </ac:spMkLst>
        </pc:spChg>
        <pc:picChg chg="mod">
          <ac:chgData name="Lisa O. Stoothoff" userId="S::lstoothoff@donnelly.edu::aeff343c-51ec-4e2d-bfd8-dbce72684560" providerId="AD" clId="Web-{F2E2078F-767C-3EAF-CF9E-D13897A4EC01}" dt="2023-01-16T13:47:50.399" v="300"/>
          <ac:picMkLst>
            <pc:docMk/>
            <pc:sldMk cId="2801283750" sldId="263"/>
            <ac:picMk id="2050" creationId="{1ED4A3D2-E874-415F-8FF6-FAEC92156CCB}"/>
          </ac:picMkLst>
        </pc:picChg>
        <pc:picChg chg="add">
          <ac:chgData name="Lisa O. Stoothoff" userId="S::lstoothoff@donnelly.edu::aeff343c-51ec-4e2d-bfd8-dbce72684560" providerId="AD" clId="Web-{F2E2078F-767C-3EAF-CF9E-D13897A4EC01}" dt="2023-01-16T13:47:50.399" v="300"/>
          <ac:picMkLst>
            <pc:docMk/>
            <pc:sldMk cId="2801283750" sldId="263"/>
            <ac:picMk id="2059" creationId="{5405F23C-C82E-4181-95EA-321F3D891A40}"/>
          </ac:picMkLst>
        </pc:picChg>
      </pc:sldChg>
      <pc:sldChg chg="addSp delSp modSp mod setBg setClrOvrMap">
        <pc:chgData name="Lisa O. Stoothoff" userId="S::lstoothoff@donnelly.edu::aeff343c-51ec-4e2d-bfd8-dbce72684560" providerId="AD" clId="Web-{F2E2078F-767C-3EAF-CF9E-D13897A4EC01}" dt="2023-01-16T13:48:45.711" v="329" actId="20577"/>
        <pc:sldMkLst>
          <pc:docMk/>
          <pc:sldMk cId="1334242930" sldId="265"/>
        </pc:sldMkLst>
        <pc:spChg chg="mod">
          <ac:chgData name="Lisa O. Stoothoff" userId="S::lstoothoff@donnelly.edu::aeff343c-51ec-4e2d-bfd8-dbce72684560" providerId="AD" clId="Web-{F2E2078F-767C-3EAF-CF9E-D13897A4EC01}" dt="2023-01-16T13:48:45.711" v="329" actId="20577"/>
          <ac:spMkLst>
            <pc:docMk/>
            <pc:sldMk cId="1334242930" sldId="265"/>
            <ac:spMk id="2" creationId="{FA5D72F5-3B9C-4751-B10B-5E957DFD37DE}"/>
          </ac:spMkLst>
        </pc:spChg>
        <pc:spChg chg="add">
          <ac:chgData name="Lisa O. Stoothoff" userId="S::lstoothoff@donnelly.edu::aeff343c-51ec-4e2d-bfd8-dbce72684560" providerId="AD" clId="Web-{F2E2078F-767C-3EAF-CF9E-D13897A4EC01}" dt="2023-01-16T13:48:17.961" v="302"/>
          <ac:spMkLst>
            <pc:docMk/>
            <pc:sldMk cId="1334242930" sldId="265"/>
            <ac:spMk id="15" creationId="{5BAB7C38-AF9A-43A2-9B1C-F1DEBC80BC7B}"/>
          </ac:spMkLst>
        </pc:spChg>
        <pc:graphicFrameChg chg="mod modGraphic">
          <ac:chgData name="Lisa O. Stoothoff" userId="S::lstoothoff@donnelly.edu::aeff343c-51ec-4e2d-bfd8-dbce72684560" providerId="AD" clId="Web-{F2E2078F-767C-3EAF-CF9E-D13897A4EC01}" dt="2023-01-16T13:48:17.961" v="302"/>
          <ac:graphicFrameMkLst>
            <pc:docMk/>
            <pc:sldMk cId="1334242930" sldId="265"/>
            <ac:graphicFrameMk id="5" creationId="{0D5838FA-9293-4E24-87FC-5209D32ADD48}"/>
          </ac:graphicFrameMkLst>
        </pc:graphicFrameChg>
        <pc:picChg chg="del">
          <ac:chgData name="Lisa O. Stoothoff" userId="S::lstoothoff@donnelly.edu::aeff343c-51ec-4e2d-bfd8-dbce72684560" providerId="AD" clId="Web-{F2E2078F-767C-3EAF-CF9E-D13897A4EC01}" dt="2023-01-16T13:48:17.961" v="302"/>
          <ac:picMkLst>
            <pc:docMk/>
            <pc:sldMk cId="1334242930" sldId="265"/>
            <ac:picMk id="10" creationId="{B577D423-FE81-4236-89DE-39776B810941}"/>
          </ac:picMkLst>
        </pc:picChg>
        <pc:picChg chg="add">
          <ac:chgData name="Lisa O. Stoothoff" userId="S::lstoothoff@donnelly.edu::aeff343c-51ec-4e2d-bfd8-dbce72684560" providerId="AD" clId="Web-{F2E2078F-767C-3EAF-CF9E-D13897A4EC01}" dt="2023-01-16T13:48:17.961" v="302"/>
          <ac:picMkLst>
            <pc:docMk/>
            <pc:sldMk cId="1334242930" sldId="265"/>
            <ac:picMk id="17" creationId="{A8D526D7-C782-4F65-A21F-A6B40D869B47}"/>
          </ac:picMkLst>
        </pc:picChg>
      </pc:sldChg>
      <pc:sldChg chg="addSp delSp modSp">
        <pc:chgData name="Lisa O. Stoothoff" userId="S::lstoothoff@donnelly.edu::aeff343c-51ec-4e2d-bfd8-dbce72684560" providerId="AD" clId="Web-{F2E2078F-767C-3EAF-CF9E-D13897A4EC01}" dt="2023-01-16T13:48:49.243" v="330"/>
        <pc:sldMkLst>
          <pc:docMk/>
          <pc:sldMk cId="2007992200" sldId="267"/>
        </pc:sldMkLst>
        <pc:spChg chg="mod">
          <ac:chgData name="Lisa O. Stoothoff" userId="S::lstoothoff@donnelly.edu::aeff343c-51ec-4e2d-bfd8-dbce72684560" providerId="AD" clId="Web-{F2E2078F-767C-3EAF-CF9E-D13897A4EC01}" dt="2023-01-16T13:48:49.243" v="330"/>
          <ac:spMkLst>
            <pc:docMk/>
            <pc:sldMk cId="2007992200" sldId="267"/>
            <ac:spMk id="2" creationId="{675E39D1-958D-4AD0-9463-71C00FD56F6F}"/>
          </ac:spMkLst>
        </pc:spChg>
        <pc:spChg chg="del">
          <ac:chgData name="Lisa O. Stoothoff" userId="S::lstoothoff@donnelly.edu::aeff343c-51ec-4e2d-bfd8-dbce72684560" providerId="AD" clId="Web-{F2E2078F-767C-3EAF-CF9E-D13897A4EC01}" dt="2023-01-16T13:48:49.243" v="330"/>
          <ac:spMkLst>
            <pc:docMk/>
            <pc:sldMk cId="2007992200" sldId="267"/>
            <ac:spMk id="10" creationId="{D30579BA-22EC-41CB-82B7-65D5DFCA603C}"/>
          </ac:spMkLst>
        </pc:spChg>
        <pc:spChg chg="del">
          <ac:chgData name="Lisa O. Stoothoff" userId="S::lstoothoff@donnelly.edu::aeff343c-51ec-4e2d-bfd8-dbce72684560" providerId="AD" clId="Web-{F2E2078F-767C-3EAF-CF9E-D13897A4EC01}" dt="2023-01-16T13:48:49.243" v="330"/>
          <ac:spMkLst>
            <pc:docMk/>
            <pc:sldMk cId="2007992200" sldId="267"/>
            <ac:spMk id="12" creationId="{FE469E50-3893-4ED6-92BA-2985C32B0CA6}"/>
          </ac:spMkLst>
        </pc:spChg>
        <pc:spChg chg="add">
          <ac:chgData name="Lisa O. Stoothoff" userId="S::lstoothoff@donnelly.edu::aeff343c-51ec-4e2d-bfd8-dbce72684560" providerId="AD" clId="Web-{F2E2078F-767C-3EAF-CF9E-D13897A4EC01}" dt="2023-01-16T13:48:49.243" v="330"/>
          <ac:spMkLst>
            <pc:docMk/>
            <pc:sldMk cId="2007992200" sldId="267"/>
            <ac:spMk id="17" creationId="{5BAB7C38-AF9A-43A2-9B1C-F1DEBC80BC7B}"/>
          </ac:spMkLst>
        </pc:spChg>
        <pc:graphicFrameChg chg="mod modGraphic">
          <ac:chgData name="Lisa O. Stoothoff" userId="S::lstoothoff@donnelly.edu::aeff343c-51ec-4e2d-bfd8-dbce72684560" providerId="AD" clId="Web-{F2E2078F-767C-3EAF-CF9E-D13897A4EC01}" dt="2023-01-16T13:48:49.243" v="330"/>
          <ac:graphicFrameMkLst>
            <pc:docMk/>
            <pc:sldMk cId="2007992200" sldId="267"/>
            <ac:graphicFrameMk id="5" creationId="{515A7A01-94A3-4AD1-9E61-0A99F8543B08}"/>
          </ac:graphicFrameMkLst>
        </pc:graphicFrameChg>
        <pc:picChg chg="add">
          <ac:chgData name="Lisa O. Stoothoff" userId="S::lstoothoff@donnelly.edu::aeff343c-51ec-4e2d-bfd8-dbce72684560" providerId="AD" clId="Web-{F2E2078F-767C-3EAF-CF9E-D13897A4EC01}" dt="2023-01-16T13:48:49.243" v="330"/>
          <ac:picMkLst>
            <pc:docMk/>
            <pc:sldMk cId="2007992200" sldId="267"/>
            <ac:picMk id="19" creationId="{A8D526D7-C782-4F65-A21F-A6B40D869B47}"/>
          </ac:picMkLst>
        </pc:picChg>
      </pc:sldChg>
      <pc:sldChg chg="addSp delSp modSp">
        <pc:chgData name="Lisa O. Stoothoff" userId="S::lstoothoff@donnelly.edu::aeff343c-51ec-4e2d-bfd8-dbce72684560" providerId="AD" clId="Web-{F2E2078F-767C-3EAF-CF9E-D13897A4EC01}" dt="2023-01-16T13:49:51.789" v="336" actId="1076"/>
        <pc:sldMkLst>
          <pc:docMk/>
          <pc:sldMk cId="766049985" sldId="268"/>
        </pc:sldMkLst>
        <pc:spChg chg="add del mod">
          <ac:chgData name="Lisa O. Stoothoff" userId="S::lstoothoff@donnelly.edu::aeff343c-51ec-4e2d-bfd8-dbce72684560" providerId="AD" clId="Web-{F2E2078F-767C-3EAF-CF9E-D13897A4EC01}" dt="2023-01-16T13:49:28.383" v="334"/>
          <ac:spMkLst>
            <pc:docMk/>
            <pc:sldMk cId="766049985" sldId="268"/>
            <ac:spMk id="4" creationId="{FF6884F5-4C16-4451-614F-CC827EB502A9}"/>
          </ac:spMkLst>
        </pc:spChg>
        <pc:picChg chg="add del mod">
          <ac:chgData name="Lisa O. Stoothoff" userId="S::lstoothoff@donnelly.edu::aeff343c-51ec-4e2d-bfd8-dbce72684560" providerId="AD" clId="Web-{F2E2078F-767C-3EAF-CF9E-D13897A4EC01}" dt="2023-01-16T13:49:51.789" v="336" actId="1076"/>
          <ac:picMkLst>
            <pc:docMk/>
            <pc:sldMk cId="766049985" sldId="268"/>
            <ac:picMk id="17" creationId="{96C2EE01-284D-491A-B8BD-5A1FA061AAE8}"/>
          </ac:picMkLst>
        </pc:picChg>
      </pc:sldChg>
      <pc:sldChg chg="addSp delSp modSp mod setBg setClrOvrMap">
        <pc:chgData name="Lisa O. Stoothoff" userId="S::lstoothoff@donnelly.edu::aeff343c-51ec-4e2d-bfd8-dbce72684560" providerId="AD" clId="Web-{F2E2078F-767C-3EAF-CF9E-D13897A4EC01}" dt="2023-01-16T13:48:01.540" v="301"/>
        <pc:sldMkLst>
          <pc:docMk/>
          <pc:sldMk cId="2963173878" sldId="271"/>
        </pc:sldMkLst>
        <pc:spChg chg="mod">
          <ac:chgData name="Lisa O. Stoothoff" userId="S::lstoothoff@donnelly.edu::aeff343c-51ec-4e2d-bfd8-dbce72684560" providerId="AD" clId="Web-{F2E2078F-767C-3EAF-CF9E-D13897A4EC01}" dt="2023-01-16T13:48:01.540" v="301"/>
          <ac:spMkLst>
            <pc:docMk/>
            <pc:sldMk cId="2963173878" sldId="271"/>
            <ac:spMk id="2" creationId="{41426044-5686-43C9-B90D-E249C542B19E}"/>
          </ac:spMkLst>
        </pc:spChg>
        <pc:spChg chg="mod">
          <ac:chgData name="Lisa O. Stoothoff" userId="S::lstoothoff@donnelly.edu::aeff343c-51ec-4e2d-bfd8-dbce72684560" providerId="AD" clId="Web-{F2E2078F-767C-3EAF-CF9E-D13897A4EC01}" dt="2023-01-16T13:48:01.540" v="301"/>
          <ac:spMkLst>
            <pc:docMk/>
            <pc:sldMk cId="2963173878" sldId="271"/>
            <ac:spMk id="3" creationId="{1DB63F87-D626-4B5C-951B-2B5FC3F989A2}"/>
          </ac:spMkLst>
        </pc:spChg>
        <pc:spChg chg="del">
          <ac:chgData name="Lisa O. Stoothoff" userId="S::lstoothoff@donnelly.edu::aeff343c-51ec-4e2d-bfd8-dbce72684560" providerId="AD" clId="Web-{F2E2078F-767C-3EAF-CF9E-D13897A4EC01}" dt="2023-01-16T13:48:01.540" v="301"/>
          <ac:spMkLst>
            <pc:docMk/>
            <pc:sldMk cId="2963173878" sldId="271"/>
            <ac:spMk id="8" creationId="{9A6C2C86-63BF-47D5-AA3F-905111A238E2}"/>
          </ac:spMkLst>
        </pc:spChg>
        <pc:spChg chg="add">
          <ac:chgData name="Lisa O. Stoothoff" userId="S::lstoothoff@donnelly.edu::aeff343c-51ec-4e2d-bfd8-dbce72684560" providerId="AD" clId="Web-{F2E2078F-767C-3EAF-CF9E-D13897A4EC01}" dt="2023-01-16T13:48:01.540" v="301"/>
          <ac:spMkLst>
            <pc:docMk/>
            <pc:sldMk cId="2963173878" sldId="271"/>
            <ac:spMk id="15" creationId="{1C3D9BD5-A493-4B97-963D-60135D533822}"/>
          </ac:spMkLst>
        </pc:spChg>
        <pc:spChg chg="add">
          <ac:chgData name="Lisa O. Stoothoff" userId="S::lstoothoff@donnelly.edu::aeff343c-51ec-4e2d-bfd8-dbce72684560" providerId="AD" clId="Web-{F2E2078F-767C-3EAF-CF9E-D13897A4EC01}" dt="2023-01-16T13:48:01.540" v="301"/>
          <ac:spMkLst>
            <pc:docMk/>
            <pc:sldMk cId="2963173878" sldId="271"/>
            <ac:spMk id="17" creationId="{1F759AF4-E342-4E60-8A32-C44A328F2F42}"/>
          </ac:spMkLst>
        </pc:spChg>
        <pc:cxnChg chg="del">
          <ac:chgData name="Lisa O. Stoothoff" userId="S::lstoothoff@donnelly.edu::aeff343c-51ec-4e2d-bfd8-dbce72684560" providerId="AD" clId="Web-{F2E2078F-767C-3EAF-CF9E-D13897A4EC01}" dt="2023-01-16T13:48:01.540" v="301"/>
          <ac:cxnSpMkLst>
            <pc:docMk/>
            <pc:sldMk cId="2963173878" sldId="271"/>
            <ac:cxnSpMk id="10" creationId="{425A0768-3044-4AA9-A889-D2CAA68C517A}"/>
          </ac:cxnSpMkLst>
        </pc:cxnChg>
        <pc:cxnChg chg="add">
          <ac:chgData name="Lisa O. Stoothoff" userId="S::lstoothoff@donnelly.edu::aeff343c-51ec-4e2d-bfd8-dbce72684560" providerId="AD" clId="Web-{F2E2078F-767C-3EAF-CF9E-D13897A4EC01}" dt="2023-01-16T13:48:01.540" v="301"/>
          <ac:cxnSpMkLst>
            <pc:docMk/>
            <pc:sldMk cId="2963173878" sldId="271"/>
            <ac:cxnSpMk id="19" creationId="{A49B2805-6469-407A-A68A-BB85AC8A8596}"/>
          </ac:cxnSpMkLst>
        </pc:cxnChg>
      </pc:sldChg>
      <pc:sldChg chg="modSp">
        <pc:chgData name="Lisa O. Stoothoff" userId="S::lstoothoff@donnelly.edu::aeff343c-51ec-4e2d-bfd8-dbce72684560" providerId="AD" clId="Web-{F2E2078F-767C-3EAF-CF9E-D13897A4EC01}" dt="2023-01-16T13:38:59.325" v="65" actId="20577"/>
        <pc:sldMkLst>
          <pc:docMk/>
          <pc:sldMk cId="1309730115" sldId="272"/>
        </pc:sldMkLst>
        <pc:spChg chg="mod">
          <ac:chgData name="Lisa O. Stoothoff" userId="S::lstoothoff@donnelly.edu::aeff343c-51ec-4e2d-bfd8-dbce72684560" providerId="AD" clId="Web-{F2E2078F-767C-3EAF-CF9E-D13897A4EC01}" dt="2023-01-16T13:38:59.325" v="65" actId="20577"/>
          <ac:spMkLst>
            <pc:docMk/>
            <pc:sldMk cId="1309730115" sldId="272"/>
            <ac:spMk id="3" creationId="{72788A35-D0E2-4075-95EF-BA623F06AAF0}"/>
          </ac:spMkLst>
        </pc:spChg>
      </pc:sldChg>
      <pc:sldChg chg="addSp modSp mod setBg setClrOvrMap">
        <pc:chgData name="Lisa O. Stoothoff" userId="S::lstoothoff@donnelly.edu::aeff343c-51ec-4e2d-bfd8-dbce72684560" providerId="AD" clId="Web-{F2E2078F-767C-3EAF-CF9E-D13897A4EC01}" dt="2023-01-16T13:49:03.727" v="332"/>
        <pc:sldMkLst>
          <pc:docMk/>
          <pc:sldMk cId="3717120867" sldId="273"/>
        </pc:sldMkLst>
        <pc:spChg chg="mod">
          <ac:chgData name="Lisa O. Stoothoff" userId="S::lstoothoff@donnelly.edu::aeff343c-51ec-4e2d-bfd8-dbce72684560" providerId="AD" clId="Web-{F2E2078F-767C-3EAF-CF9E-D13897A4EC01}" dt="2023-01-16T13:49:03.727" v="332"/>
          <ac:spMkLst>
            <pc:docMk/>
            <pc:sldMk cId="3717120867" sldId="273"/>
            <ac:spMk id="2" creationId="{B1BB50DA-E551-4567-83C2-954EEBCCEAF5}"/>
          </ac:spMkLst>
        </pc:spChg>
        <pc:spChg chg="mod">
          <ac:chgData name="Lisa O. Stoothoff" userId="S::lstoothoff@donnelly.edu::aeff343c-51ec-4e2d-bfd8-dbce72684560" providerId="AD" clId="Web-{F2E2078F-767C-3EAF-CF9E-D13897A4EC01}" dt="2023-01-16T13:49:03.727" v="332"/>
          <ac:spMkLst>
            <pc:docMk/>
            <pc:sldMk cId="3717120867" sldId="273"/>
            <ac:spMk id="3" creationId="{09C032DD-66C9-4DE1-9B73-DCC84BF7861B}"/>
          </ac:spMkLst>
        </pc:spChg>
        <pc:spChg chg="add">
          <ac:chgData name="Lisa O. Stoothoff" userId="S::lstoothoff@donnelly.edu::aeff343c-51ec-4e2d-bfd8-dbce72684560" providerId="AD" clId="Web-{F2E2078F-767C-3EAF-CF9E-D13897A4EC01}" dt="2023-01-16T13:49:03.727" v="332"/>
          <ac:spMkLst>
            <pc:docMk/>
            <pc:sldMk cId="3717120867" sldId="273"/>
            <ac:spMk id="8" creationId="{1C3D9BD5-A493-4B97-963D-60135D533822}"/>
          </ac:spMkLst>
        </pc:spChg>
        <pc:spChg chg="add">
          <ac:chgData name="Lisa O. Stoothoff" userId="S::lstoothoff@donnelly.edu::aeff343c-51ec-4e2d-bfd8-dbce72684560" providerId="AD" clId="Web-{F2E2078F-767C-3EAF-CF9E-D13897A4EC01}" dt="2023-01-16T13:49:03.727" v="332"/>
          <ac:spMkLst>
            <pc:docMk/>
            <pc:sldMk cId="3717120867" sldId="273"/>
            <ac:spMk id="10" creationId="{1F759AF4-E342-4E60-8A32-C44A328F2F42}"/>
          </ac:spMkLst>
        </pc:spChg>
        <pc:cxnChg chg="add">
          <ac:chgData name="Lisa O. Stoothoff" userId="S::lstoothoff@donnelly.edu::aeff343c-51ec-4e2d-bfd8-dbce72684560" providerId="AD" clId="Web-{F2E2078F-767C-3EAF-CF9E-D13897A4EC01}" dt="2023-01-16T13:49:03.727" v="332"/>
          <ac:cxnSpMkLst>
            <pc:docMk/>
            <pc:sldMk cId="3717120867" sldId="273"/>
            <ac:cxnSpMk id="12" creationId="{A49B2805-6469-407A-A68A-BB85AC8A8596}"/>
          </ac:cxnSpMkLst>
        </pc:cxnChg>
      </pc:sldChg>
      <pc:sldChg chg="del">
        <pc:chgData name="Lisa O. Stoothoff" userId="S::lstoothoff@donnelly.edu::aeff343c-51ec-4e2d-bfd8-dbce72684560" providerId="AD" clId="Web-{F2E2078F-767C-3EAF-CF9E-D13897A4EC01}" dt="2023-01-16T13:36:34.498" v="35"/>
        <pc:sldMkLst>
          <pc:docMk/>
          <pc:sldMk cId="57496274" sldId="274"/>
        </pc:sldMkLst>
      </pc:sldChg>
      <pc:sldChg chg="addSp delSp modSp mod setBg setClrOvrMap">
        <pc:chgData name="Lisa O. Stoothoff" userId="S::lstoothoff@donnelly.edu::aeff343c-51ec-4e2d-bfd8-dbce72684560" providerId="AD" clId="Web-{F2E2078F-767C-3EAF-CF9E-D13897A4EC01}" dt="2023-01-16T13:50:15.242" v="339"/>
        <pc:sldMkLst>
          <pc:docMk/>
          <pc:sldMk cId="2622545593" sldId="275"/>
        </pc:sldMkLst>
        <pc:spChg chg="mod">
          <ac:chgData name="Lisa O. Stoothoff" userId="S::lstoothoff@donnelly.edu::aeff343c-51ec-4e2d-bfd8-dbce72684560" providerId="AD" clId="Web-{F2E2078F-767C-3EAF-CF9E-D13897A4EC01}" dt="2023-01-16T13:50:15.211" v="338"/>
          <ac:spMkLst>
            <pc:docMk/>
            <pc:sldMk cId="2622545593" sldId="275"/>
            <ac:spMk id="2" creationId="{8BB0CD96-6300-4FE9-85A0-78182E0F315A}"/>
          </ac:spMkLst>
        </pc:spChg>
        <pc:spChg chg="del mod">
          <ac:chgData name="Lisa O. Stoothoff" userId="S::lstoothoff@donnelly.edu::aeff343c-51ec-4e2d-bfd8-dbce72684560" providerId="AD" clId="Web-{F2E2078F-767C-3EAF-CF9E-D13897A4EC01}" dt="2023-01-16T13:48:55.617" v="331"/>
          <ac:spMkLst>
            <pc:docMk/>
            <pc:sldMk cId="2622545593" sldId="275"/>
            <ac:spMk id="3" creationId="{4791E9EF-227B-44C8-873D-AAF4C5770950}"/>
          </ac:spMkLst>
        </pc:spChg>
        <pc:spChg chg="add del">
          <ac:chgData name="Lisa O. Stoothoff" userId="S::lstoothoff@donnelly.edu::aeff343c-51ec-4e2d-bfd8-dbce72684560" providerId="AD" clId="Web-{F2E2078F-767C-3EAF-CF9E-D13897A4EC01}" dt="2023-01-16T13:50:15.211" v="338"/>
          <ac:spMkLst>
            <pc:docMk/>
            <pc:sldMk cId="2622545593" sldId="275"/>
            <ac:spMk id="10" creationId="{D30579BA-22EC-41CB-82B7-65D5DFCA603C}"/>
          </ac:spMkLst>
        </pc:spChg>
        <pc:spChg chg="add del">
          <ac:chgData name="Lisa O. Stoothoff" userId="S::lstoothoff@donnelly.edu::aeff343c-51ec-4e2d-bfd8-dbce72684560" providerId="AD" clId="Web-{F2E2078F-767C-3EAF-CF9E-D13897A4EC01}" dt="2023-01-16T13:50:15.211" v="338"/>
          <ac:spMkLst>
            <pc:docMk/>
            <pc:sldMk cId="2622545593" sldId="275"/>
            <ac:spMk id="12" creationId="{FE469E50-3893-4ED6-92BA-2985C32B0CA6}"/>
          </ac:spMkLst>
        </pc:spChg>
        <pc:graphicFrameChg chg="add mod modGraphic">
          <ac:chgData name="Lisa O. Stoothoff" userId="S::lstoothoff@donnelly.edu::aeff343c-51ec-4e2d-bfd8-dbce72684560" providerId="AD" clId="Web-{F2E2078F-767C-3EAF-CF9E-D13897A4EC01}" dt="2023-01-16T13:50:15.242" v="339"/>
          <ac:graphicFrameMkLst>
            <pc:docMk/>
            <pc:sldMk cId="2622545593" sldId="275"/>
            <ac:graphicFrameMk id="5" creationId="{C000204C-17CF-F95D-8B23-C2E22A23BDFB}"/>
          </ac:graphicFrameMkLst>
        </pc:graphicFrameChg>
      </pc:sldChg>
      <pc:sldChg chg="addSp modSp new mod setBg">
        <pc:chgData name="Lisa O. Stoothoff" userId="S::lstoothoff@donnelly.edu::aeff343c-51ec-4e2d-bfd8-dbce72684560" providerId="AD" clId="Web-{F2E2078F-767C-3EAF-CF9E-D13897A4EC01}" dt="2023-01-16T13:47:42.837" v="299"/>
        <pc:sldMkLst>
          <pc:docMk/>
          <pc:sldMk cId="2416936441" sldId="276"/>
        </pc:sldMkLst>
        <pc:spChg chg="mod">
          <ac:chgData name="Lisa O. Stoothoff" userId="S::lstoothoff@donnelly.edu::aeff343c-51ec-4e2d-bfd8-dbce72684560" providerId="AD" clId="Web-{F2E2078F-767C-3EAF-CF9E-D13897A4EC01}" dt="2023-01-16T13:47:42.837" v="299"/>
          <ac:spMkLst>
            <pc:docMk/>
            <pc:sldMk cId="2416936441" sldId="276"/>
            <ac:spMk id="2" creationId="{64CCAD42-1020-5D9C-E3F6-1834C8AF785D}"/>
          </ac:spMkLst>
        </pc:spChg>
        <pc:spChg chg="mod">
          <ac:chgData name="Lisa O. Stoothoff" userId="S::lstoothoff@donnelly.edu::aeff343c-51ec-4e2d-bfd8-dbce72684560" providerId="AD" clId="Web-{F2E2078F-767C-3EAF-CF9E-D13897A4EC01}" dt="2023-01-16T13:47:42.837" v="299"/>
          <ac:spMkLst>
            <pc:docMk/>
            <pc:sldMk cId="2416936441" sldId="276"/>
            <ac:spMk id="3" creationId="{806C4713-F839-293A-CD94-0105F3C1212D}"/>
          </ac:spMkLst>
        </pc:spChg>
        <pc:spChg chg="add">
          <ac:chgData name="Lisa O. Stoothoff" userId="S::lstoothoff@donnelly.edu::aeff343c-51ec-4e2d-bfd8-dbce72684560" providerId="AD" clId="Web-{F2E2078F-767C-3EAF-CF9E-D13897A4EC01}" dt="2023-01-16T13:47:42.837" v="299"/>
          <ac:spMkLst>
            <pc:docMk/>
            <pc:sldMk cId="2416936441" sldId="276"/>
            <ac:spMk id="9" creationId="{A98FD4FC-479A-4C2B-84A5-CF81E055FBC0}"/>
          </ac:spMkLst>
        </pc:spChg>
        <pc:spChg chg="add">
          <ac:chgData name="Lisa O. Stoothoff" userId="S::lstoothoff@donnelly.edu::aeff343c-51ec-4e2d-bfd8-dbce72684560" providerId="AD" clId="Web-{F2E2078F-767C-3EAF-CF9E-D13897A4EC01}" dt="2023-01-16T13:47:42.837" v="299"/>
          <ac:spMkLst>
            <pc:docMk/>
            <pc:sldMk cId="2416936441" sldId="276"/>
            <ac:spMk id="11" creationId="{37D54B6C-87D0-4C03-8335-3955179D2B5B}"/>
          </ac:spMkLst>
        </pc:spChg>
        <pc:picChg chg="add mod">
          <ac:chgData name="Lisa O. Stoothoff" userId="S::lstoothoff@donnelly.edu::aeff343c-51ec-4e2d-bfd8-dbce72684560" providerId="AD" clId="Web-{F2E2078F-767C-3EAF-CF9E-D13897A4EC01}" dt="2023-01-16T13:47:42.837" v="299"/>
          <ac:picMkLst>
            <pc:docMk/>
            <pc:sldMk cId="2416936441" sldId="276"/>
            <ac:picMk id="4" creationId="{6538859C-8BF8-79F3-58A5-C0908CB74FC9}"/>
          </ac:picMkLst>
        </pc:picChg>
      </pc:sldChg>
      <pc:sldChg chg="del">
        <pc:chgData name="Lisa O. Stoothoff" userId="S::lstoothoff@donnelly.edu::aeff343c-51ec-4e2d-bfd8-dbce72684560" providerId="AD" clId="Web-{F2E2078F-767C-3EAF-CF9E-D13897A4EC01}" dt="2023-01-16T13:38:18.653" v="48"/>
        <pc:sldMkLst>
          <pc:docMk/>
          <pc:sldMk cId="3542555560" sldId="2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14FB0-234F-407B-828D-419243169C02}"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1DFBDD71-870D-4679-8E81-CAE66493AE00}">
      <dgm:prSet/>
      <dgm:spPr/>
      <dgm:t>
        <a:bodyPr/>
        <a:lstStyle/>
        <a:p>
          <a:pPr>
            <a:defRPr cap="all"/>
          </a:pPr>
          <a:r>
            <a:rPr lang="en-US" dirty="0"/>
            <a:t>Be Present</a:t>
          </a:r>
        </a:p>
      </dgm:t>
    </dgm:pt>
    <dgm:pt modelId="{19EFDB58-9726-4138-BBB6-5E7B9A9F1419}" type="parTrans" cxnId="{CB6376D7-537C-40DC-8E5E-144EE4718FCD}">
      <dgm:prSet/>
      <dgm:spPr/>
      <dgm:t>
        <a:bodyPr/>
        <a:lstStyle/>
        <a:p>
          <a:endParaRPr lang="en-US"/>
        </a:p>
      </dgm:t>
    </dgm:pt>
    <dgm:pt modelId="{4007FE2D-4209-4950-984E-F49CDB7042AB}" type="sibTrans" cxnId="{CB6376D7-537C-40DC-8E5E-144EE4718FCD}">
      <dgm:prSet/>
      <dgm:spPr/>
      <dgm:t>
        <a:bodyPr/>
        <a:lstStyle/>
        <a:p>
          <a:endParaRPr lang="en-US"/>
        </a:p>
      </dgm:t>
    </dgm:pt>
    <dgm:pt modelId="{A5491A71-1960-4777-B305-B259E3EB4B18}">
      <dgm:prSet/>
      <dgm:spPr/>
      <dgm:t>
        <a:bodyPr/>
        <a:lstStyle/>
        <a:p>
          <a:pPr>
            <a:defRPr cap="all"/>
          </a:pPr>
          <a:r>
            <a:rPr lang="en-US"/>
            <a:t>Academic Rigor</a:t>
          </a:r>
        </a:p>
      </dgm:t>
    </dgm:pt>
    <dgm:pt modelId="{2BE1E4C8-B5D9-4A2A-A6E6-F22FADA722DD}" type="parTrans" cxnId="{C5D8A4B2-8122-4DAF-857A-6514BF38BBD0}">
      <dgm:prSet/>
      <dgm:spPr/>
      <dgm:t>
        <a:bodyPr/>
        <a:lstStyle/>
        <a:p>
          <a:endParaRPr lang="en-US"/>
        </a:p>
      </dgm:t>
    </dgm:pt>
    <dgm:pt modelId="{B117B6C5-C410-477E-9437-A9576D77A3A5}" type="sibTrans" cxnId="{C5D8A4B2-8122-4DAF-857A-6514BF38BBD0}">
      <dgm:prSet/>
      <dgm:spPr/>
      <dgm:t>
        <a:bodyPr/>
        <a:lstStyle/>
        <a:p>
          <a:endParaRPr lang="en-US"/>
        </a:p>
      </dgm:t>
    </dgm:pt>
    <dgm:pt modelId="{45059D74-7B89-477C-9A85-B2F36FAC8F08}">
      <dgm:prSet/>
      <dgm:spPr/>
      <dgm:t>
        <a:bodyPr/>
        <a:lstStyle/>
        <a:p>
          <a:pPr>
            <a:defRPr cap="all"/>
          </a:pPr>
          <a:r>
            <a:rPr lang="en-US"/>
            <a:t>Syllabus</a:t>
          </a:r>
        </a:p>
      </dgm:t>
    </dgm:pt>
    <dgm:pt modelId="{63734739-81CC-43BA-A12C-DF6F3DA6E8F6}" type="parTrans" cxnId="{CC20B630-6860-4A3C-98F6-3C1B2A923EEF}">
      <dgm:prSet/>
      <dgm:spPr/>
      <dgm:t>
        <a:bodyPr/>
        <a:lstStyle/>
        <a:p>
          <a:endParaRPr lang="en-US"/>
        </a:p>
      </dgm:t>
    </dgm:pt>
    <dgm:pt modelId="{543CB3B4-323A-420D-A87B-D2112B12A934}" type="sibTrans" cxnId="{CC20B630-6860-4A3C-98F6-3C1B2A923EEF}">
      <dgm:prSet/>
      <dgm:spPr/>
      <dgm:t>
        <a:bodyPr/>
        <a:lstStyle/>
        <a:p>
          <a:endParaRPr lang="en-US"/>
        </a:p>
      </dgm:t>
    </dgm:pt>
    <dgm:pt modelId="{13CBF016-E8F1-4B37-ABC1-AC5CB832FB3F}">
      <dgm:prSet/>
      <dgm:spPr/>
      <dgm:t>
        <a:bodyPr/>
        <a:lstStyle/>
        <a:p>
          <a:pPr>
            <a:defRPr cap="all"/>
          </a:pPr>
          <a:r>
            <a:rPr lang="en-US" dirty="0"/>
            <a:t>Communication</a:t>
          </a:r>
        </a:p>
      </dgm:t>
    </dgm:pt>
    <dgm:pt modelId="{6106E18C-394C-4D4C-A4AF-77602DFB1CCF}" type="parTrans" cxnId="{0F29BC04-EDBB-4B18-9DB5-F9F9AD1DB406}">
      <dgm:prSet/>
      <dgm:spPr/>
      <dgm:t>
        <a:bodyPr/>
        <a:lstStyle/>
        <a:p>
          <a:endParaRPr lang="en-US"/>
        </a:p>
      </dgm:t>
    </dgm:pt>
    <dgm:pt modelId="{B5CC5A0B-D4DA-4ABB-91E0-6D310634A07F}" type="sibTrans" cxnId="{0F29BC04-EDBB-4B18-9DB5-F9F9AD1DB406}">
      <dgm:prSet/>
      <dgm:spPr/>
      <dgm:t>
        <a:bodyPr/>
        <a:lstStyle/>
        <a:p>
          <a:endParaRPr lang="en-US"/>
        </a:p>
      </dgm:t>
    </dgm:pt>
    <dgm:pt modelId="{10889B06-0533-40CA-8961-9DBB3AC427A3}">
      <dgm:prSet/>
      <dgm:spPr/>
      <dgm:t>
        <a:bodyPr/>
        <a:lstStyle/>
        <a:p>
          <a:pPr>
            <a:defRPr cap="all"/>
          </a:pPr>
          <a:r>
            <a:rPr lang="en-US"/>
            <a:t>REMOTE LEARNING</a:t>
          </a:r>
        </a:p>
      </dgm:t>
    </dgm:pt>
    <dgm:pt modelId="{30C9223F-2671-4877-AFAC-4B24CA7D3252}" type="parTrans" cxnId="{E2839A92-8F2C-463A-A33B-8F28C8473119}">
      <dgm:prSet/>
      <dgm:spPr/>
      <dgm:t>
        <a:bodyPr/>
        <a:lstStyle/>
        <a:p>
          <a:endParaRPr lang="en-US"/>
        </a:p>
      </dgm:t>
    </dgm:pt>
    <dgm:pt modelId="{50110E0F-040F-47CA-BF62-6D36ADE976C6}" type="sibTrans" cxnId="{E2839A92-8F2C-463A-A33B-8F28C8473119}">
      <dgm:prSet/>
      <dgm:spPr/>
      <dgm:t>
        <a:bodyPr/>
        <a:lstStyle/>
        <a:p>
          <a:endParaRPr lang="en-US"/>
        </a:p>
      </dgm:t>
    </dgm:pt>
    <dgm:pt modelId="{699AD3E7-6BB8-4556-8B0B-B88BF1B2335D}">
      <dgm:prSet/>
      <dgm:spPr/>
      <dgm:t>
        <a:bodyPr/>
        <a:lstStyle/>
        <a:p>
          <a:pPr>
            <a:defRPr cap="all"/>
          </a:pPr>
          <a:r>
            <a:rPr lang="en-US">
              <a:latin typeface="Calisto MT" panose="02040603050505030304"/>
            </a:rPr>
            <a:t>Academic</a:t>
          </a:r>
          <a:r>
            <a:rPr lang="en-US"/>
            <a:t> Alert</a:t>
          </a:r>
        </a:p>
      </dgm:t>
    </dgm:pt>
    <dgm:pt modelId="{4AEE7B1B-E378-4568-8DD4-1314331E5794}" type="parTrans" cxnId="{A5A5A015-131A-47C3-86D5-7FC4D01BD167}">
      <dgm:prSet/>
      <dgm:spPr/>
      <dgm:t>
        <a:bodyPr/>
        <a:lstStyle/>
        <a:p>
          <a:endParaRPr lang="en-US"/>
        </a:p>
      </dgm:t>
    </dgm:pt>
    <dgm:pt modelId="{ACA38E1E-939B-46DB-BEB4-AD320171358E}" type="sibTrans" cxnId="{A5A5A015-131A-47C3-86D5-7FC4D01BD167}">
      <dgm:prSet/>
      <dgm:spPr/>
      <dgm:t>
        <a:bodyPr/>
        <a:lstStyle/>
        <a:p>
          <a:endParaRPr lang="en-US"/>
        </a:p>
      </dgm:t>
    </dgm:pt>
    <dgm:pt modelId="{9C93E973-EDE2-45B3-8E49-8A351DAFF5BC}">
      <dgm:prSet/>
      <dgm:spPr/>
      <dgm:t>
        <a:bodyPr/>
        <a:lstStyle/>
        <a:p>
          <a:pPr>
            <a:defRPr cap="all"/>
          </a:pPr>
          <a:r>
            <a:rPr lang="en-US"/>
            <a:t>Attendance Policy</a:t>
          </a:r>
        </a:p>
      </dgm:t>
    </dgm:pt>
    <dgm:pt modelId="{1B37765B-1DC3-4640-848C-DB98195FC0CC}" type="parTrans" cxnId="{2BCCC18C-37D7-42FB-9492-3EE3D19199A5}">
      <dgm:prSet/>
      <dgm:spPr/>
      <dgm:t>
        <a:bodyPr/>
        <a:lstStyle/>
        <a:p>
          <a:endParaRPr lang="en-US"/>
        </a:p>
      </dgm:t>
    </dgm:pt>
    <dgm:pt modelId="{2620A96B-A978-4F0F-A092-A0A91CE224C4}" type="sibTrans" cxnId="{2BCCC18C-37D7-42FB-9492-3EE3D19199A5}">
      <dgm:prSet/>
      <dgm:spPr/>
      <dgm:t>
        <a:bodyPr/>
        <a:lstStyle/>
        <a:p>
          <a:endParaRPr lang="en-US"/>
        </a:p>
      </dgm:t>
    </dgm:pt>
    <dgm:pt modelId="{74B182D3-72DC-4BFB-AC57-3139728D9F8B}">
      <dgm:prSet/>
      <dgm:spPr/>
      <dgm:t>
        <a:bodyPr/>
        <a:lstStyle/>
        <a:p>
          <a:pPr>
            <a:defRPr cap="all"/>
          </a:pPr>
          <a:r>
            <a:rPr lang="en-US"/>
            <a:t>Common Read</a:t>
          </a:r>
        </a:p>
      </dgm:t>
    </dgm:pt>
    <dgm:pt modelId="{3E5B5FF5-3465-4889-AE9A-421C97E9D6FE}" type="parTrans" cxnId="{444DD72D-C95E-4153-94AB-61B39279E1BC}">
      <dgm:prSet/>
      <dgm:spPr/>
      <dgm:t>
        <a:bodyPr/>
        <a:lstStyle/>
        <a:p>
          <a:endParaRPr lang="en-US"/>
        </a:p>
      </dgm:t>
    </dgm:pt>
    <dgm:pt modelId="{3C710972-0C87-4365-898F-EC96C7984EF5}" type="sibTrans" cxnId="{444DD72D-C95E-4153-94AB-61B39279E1BC}">
      <dgm:prSet/>
      <dgm:spPr/>
      <dgm:t>
        <a:bodyPr/>
        <a:lstStyle/>
        <a:p>
          <a:endParaRPr lang="en-US"/>
        </a:p>
      </dgm:t>
    </dgm:pt>
    <dgm:pt modelId="{77CA7ADF-D01B-4DB9-80C9-E1EFF825E99B}" type="pres">
      <dgm:prSet presAssocID="{A6F14FB0-234F-407B-828D-419243169C02}" presName="linear" presStyleCnt="0">
        <dgm:presLayoutVars>
          <dgm:animLvl val="lvl"/>
          <dgm:resizeHandles val="exact"/>
        </dgm:presLayoutVars>
      </dgm:prSet>
      <dgm:spPr/>
    </dgm:pt>
    <dgm:pt modelId="{7A552996-4D41-44A8-A2F3-51303D455AF5}" type="pres">
      <dgm:prSet presAssocID="{1DFBDD71-870D-4679-8E81-CAE66493AE00}" presName="parentText" presStyleLbl="node1" presStyleIdx="0" presStyleCnt="8">
        <dgm:presLayoutVars>
          <dgm:chMax val="0"/>
          <dgm:bulletEnabled val="1"/>
        </dgm:presLayoutVars>
      </dgm:prSet>
      <dgm:spPr/>
    </dgm:pt>
    <dgm:pt modelId="{169A99F6-F4FF-45BC-AB6B-E05C1A730738}" type="pres">
      <dgm:prSet presAssocID="{4007FE2D-4209-4950-984E-F49CDB7042AB}" presName="spacer" presStyleCnt="0"/>
      <dgm:spPr/>
    </dgm:pt>
    <dgm:pt modelId="{6C2AEFB3-64CD-47CE-AA8F-4CD3B6216170}" type="pres">
      <dgm:prSet presAssocID="{A5491A71-1960-4777-B305-B259E3EB4B18}" presName="parentText" presStyleLbl="node1" presStyleIdx="1" presStyleCnt="8">
        <dgm:presLayoutVars>
          <dgm:chMax val="0"/>
          <dgm:bulletEnabled val="1"/>
        </dgm:presLayoutVars>
      </dgm:prSet>
      <dgm:spPr/>
    </dgm:pt>
    <dgm:pt modelId="{98EE6EC1-ABD4-45E7-91AD-5CF4171044F0}" type="pres">
      <dgm:prSet presAssocID="{B117B6C5-C410-477E-9437-A9576D77A3A5}" presName="spacer" presStyleCnt="0"/>
      <dgm:spPr/>
    </dgm:pt>
    <dgm:pt modelId="{541DD03D-9595-481C-B9A6-C387990870A8}" type="pres">
      <dgm:prSet presAssocID="{45059D74-7B89-477C-9A85-B2F36FAC8F08}" presName="parentText" presStyleLbl="node1" presStyleIdx="2" presStyleCnt="8">
        <dgm:presLayoutVars>
          <dgm:chMax val="0"/>
          <dgm:bulletEnabled val="1"/>
        </dgm:presLayoutVars>
      </dgm:prSet>
      <dgm:spPr/>
    </dgm:pt>
    <dgm:pt modelId="{8F885CFE-8F1F-4705-B5E7-C9574CEEE30D}" type="pres">
      <dgm:prSet presAssocID="{543CB3B4-323A-420D-A87B-D2112B12A934}" presName="spacer" presStyleCnt="0"/>
      <dgm:spPr/>
    </dgm:pt>
    <dgm:pt modelId="{38D024AC-A1FC-4BA1-8B82-F03C06213BE9}" type="pres">
      <dgm:prSet presAssocID="{13CBF016-E8F1-4B37-ABC1-AC5CB832FB3F}" presName="parentText" presStyleLbl="node1" presStyleIdx="3" presStyleCnt="8">
        <dgm:presLayoutVars>
          <dgm:chMax val="0"/>
          <dgm:bulletEnabled val="1"/>
        </dgm:presLayoutVars>
      </dgm:prSet>
      <dgm:spPr/>
    </dgm:pt>
    <dgm:pt modelId="{2C22E666-B9DA-4BC0-980A-D2F7D9ABCFD7}" type="pres">
      <dgm:prSet presAssocID="{B5CC5A0B-D4DA-4ABB-91E0-6D310634A07F}" presName="spacer" presStyleCnt="0"/>
      <dgm:spPr/>
    </dgm:pt>
    <dgm:pt modelId="{0F7A94E2-49F3-48FF-9783-560B2ED7A277}" type="pres">
      <dgm:prSet presAssocID="{10889B06-0533-40CA-8961-9DBB3AC427A3}" presName="parentText" presStyleLbl="node1" presStyleIdx="4" presStyleCnt="8">
        <dgm:presLayoutVars>
          <dgm:chMax val="0"/>
          <dgm:bulletEnabled val="1"/>
        </dgm:presLayoutVars>
      </dgm:prSet>
      <dgm:spPr/>
    </dgm:pt>
    <dgm:pt modelId="{6259A1F0-65FF-4C82-8BFF-CF5233329E1B}" type="pres">
      <dgm:prSet presAssocID="{50110E0F-040F-47CA-BF62-6D36ADE976C6}" presName="spacer" presStyleCnt="0"/>
      <dgm:spPr/>
    </dgm:pt>
    <dgm:pt modelId="{87E7BF71-BF9C-4993-B345-32E84FB00BEC}" type="pres">
      <dgm:prSet presAssocID="{699AD3E7-6BB8-4556-8B0B-B88BF1B2335D}" presName="parentText" presStyleLbl="node1" presStyleIdx="5" presStyleCnt="8">
        <dgm:presLayoutVars>
          <dgm:chMax val="0"/>
          <dgm:bulletEnabled val="1"/>
        </dgm:presLayoutVars>
      </dgm:prSet>
      <dgm:spPr/>
    </dgm:pt>
    <dgm:pt modelId="{1A61FBDF-C752-4E21-A442-CFA13DC430A1}" type="pres">
      <dgm:prSet presAssocID="{ACA38E1E-939B-46DB-BEB4-AD320171358E}" presName="spacer" presStyleCnt="0"/>
      <dgm:spPr/>
    </dgm:pt>
    <dgm:pt modelId="{6D394929-135B-442D-BC71-9A1180C0952F}" type="pres">
      <dgm:prSet presAssocID="{9C93E973-EDE2-45B3-8E49-8A351DAFF5BC}" presName="parentText" presStyleLbl="node1" presStyleIdx="6" presStyleCnt="8">
        <dgm:presLayoutVars>
          <dgm:chMax val="0"/>
          <dgm:bulletEnabled val="1"/>
        </dgm:presLayoutVars>
      </dgm:prSet>
      <dgm:spPr/>
    </dgm:pt>
    <dgm:pt modelId="{F357DCFD-FD9C-4E5A-802E-D3EF7DDD2885}" type="pres">
      <dgm:prSet presAssocID="{2620A96B-A978-4F0F-A092-A0A91CE224C4}" presName="spacer" presStyleCnt="0"/>
      <dgm:spPr/>
    </dgm:pt>
    <dgm:pt modelId="{07AC6237-5FAD-4865-AE68-D2148CE102D7}" type="pres">
      <dgm:prSet presAssocID="{74B182D3-72DC-4BFB-AC57-3139728D9F8B}" presName="parentText" presStyleLbl="node1" presStyleIdx="7" presStyleCnt="8">
        <dgm:presLayoutVars>
          <dgm:chMax val="0"/>
          <dgm:bulletEnabled val="1"/>
        </dgm:presLayoutVars>
      </dgm:prSet>
      <dgm:spPr/>
    </dgm:pt>
  </dgm:ptLst>
  <dgm:cxnLst>
    <dgm:cxn modelId="{8237A904-5822-4102-AA08-8E4D15BD8C54}" type="presOf" srcId="{74B182D3-72DC-4BFB-AC57-3139728D9F8B}" destId="{07AC6237-5FAD-4865-AE68-D2148CE102D7}" srcOrd="0" destOrd="0" presId="urn:microsoft.com/office/officeart/2005/8/layout/vList2"/>
    <dgm:cxn modelId="{0F29BC04-EDBB-4B18-9DB5-F9F9AD1DB406}" srcId="{A6F14FB0-234F-407B-828D-419243169C02}" destId="{13CBF016-E8F1-4B37-ABC1-AC5CB832FB3F}" srcOrd="3" destOrd="0" parTransId="{6106E18C-394C-4D4C-A4AF-77602DFB1CCF}" sibTransId="{B5CC5A0B-D4DA-4ABB-91E0-6D310634A07F}"/>
    <dgm:cxn modelId="{A5A5A015-131A-47C3-86D5-7FC4D01BD167}" srcId="{A6F14FB0-234F-407B-828D-419243169C02}" destId="{699AD3E7-6BB8-4556-8B0B-B88BF1B2335D}" srcOrd="5" destOrd="0" parTransId="{4AEE7B1B-E378-4568-8DD4-1314331E5794}" sibTransId="{ACA38E1E-939B-46DB-BEB4-AD320171358E}"/>
    <dgm:cxn modelId="{0360B51C-D4D6-40C7-A3AC-D79710B33605}" type="presOf" srcId="{13CBF016-E8F1-4B37-ABC1-AC5CB832FB3F}" destId="{38D024AC-A1FC-4BA1-8B82-F03C06213BE9}" srcOrd="0" destOrd="0" presId="urn:microsoft.com/office/officeart/2005/8/layout/vList2"/>
    <dgm:cxn modelId="{444DD72D-C95E-4153-94AB-61B39279E1BC}" srcId="{A6F14FB0-234F-407B-828D-419243169C02}" destId="{74B182D3-72DC-4BFB-AC57-3139728D9F8B}" srcOrd="7" destOrd="0" parTransId="{3E5B5FF5-3465-4889-AE9A-421C97E9D6FE}" sibTransId="{3C710972-0C87-4365-898F-EC96C7984EF5}"/>
    <dgm:cxn modelId="{CC20B630-6860-4A3C-98F6-3C1B2A923EEF}" srcId="{A6F14FB0-234F-407B-828D-419243169C02}" destId="{45059D74-7B89-477C-9A85-B2F36FAC8F08}" srcOrd="2" destOrd="0" parTransId="{63734739-81CC-43BA-A12C-DF6F3DA6E8F6}" sibTransId="{543CB3B4-323A-420D-A87B-D2112B12A934}"/>
    <dgm:cxn modelId="{B967E135-61CD-4EF4-86C3-4A1841D0098A}" type="presOf" srcId="{A6F14FB0-234F-407B-828D-419243169C02}" destId="{77CA7ADF-D01B-4DB9-80C9-E1EFF825E99B}" srcOrd="0" destOrd="0" presId="urn:microsoft.com/office/officeart/2005/8/layout/vList2"/>
    <dgm:cxn modelId="{255C8441-4021-440A-A430-C0E336F7A9F6}" type="presOf" srcId="{9C93E973-EDE2-45B3-8E49-8A351DAFF5BC}" destId="{6D394929-135B-442D-BC71-9A1180C0952F}" srcOrd="0" destOrd="0" presId="urn:microsoft.com/office/officeart/2005/8/layout/vList2"/>
    <dgm:cxn modelId="{14E3A84C-1C8C-4648-A8A0-085D782ECD35}" type="presOf" srcId="{45059D74-7B89-477C-9A85-B2F36FAC8F08}" destId="{541DD03D-9595-481C-B9A6-C387990870A8}" srcOrd="0" destOrd="0" presId="urn:microsoft.com/office/officeart/2005/8/layout/vList2"/>
    <dgm:cxn modelId="{D1FE7954-0395-4125-AC50-68DB7740D8FA}" type="presOf" srcId="{699AD3E7-6BB8-4556-8B0B-B88BF1B2335D}" destId="{87E7BF71-BF9C-4993-B345-32E84FB00BEC}" srcOrd="0" destOrd="0" presId="urn:microsoft.com/office/officeart/2005/8/layout/vList2"/>
    <dgm:cxn modelId="{2BCCC18C-37D7-42FB-9492-3EE3D19199A5}" srcId="{A6F14FB0-234F-407B-828D-419243169C02}" destId="{9C93E973-EDE2-45B3-8E49-8A351DAFF5BC}" srcOrd="6" destOrd="0" parTransId="{1B37765B-1DC3-4640-848C-DB98195FC0CC}" sibTransId="{2620A96B-A978-4F0F-A092-A0A91CE224C4}"/>
    <dgm:cxn modelId="{E2839A92-8F2C-463A-A33B-8F28C8473119}" srcId="{A6F14FB0-234F-407B-828D-419243169C02}" destId="{10889B06-0533-40CA-8961-9DBB3AC427A3}" srcOrd="4" destOrd="0" parTransId="{30C9223F-2671-4877-AFAC-4B24CA7D3252}" sibTransId="{50110E0F-040F-47CA-BF62-6D36ADE976C6}"/>
    <dgm:cxn modelId="{C5D8A4B2-8122-4DAF-857A-6514BF38BBD0}" srcId="{A6F14FB0-234F-407B-828D-419243169C02}" destId="{A5491A71-1960-4777-B305-B259E3EB4B18}" srcOrd="1" destOrd="0" parTransId="{2BE1E4C8-B5D9-4A2A-A6E6-F22FADA722DD}" sibTransId="{B117B6C5-C410-477E-9437-A9576D77A3A5}"/>
    <dgm:cxn modelId="{50B7D4B4-6655-4711-84A2-FB671D40E372}" type="presOf" srcId="{1DFBDD71-870D-4679-8E81-CAE66493AE00}" destId="{7A552996-4D41-44A8-A2F3-51303D455AF5}" srcOrd="0" destOrd="0" presId="urn:microsoft.com/office/officeart/2005/8/layout/vList2"/>
    <dgm:cxn modelId="{63FC92C3-66CF-4615-8A03-3EA19A90C3A4}" type="presOf" srcId="{10889B06-0533-40CA-8961-9DBB3AC427A3}" destId="{0F7A94E2-49F3-48FF-9783-560B2ED7A277}" srcOrd="0" destOrd="0" presId="urn:microsoft.com/office/officeart/2005/8/layout/vList2"/>
    <dgm:cxn modelId="{CB6376D7-537C-40DC-8E5E-144EE4718FCD}" srcId="{A6F14FB0-234F-407B-828D-419243169C02}" destId="{1DFBDD71-870D-4679-8E81-CAE66493AE00}" srcOrd="0" destOrd="0" parTransId="{19EFDB58-9726-4138-BBB6-5E7B9A9F1419}" sibTransId="{4007FE2D-4209-4950-984E-F49CDB7042AB}"/>
    <dgm:cxn modelId="{9002F5DA-57CD-4A88-B48A-E6DB4B5C97A4}" type="presOf" srcId="{A5491A71-1960-4777-B305-B259E3EB4B18}" destId="{6C2AEFB3-64CD-47CE-AA8F-4CD3B6216170}" srcOrd="0" destOrd="0" presId="urn:microsoft.com/office/officeart/2005/8/layout/vList2"/>
    <dgm:cxn modelId="{B57C2506-2C99-46D3-BF2E-548BB0CC0223}" type="presParOf" srcId="{77CA7ADF-D01B-4DB9-80C9-E1EFF825E99B}" destId="{7A552996-4D41-44A8-A2F3-51303D455AF5}" srcOrd="0" destOrd="0" presId="urn:microsoft.com/office/officeart/2005/8/layout/vList2"/>
    <dgm:cxn modelId="{7973923C-7879-412F-B65B-F6D0B682DA6D}" type="presParOf" srcId="{77CA7ADF-D01B-4DB9-80C9-E1EFF825E99B}" destId="{169A99F6-F4FF-45BC-AB6B-E05C1A730738}" srcOrd="1" destOrd="0" presId="urn:microsoft.com/office/officeart/2005/8/layout/vList2"/>
    <dgm:cxn modelId="{0BBD5013-F36D-462C-B5BB-3704F64677D8}" type="presParOf" srcId="{77CA7ADF-D01B-4DB9-80C9-E1EFF825E99B}" destId="{6C2AEFB3-64CD-47CE-AA8F-4CD3B6216170}" srcOrd="2" destOrd="0" presId="urn:microsoft.com/office/officeart/2005/8/layout/vList2"/>
    <dgm:cxn modelId="{7015E698-224A-4683-9375-1951CE7352D3}" type="presParOf" srcId="{77CA7ADF-D01B-4DB9-80C9-E1EFF825E99B}" destId="{98EE6EC1-ABD4-45E7-91AD-5CF4171044F0}" srcOrd="3" destOrd="0" presId="urn:microsoft.com/office/officeart/2005/8/layout/vList2"/>
    <dgm:cxn modelId="{FA478A1B-EEBC-49DF-B8DD-8C917F8B0FDA}" type="presParOf" srcId="{77CA7ADF-D01B-4DB9-80C9-E1EFF825E99B}" destId="{541DD03D-9595-481C-B9A6-C387990870A8}" srcOrd="4" destOrd="0" presId="urn:microsoft.com/office/officeart/2005/8/layout/vList2"/>
    <dgm:cxn modelId="{EF97BB04-327F-4E7E-9A74-680995A50115}" type="presParOf" srcId="{77CA7ADF-D01B-4DB9-80C9-E1EFF825E99B}" destId="{8F885CFE-8F1F-4705-B5E7-C9574CEEE30D}" srcOrd="5" destOrd="0" presId="urn:microsoft.com/office/officeart/2005/8/layout/vList2"/>
    <dgm:cxn modelId="{3D072035-23BC-4978-B75D-331D995B7A8C}" type="presParOf" srcId="{77CA7ADF-D01B-4DB9-80C9-E1EFF825E99B}" destId="{38D024AC-A1FC-4BA1-8B82-F03C06213BE9}" srcOrd="6" destOrd="0" presId="urn:microsoft.com/office/officeart/2005/8/layout/vList2"/>
    <dgm:cxn modelId="{EE090F6E-AC71-487A-B125-84979824D6CB}" type="presParOf" srcId="{77CA7ADF-D01B-4DB9-80C9-E1EFF825E99B}" destId="{2C22E666-B9DA-4BC0-980A-D2F7D9ABCFD7}" srcOrd="7" destOrd="0" presId="urn:microsoft.com/office/officeart/2005/8/layout/vList2"/>
    <dgm:cxn modelId="{3FEA9536-295E-4A87-A62A-4AF28F51D140}" type="presParOf" srcId="{77CA7ADF-D01B-4DB9-80C9-E1EFF825E99B}" destId="{0F7A94E2-49F3-48FF-9783-560B2ED7A277}" srcOrd="8" destOrd="0" presId="urn:microsoft.com/office/officeart/2005/8/layout/vList2"/>
    <dgm:cxn modelId="{B8EFE183-73C8-4322-A0AF-B0540FD4A56E}" type="presParOf" srcId="{77CA7ADF-D01B-4DB9-80C9-E1EFF825E99B}" destId="{6259A1F0-65FF-4C82-8BFF-CF5233329E1B}" srcOrd="9" destOrd="0" presId="urn:microsoft.com/office/officeart/2005/8/layout/vList2"/>
    <dgm:cxn modelId="{D79C4F88-ED55-4CFF-A384-F46F0A98C6A7}" type="presParOf" srcId="{77CA7ADF-D01B-4DB9-80C9-E1EFF825E99B}" destId="{87E7BF71-BF9C-4993-B345-32E84FB00BEC}" srcOrd="10" destOrd="0" presId="urn:microsoft.com/office/officeart/2005/8/layout/vList2"/>
    <dgm:cxn modelId="{62294B01-64BC-4EA5-814E-06AB26FB7276}" type="presParOf" srcId="{77CA7ADF-D01B-4DB9-80C9-E1EFF825E99B}" destId="{1A61FBDF-C752-4E21-A442-CFA13DC430A1}" srcOrd="11" destOrd="0" presId="urn:microsoft.com/office/officeart/2005/8/layout/vList2"/>
    <dgm:cxn modelId="{B7C6F56C-A189-4188-AA7D-B9286D8DBAFB}" type="presParOf" srcId="{77CA7ADF-D01B-4DB9-80C9-E1EFF825E99B}" destId="{6D394929-135B-442D-BC71-9A1180C0952F}" srcOrd="12" destOrd="0" presId="urn:microsoft.com/office/officeart/2005/8/layout/vList2"/>
    <dgm:cxn modelId="{FAAFC7C7-478E-4DC5-AE2F-F66F446D67E0}" type="presParOf" srcId="{77CA7ADF-D01B-4DB9-80C9-E1EFF825E99B}" destId="{F357DCFD-FD9C-4E5A-802E-D3EF7DDD2885}" srcOrd="13" destOrd="0" presId="urn:microsoft.com/office/officeart/2005/8/layout/vList2"/>
    <dgm:cxn modelId="{B9B98B7A-E206-456D-AD9E-331D657435DA}" type="presParOf" srcId="{77CA7ADF-D01B-4DB9-80C9-E1EFF825E99B}" destId="{07AC6237-5FAD-4865-AE68-D2148CE102D7}" srcOrd="1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4A025-6FD8-4929-A728-E9934C75226E}"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46858D4D-BDAF-4656-9699-1069EB782E77}">
      <dgm:prSet/>
      <dgm:spPr/>
      <dgm:t>
        <a:bodyPr/>
        <a:lstStyle/>
        <a:p>
          <a:r>
            <a:rPr lang="en-US"/>
            <a:t>Course Expectations​</a:t>
          </a:r>
        </a:p>
      </dgm:t>
    </dgm:pt>
    <dgm:pt modelId="{48553AAF-7276-4279-850A-5CCB255A8BD3}" type="parTrans" cxnId="{C4F477F3-B9E6-4FCB-ABE0-F10DDC07C26B}">
      <dgm:prSet/>
      <dgm:spPr/>
      <dgm:t>
        <a:bodyPr/>
        <a:lstStyle/>
        <a:p>
          <a:endParaRPr lang="en-US"/>
        </a:p>
      </dgm:t>
    </dgm:pt>
    <dgm:pt modelId="{D34913BB-8471-4434-B470-D11A12721FA2}" type="sibTrans" cxnId="{C4F477F3-B9E6-4FCB-ABE0-F10DDC07C26B}">
      <dgm:prSet/>
      <dgm:spPr/>
      <dgm:t>
        <a:bodyPr/>
        <a:lstStyle/>
        <a:p>
          <a:endParaRPr lang="en-US"/>
        </a:p>
      </dgm:t>
    </dgm:pt>
    <dgm:pt modelId="{D0624A3B-4EFC-47AB-AFC6-DE9FDC31621F}">
      <dgm:prSet/>
      <dgm:spPr/>
      <dgm:t>
        <a:bodyPr/>
        <a:lstStyle/>
        <a:p>
          <a:pPr rtl="0"/>
          <a:r>
            <a:rPr lang="en-US" dirty="0"/>
            <a:t>DCLO #</a:t>
          </a:r>
          <a:r>
            <a:rPr lang="en-US" dirty="0">
              <a:latin typeface="Calisto MT" panose="02040603050505030304"/>
            </a:rPr>
            <a:t>3 and</a:t>
          </a:r>
          <a:r>
            <a:rPr lang="en-US" dirty="0"/>
            <a:t> #</a:t>
          </a:r>
          <a:r>
            <a:rPr lang="en-US" dirty="0">
              <a:latin typeface="Calisto MT" panose="02040603050505030304"/>
            </a:rPr>
            <a:t>3Assessment</a:t>
          </a:r>
          <a:r>
            <a:rPr lang="en-US" dirty="0"/>
            <a:t> of Student Learning​</a:t>
          </a:r>
        </a:p>
      </dgm:t>
    </dgm:pt>
    <dgm:pt modelId="{DDC10A7B-5B71-4EBE-AF55-A1E3D64A05DC}" type="parTrans" cxnId="{CBB0D4FB-20E4-4305-A3AA-ADEED4D4E899}">
      <dgm:prSet/>
      <dgm:spPr/>
      <dgm:t>
        <a:bodyPr/>
        <a:lstStyle/>
        <a:p>
          <a:endParaRPr lang="en-US"/>
        </a:p>
      </dgm:t>
    </dgm:pt>
    <dgm:pt modelId="{1368F3AD-3773-40A5-A974-0828C2CF9E17}" type="sibTrans" cxnId="{CBB0D4FB-20E4-4305-A3AA-ADEED4D4E899}">
      <dgm:prSet/>
      <dgm:spPr/>
      <dgm:t>
        <a:bodyPr/>
        <a:lstStyle/>
        <a:p>
          <a:endParaRPr lang="en-US"/>
        </a:p>
      </dgm:t>
    </dgm:pt>
    <dgm:pt modelId="{A328117D-A1C1-463E-B3F3-88F53C05F640}">
      <dgm:prSet/>
      <dgm:spPr/>
      <dgm:t>
        <a:bodyPr/>
        <a:lstStyle/>
        <a:p>
          <a:r>
            <a:rPr lang="en-US" b="1"/>
            <a:t>DCLO, PLO, SLO-really? </a:t>
          </a:r>
          <a:r>
            <a:rPr lang="en-US"/>
            <a:t>​</a:t>
          </a:r>
        </a:p>
      </dgm:t>
    </dgm:pt>
    <dgm:pt modelId="{917064C3-B9AD-4B1D-9786-1D43F9CB90EA}" type="parTrans" cxnId="{0A46DF94-195C-4669-9EEC-CCBCD3FBCEE3}">
      <dgm:prSet/>
      <dgm:spPr/>
      <dgm:t>
        <a:bodyPr/>
        <a:lstStyle/>
        <a:p>
          <a:endParaRPr lang="en-US"/>
        </a:p>
      </dgm:t>
    </dgm:pt>
    <dgm:pt modelId="{2F8CF525-C5A2-4689-BC0E-28A3DCE50F48}" type="sibTrans" cxnId="{0A46DF94-195C-4669-9EEC-CCBCD3FBCEE3}">
      <dgm:prSet/>
      <dgm:spPr/>
      <dgm:t>
        <a:bodyPr/>
        <a:lstStyle/>
        <a:p>
          <a:endParaRPr lang="en-US"/>
        </a:p>
      </dgm:t>
    </dgm:pt>
    <dgm:pt modelId="{C7DDF2DF-6FE5-4D0F-ABF8-98EFDDB382B4}">
      <dgm:prSet/>
      <dgm:spPr/>
      <dgm:t>
        <a:bodyPr/>
        <a:lstStyle/>
        <a:p>
          <a:r>
            <a:rPr lang="en-US"/>
            <a:t>Attendance Policy</a:t>
          </a:r>
        </a:p>
      </dgm:t>
    </dgm:pt>
    <dgm:pt modelId="{2D893412-DFC3-4116-8FBB-E39609CC5588}" type="parTrans" cxnId="{B6311FF1-1BB6-42EA-A363-E466FF2B0E09}">
      <dgm:prSet/>
      <dgm:spPr/>
    </dgm:pt>
    <dgm:pt modelId="{4744D949-70BC-405C-B11C-4497700ACB46}" type="sibTrans" cxnId="{B6311FF1-1BB6-42EA-A363-E466FF2B0E09}">
      <dgm:prSet/>
      <dgm:spPr/>
    </dgm:pt>
    <dgm:pt modelId="{0CA4A497-48EB-45A9-932F-14C888AF6906}" type="pres">
      <dgm:prSet presAssocID="{B804A025-6FD8-4929-A728-E9934C75226E}" presName="hierChild1" presStyleCnt="0">
        <dgm:presLayoutVars>
          <dgm:chPref val="1"/>
          <dgm:dir/>
          <dgm:animOne val="branch"/>
          <dgm:animLvl val="lvl"/>
          <dgm:resizeHandles/>
        </dgm:presLayoutVars>
      </dgm:prSet>
      <dgm:spPr/>
    </dgm:pt>
    <dgm:pt modelId="{1AFC2861-9AD1-4126-B091-D21041B94BA0}" type="pres">
      <dgm:prSet presAssocID="{46858D4D-BDAF-4656-9699-1069EB782E77}" presName="hierRoot1" presStyleCnt="0"/>
      <dgm:spPr/>
    </dgm:pt>
    <dgm:pt modelId="{CE25E362-B03E-4729-A7C4-F24345BFA184}" type="pres">
      <dgm:prSet presAssocID="{46858D4D-BDAF-4656-9699-1069EB782E77}" presName="composite" presStyleCnt="0"/>
      <dgm:spPr/>
    </dgm:pt>
    <dgm:pt modelId="{06DDAE45-5BA9-40F9-8DDB-0A03EAAD9EFF}" type="pres">
      <dgm:prSet presAssocID="{46858D4D-BDAF-4656-9699-1069EB782E77}" presName="background" presStyleLbl="node0" presStyleIdx="0" presStyleCnt="4"/>
      <dgm:spPr/>
    </dgm:pt>
    <dgm:pt modelId="{3AEFAD0B-BE1B-474E-A747-2AA94345C2BB}" type="pres">
      <dgm:prSet presAssocID="{46858D4D-BDAF-4656-9699-1069EB782E77}" presName="text" presStyleLbl="fgAcc0" presStyleIdx="0" presStyleCnt="4">
        <dgm:presLayoutVars>
          <dgm:chPref val="3"/>
        </dgm:presLayoutVars>
      </dgm:prSet>
      <dgm:spPr/>
    </dgm:pt>
    <dgm:pt modelId="{65571845-E485-4168-A8E5-3DD4E99F82CD}" type="pres">
      <dgm:prSet presAssocID="{46858D4D-BDAF-4656-9699-1069EB782E77}" presName="hierChild2" presStyleCnt="0"/>
      <dgm:spPr/>
    </dgm:pt>
    <dgm:pt modelId="{13716154-EE58-421C-9CF7-E08A846AD623}" type="pres">
      <dgm:prSet presAssocID="{D0624A3B-4EFC-47AB-AFC6-DE9FDC31621F}" presName="hierRoot1" presStyleCnt="0"/>
      <dgm:spPr/>
    </dgm:pt>
    <dgm:pt modelId="{FF4E7D98-B8B6-46AC-9B0E-8FC5E41D2609}" type="pres">
      <dgm:prSet presAssocID="{D0624A3B-4EFC-47AB-AFC6-DE9FDC31621F}" presName="composite" presStyleCnt="0"/>
      <dgm:spPr/>
    </dgm:pt>
    <dgm:pt modelId="{BF8AB62E-9D54-4851-8EEC-9E86708BFC7B}" type="pres">
      <dgm:prSet presAssocID="{D0624A3B-4EFC-47AB-AFC6-DE9FDC31621F}" presName="background" presStyleLbl="node0" presStyleIdx="1" presStyleCnt="4"/>
      <dgm:spPr/>
    </dgm:pt>
    <dgm:pt modelId="{79E84748-F1E7-451D-9FF2-BEDB0770F615}" type="pres">
      <dgm:prSet presAssocID="{D0624A3B-4EFC-47AB-AFC6-DE9FDC31621F}" presName="text" presStyleLbl="fgAcc0" presStyleIdx="1" presStyleCnt="4">
        <dgm:presLayoutVars>
          <dgm:chPref val="3"/>
        </dgm:presLayoutVars>
      </dgm:prSet>
      <dgm:spPr/>
    </dgm:pt>
    <dgm:pt modelId="{3A0E65E7-1B59-4FAE-A598-0D8D92D13A8B}" type="pres">
      <dgm:prSet presAssocID="{D0624A3B-4EFC-47AB-AFC6-DE9FDC31621F}" presName="hierChild2" presStyleCnt="0"/>
      <dgm:spPr/>
    </dgm:pt>
    <dgm:pt modelId="{2A009BD2-858F-442E-88D2-9FFED7871705}" type="pres">
      <dgm:prSet presAssocID="{A328117D-A1C1-463E-B3F3-88F53C05F640}" presName="hierRoot1" presStyleCnt="0"/>
      <dgm:spPr/>
    </dgm:pt>
    <dgm:pt modelId="{364F6271-3AA6-4FD0-A7EA-E06858D12247}" type="pres">
      <dgm:prSet presAssocID="{A328117D-A1C1-463E-B3F3-88F53C05F640}" presName="composite" presStyleCnt="0"/>
      <dgm:spPr/>
    </dgm:pt>
    <dgm:pt modelId="{74E1D2A0-15ED-4847-B8F9-557ECFB6C1CC}" type="pres">
      <dgm:prSet presAssocID="{A328117D-A1C1-463E-B3F3-88F53C05F640}" presName="background" presStyleLbl="node0" presStyleIdx="2" presStyleCnt="4"/>
      <dgm:spPr/>
    </dgm:pt>
    <dgm:pt modelId="{4D52699D-7349-453C-B84C-3DECAA520058}" type="pres">
      <dgm:prSet presAssocID="{A328117D-A1C1-463E-B3F3-88F53C05F640}" presName="text" presStyleLbl="fgAcc0" presStyleIdx="2" presStyleCnt="4">
        <dgm:presLayoutVars>
          <dgm:chPref val="3"/>
        </dgm:presLayoutVars>
      </dgm:prSet>
      <dgm:spPr/>
    </dgm:pt>
    <dgm:pt modelId="{C9D74354-2248-49FD-BCF8-87EBAFFAF967}" type="pres">
      <dgm:prSet presAssocID="{A328117D-A1C1-463E-B3F3-88F53C05F640}" presName="hierChild2" presStyleCnt="0"/>
      <dgm:spPr/>
    </dgm:pt>
    <dgm:pt modelId="{D5CFB344-71AD-4CD2-A41A-B962A180FF35}" type="pres">
      <dgm:prSet presAssocID="{C7DDF2DF-6FE5-4D0F-ABF8-98EFDDB382B4}" presName="hierRoot1" presStyleCnt="0"/>
      <dgm:spPr/>
    </dgm:pt>
    <dgm:pt modelId="{1863E2CB-9163-4E00-A5F0-063A68E5E4C6}" type="pres">
      <dgm:prSet presAssocID="{C7DDF2DF-6FE5-4D0F-ABF8-98EFDDB382B4}" presName="composite" presStyleCnt="0"/>
      <dgm:spPr/>
    </dgm:pt>
    <dgm:pt modelId="{01DB5490-5B8D-4A76-99FA-12EB9A5DDC5F}" type="pres">
      <dgm:prSet presAssocID="{C7DDF2DF-6FE5-4D0F-ABF8-98EFDDB382B4}" presName="background" presStyleLbl="node0" presStyleIdx="3" presStyleCnt="4"/>
      <dgm:spPr/>
    </dgm:pt>
    <dgm:pt modelId="{637E92D5-820C-4164-B000-A1A6C4165913}" type="pres">
      <dgm:prSet presAssocID="{C7DDF2DF-6FE5-4D0F-ABF8-98EFDDB382B4}" presName="text" presStyleLbl="fgAcc0" presStyleIdx="3" presStyleCnt="4">
        <dgm:presLayoutVars>
          <dgm:chPref val="3"/>
        </dgm:presLayoutVars>
      </dgm:prSet>
      <dgm:spPr/>
    </dgm:pt>
    <dgm:pt modelId="{07C240D9-470F-4745-BC52-EACA16F67A0A}" type="pres">
      <dgm:prSet presAssocID="{C7DDF2DF-6FE5-4D0F-ABF8-98EFDDB382B4}" presName="hierChild2" presStyleCnt="0"/>
      <dgm:spPr/>
    </dgm:pt>
  </dgm:ptLst>
  <dgm:cxnLst>
    <dgm:cxn modelId="{317E6175-97BB-4BBF-9F79-65225B8AEBCF}" type="presOf" srcId="{D0624A3B-4EFC-47AB-AFC6-DE9FDC31621F}" destId="{79E84748-F1E7-451D-9FF2-BEDB0770F615}" srcOrd="0" destOrd="0" presId="urn:microsoft.com/office/officeart/2005/8/layout/hierarchy1"/>
    <dgm:cxn modelId="{0A46DF94-195C-4669-9EEC-CCBCD3FBCEE3}" srcId="{B804A025-6FD8-4929-A728-E9934C75226E}" destId="{A328117D-A1C1-463E-B3F3-88F53C05F640}" srcOrd="2" destOrd="0" parTransId="{917064C3-B9AD-4B1D-9786-1D43F9CB90EA}" sibTransId="{2F8CF525-C5A2-4689-BC0E-28A3DCE50F48}"/>
    <dgm:cxn modelId="{A6E1AAA3-0308-4033-B21E-98F75C4DED41}" type="presOf" srcId="{46858D4D-BDAF-4656-9699-1069EB782E77}" destId="{3AEFAD0B-BE1B-474E-A747-2AA94345C2BB}" srcOrd="0" destOrd="0" presId="urn:microsoft.com/office/officeart/2005/8/layout/hierarchy1"/>
    <dgm:cxn modelId="{086972E2-B84E-4A15-AE78-B3D31C0BC671}" type="presOf" srcId="{B804A025-6FD8-4929-A728-E9934C75226E}" destId="{0CA4A497-48EB-45A9-932F-14C888AF6906}" srcOrd="0" destOrd="0" presId="urn:microsoft.com/office/officeart/2005/8/layout/hierarchy1"/>
    <dgm:cxn modelId="{90831AF0-EF03-40F7-B919-1C01DF4D2AE2}" type="presOf" srcId="{C7DDF2DF-6FE5-4D0F-ABF8-98EFDDB382B4}" destId="{637E92D5-820C-4164-B000-A1A6C4165913}" srcOrd="0" destOrd="0" presId="urn:microsoft.com/office/officeart/2005/8/layout/hierarchy1"/>
    <dgm:cxn modelId="{B6311FF1-1BB6-42EA-A363-E466FF2B0E09}" srcId="{B804A025-6FD8-4929-A728-E9934C75226E}" destId="{C7DDF2DF-6FE5-4D0F-ABF8-98EFDDB382B4}" srcOrd="3" destOrd="0" parTransId="{2D893412-DFC3-4116-8FBB-E39609CC5588}" sibTransId="{4744D949-70BC-405C-B11C-4497700ACB46}"/>
    <dgm:cxn modelId="{C4F477F3-B9E6-4FCB-ABE0-F10DDC07C26B}" srcId="{B804A025-6FD8-4929-A728-E9934C75226E}" destId="{46858D4D-BDAF-4656-9699-1069EB782E77}" srcOrd="0" destOrd="0" parTransId="{48553AAF-7276-4279-850A-5CCB255A8BD3}" sibTransId="{D34913BB-8471-4434-B470-D11A12721FA2}"/>
    <dgm:cxn modelId="{D8AAABF7-2E2E-413E-A151-512A68890938}" type="presOf" srcId="{A328117D-A1C1-463E-B3F3-88F53C05F640}" destId="{4D52699D-7349-453C-B84C-3DECAA520058}" srcOrd="0" destOrd="0" presId="urn:microsoft.com/office/officeart/2005/8/layout/hierarchy1"/>
    <dgm:cxn modelId="{CBB0D4FB-20E4-4305-A3AA-ADEED4D4E899}" srcId="{B804A025-6FD8-4929-A728-E9934C75226E}" destId="{D0624A3B-4EFC-47AB-AFC6-DE9FDC31621F}" srcOrd="1" destOrd="0" parTransId="{DDC10A7B-5B71-4EBE-AF55-A1E3D64A05DC}" sibTransId="{1368F3AD-3773-40A5-A974-0828C2CF9E17}"/>
    <dgm:cxn modelId="{0E86AB5E-A679-4C18-A5FE-10985456AFBE}" type="presParOf" srcId="{0CA4A497-48EB-45A9-932F-14C888AF6906}" destId="{1AFC2861-9AD1-4126-B091-D21041B94BA0}" srcOrd="0" destOrd="0" presId="urn:microsoft.com/office/officeart/2005/8/layout/hierarchy1"/>
    <dgm:cxn modelId="{80237D9C-6A60-4409-8270-B55B43D16697}" type="presParOf" srcId="{1AFC2861-9AD1-4126-B091-D21041B94BA0}" destId="{CE25E362-B03E-4729-A7C4-F24345BFA184}" srcOrd="0" destOrd="0" presId="urn:microsoft.com/office/officeart/2005/8/layout/hierarchy1"/>
    <dgm:cxn modelId="{57C50B20-FC89-43AB-B436-9F5945E0A15F}" type="presParOf" srcId="{CE25E362-B03E-4729-A7C4-F24345BFA184}" destId="{06DDAE45-5BA9-40F9-8DDB-0A03EAAD9EFF}" srcOrd="0" destOrd="0" presId="urn:microsoft.com/office/officeart/2005/8/layout/hierarchy1"/>
    <dgm:cxn modelId="{5DDB35CC-493D-4CE4-954A-CE9439E1E69C}" type="presParOf" srcId="{CE25E362-B03E-4729-A7C4-F24345BFA184}" destId="{3AEFAD0B-BE1B-474E-A747-2AA94345C2BB}" srcOrd="1" destOrd="0" presId="urn:microsoft.com/office/officeart/2005/8/layout/hierarchy1"/>
    <dgm:cxn modelId="{BA6EA49A-900F-4D13-B926-4D4FD4312C6D}" type="presParOf" srcId="{1AFC2861-9AD1-4126-B091-D21041B94BA0}" destId="{65571845-E485-4168-A8E5-3DD4E99F82CD}" srcOrd="1" destOrd="0" presId="urn:microsoft.com/office/officeart/2005/8/layout/hierarchy1"/>
    <dgm:cxn modelId="{669DF017-4A14-4744-884F-9050A12DF993}" type="presParOf" srcId="{0CA4A497-48EB-45A9-932F-14C888AF6906}" destId="{13716154-EE58-421C-9CF7-E08A846AD623}" srcOrd="1" destOrd="0" presId="urn:microsoft.com/office/officeart/2005/8/layout/hierarchy1"/>
    <dgm:cxn modelId="{CE8F6F6C-D1DF-4E56-9078-E0D70AF33E07}" type="presParOf" srcId="{13716154-EE58-421C-9CF7-E08A846AD623}" destId="{FF4E7D98-B8B6-46AC-9B0E-8FC5E41D2609}" srcOrd="0" destOrd="0" presId="urn:microsoft.com/office/officeart/2005/8/layout/hierarchy1"/>
    <dgm:cxn modelId="{1755DC60-6D40-470A-A855-A6D71CDEDE79}" type="presParOf" srcId="{FF4E7D98-B8B6-46AC-9B0E-8FC5E41D2609}" destId="{BF8AB62E-9D54-4851-8EEC-9E86708BFC7B}" srcOrd="0" destOrd="0" presId="urn:microsoft.com/office/officeart/2005/8/layout/hierarchy1"/>
    <dgm:cxn modelId="{3310BB98-0610-4CA8-B419-B88D99FF743E}" type="presParOf" srcId="{FF4E7D98-B8B6-46AC-9B0E-8FC5E41D2609}" destId="{79E84748-F1E7-451D-9FF2-BEDB0770F615}" srcOrd="1" destOrd="0" presId="urn:microsoft.com/office/officeart/2005/8/layout/hierarchy1"/>
    <dgm:cxn modelId="{7B9BCDFF-A5CD-49DF-A53B-B6E6573E75A4}" type="presParOf" srcId="{13716154-EE58-421C-9CF7-E08A846AD623}" destId="{3A0E65E7-1B59-4FAE-A598-0D8D92D13A8B}" srcOrd="1" destOrd="0" presId="urn:microsoft.com/office/officeart/2005/8/layout/hierarchy1"/>
    <dgm:cxn modelId="{0EB4384E-2C6E-429F-8C76-05E07E063968}" type="presParOf" srcId="{0CA4A497-48EB-45A9-932F-14C888AF6906}" destId="{2A009BD2-858F-442E-88D2-9FFED7871705}" srcOrd="2" destOrd="0" presId="urn:microsoft.com/office/officeart/2005/8/layout/hierarchy1"/>
    <dgm:cxn modelId="{D0E0E493-B6CA-4A2E-BFD3-B29B70C83F77}" type="presParOf" srcId="{2A009BD2-858F-442E-88D2-9FFED7871705}" destId="{364F6271-3AA6-4FD0-A7EA-E06858D12247}" srcOrd="0" destOrd="0" presId="urn:microsoft.com/office/officeart/2005/8/layout/hierarchy1"/>
    <dgm:cxn modelId="{13018C50-7A22-4E1B-AF14-9C3463ED6A7C}" type="presParOf" srcId="{364F6271-3AA6-4FD0-A7EA-E06858D12247}" destId="{74E1D2A0-15ED-4847-B8F9-557ECFB6C1CC}" srcOrd="0" destOrd="0" presId="urn:microsoft.com/office/officeart/2005/8/layout/hierarchy1"/>
    <dgm:cxn modelId="{5784E3A6-44F4-4FE0-858A-F3206CFE8AFB}" type="presParOf" srcId="{364F6271-3AA6-4FD0-A7EA-E06858D12247}" destId="{4D52699D-7349-453C-B84C-3DECAA520058}" srcOrd="1" destOrd="0" presId="urn:microsoft.com/office/officeart/2005/8/layout/hierarchy1"/>
    <dgm:cxn modelId="{FF341D92-2B8F-48C0-826F-A948952F11CC}" type="presParOf" srcId="{2A009BD2-858F-442E-88D2-9FFED7871705}" destId="{C9D74354-2248-49FD-BCF8-87EBAFFAF967}" srcOrd="1" destOrd="0" presId="urn:microsoft.com/office/officeart/2005/8/layout/hierarchy1"/>
    <dgm:cxn modelId="{1B89C1D9-EBAC-46BC-9EE1-31D5C86CB8CB}" type="presParOf" srcId="{0CA4A497-48EB-45A9-932F-14C888AF6906}" destId="{D5CFB344-71AD-4CD2-A41A-B962A180FF35}" srcOrd="3" destOrd="0" presId="urn:microsoft.com/office/officeart/2005/8/layout/hierarchy1"/>
    <dgm:cxn modelId="{D9D71777-6C3F-40F7-9EB3-D92AF4F72AFC}" type="presParOf" srcId="{D5CFB344-71AD-4CD2-A41A-B962A180FF35}" destId="{1863E2CB-9163-4E00-A5F0-063A68E5E4C6}" srcOrd="0" destOrd="0" presId="urn:microsoft.com/office/officeart/2005/8/layout/hierarchy1"/>
    <dgm:cxn modelId="{E4E6236D-9AEA-420E-BD0A-98670AA50599}" type="presParOf" srcId="{1863E2CB-9163-4E00-A5F0-063A68E5E4C6}" destId="{01DB5490-5B8D-4A76-99FA-12EB9A5DDC5F}" srcOrd="0" destOrd="0" presId="urn:microsoft.com/office/officeart/2005/8/layout/hierarchy1"/>
    <dgm:cxn modelId="{47CBBECC-C80B-4C7F-BB5E-1CC89AE480D5}" type="presParOf" srcId="{1863E2CB-9163-4E00-A5F0-063A68E5E4C6}" destId="{637E92D5-820C-4164-B000-A1A6C4165913}" srcOrd="1" destOrd="0" presId="urn:microsoft.com/office/officeart/2005/8/layout/hierarchy1"/>
    <dgm:cxn modelId="{5A715165-E12A-4503-85A0-023715967B46}" type="presParOf" srcId="{D5CFB344-71AD-4CD2-A41A-B962A180FF35}" destId="{07C240D9-470F-4745-BC52-EACA16F67A0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A051CD-1CC1-41C9-9C89-F133DC25C1C8}"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69719CB2-FE97-4BCE-81F5-63DBDDA639F9}">
      <dgm:prSet/>
      <dgm:spPr/>
      <dgm:t>
        <a:bodyPr/>
        <a:lstStyle/>
        <a:p>
          <a:r>
            <a:rPr lang="en-US"/>
            <a:t>Financial Aid</a:t>
          </a:r>
        </a:p>
      </dgm:t>
    </dgm:pt>
    <dgm:pt modelId="{E28D1074-BD54-4D35-BB36-D67118352C3E}" type="parTrans" cxnId="{46B6D4CC-A37A-462C-8CF7-88F413D65C2E}">
      <dgm:prSet/>
      <dgm:spPr/>
      <dgm:t>
        <a:bodyPr/>
        <a:lstStyle/>
        <a:p>
          <a:endParaRPr lang="en-US"/>
        </a:p>
      </dgm:t>
    </dgm:pt>
    <dgm:pt modelId="{9C7E2BF7-798E-4994-8B39-998F79BDABDE}" type="sibTrans" cxnId="{46B6D4CC-A37A-462C-8CF7-88F413D65C2E}">
      <dgm:prSet/>
      <dgm:spPr/>
      <dgm:t>
        <a:bodyPr/>
        <a:lstStyle/>
        <a:p>
          <a:endParaRPr lang="en-US"/>
        </a:p>
      </dgm:t>
    </dgm:pt>
    <dgm:pt modelId="{6CCA4F33-2B72-4B8E-87CC-863B4050C5D1}">
      <dgm:prSet/>
      <dgm:spPr/>
      <dgm:t>
        <a:bodyPr/>
        <a:lstStyle/>
        <a:p>
          <a:r>
            <a:rPr lang="en-US"/>
            <a:t>Academic Rigor</a:t>
          </a:r>
        </a:p>
      </dgm:t>
    </dgm:pt>
    <dgm:pt modelId="{FE636D85-0989-4751-995F-511772AB4757}" type="parTrans" cxnId="{EC7F3B74-2E8A-43F5-BDBE-786E65B48FE4}">
      <dgm:prSet/>
      <dgm:spPr/>
      <dgm:t>
        <a:bodyPr/>
        <a:lstStyle/>
        <a:p>
          <a:endParaRPr lang="en-US"/>
        </a:p>
      </dgm:t>
    </dgm:pt>
    <dgm:pt modelId="{A28B2126-1A4B-48DD-B6F0-FA985092E0D8}" type="sibTrans" cxnId="{EC7F3B74-2E8A-43F5-BDBE-786E65B48FE4}">
      <dgm:prSet/>
      <dgm:spPr/>
      <dgm:t>
        <a:bodyPr/>
        <a:lstStyle/>
        <a:p>
          <a:endParaRPr lang="en-US"/>
        </a:p>
      </dgm:t>
    </dgm:pt>
    <dgm:pt modelId="{F341989D-7605-42A8-B539-C1543DA4291D}">
      <dgm:prSet/>
      <dgm:spPr/>
      <dgm:t>
        <a:bodyPr/>
        <a:lstStyle/>
        <a:p>
          <a:r>
            <a:rPr lang="en-US"/>
            <a:t>Assessment data</a:t>
          </a:r>
        </a:p>
      </dgm:t>
    </dgm:pt>
    <dgm:pt modelId="{DA497F7E-B127-48F9-8319-F4003FCD70C5}" type="parTrans" cxnId="{6342EB5D-A751-45AD-BC42-11A411156A63}">
      <dgm:prSet/>
      <dgm:spPr/>
      <dgm:t>
        <a:bodyPr/>
        <a:lstStyle/>
        <a:p>
          <a:endParaRPr lang="en-US"/>
        </a:p>
      </dgm:t>
    </dgm:pt>
    <dgm:pt modelId="{F885E3AD-43BB-44CF-8D59-9CA56E102BBD}" type="sibTrans" cxnId="{6342EB5D-A751-45AD-BC42-11A411156A63}">
      <dgm:prSet/>
      <dgm:spPr/>
      <dgm:t>
        <a:bodyPr/>
        <a:lstStyle/>
        <a:p>
          <a:endParaRPr lang="en-US"/>
        </a:p>
      </dgm:t>
    </dgm:pt>
    <dgm:pt modelId="{84264F8D-E340-4BA5-A4C7-63DB6D117F20}">
      <dgm:prSet/>
      <dgm:spPr/>
      <dgm:t>
        <a:bodyPr/>
        <a:lstStyle/>
        <a:p>
          <a:r>
            <a:rPr lang="en-US"/>
            <a:t>Community</a:t>
          </a:r>
        </a:p>
      </dgm:t>
    </dgm:pt>
    <dgm:pt modelId="{0931D958-7AF7-4F99-AC73-F7492EF8417C}" type="parTrans" cxnId="{AF617371-9A8A-4BAA-B8AD-03F17A7358AC}">
      <dgm:prSet/>
      <dgm:spPr/>
      <dgm:t>
        <a:bodyPr/>
        <a:lstStyle/>
        <a:p>
          <a:endParaRPr lang="en-US"/>
        </a:p>
      </dgm:t>
    </dgm:pt>
    <dgm:pt modelId="{08F78A53-293A-4FAF-92DF-15AD7B064CEB}" type="sibTrans" cxnId="{AF617371-9A8A-4BAA-B8AD-03F17A7358AC}">
      <dgm:prSet/>
      <dgm:spPr/>
      <dgm:t>
        <a:bodyPr/>
        <a:lstStyle/>
        <a:p>
          <a:endParaRPr lang="en-US"/>
        </a:p>
      </dgm:t>
    </dgm:pt>
    <dgm:pt modelId="{7C5DEF17-AB73-400F-8D4C-40073FA7AA7C}">
      <dgm:prSet/>
      <dgm:spPr/>
      <dgm:t>
        <a:bodyPr/>
        <a:lstStyle/>
        <a:p>
          <a:r>
            <a:rPr lang="en-US"/>
            <a:t>Retention</a:t>
          </a:r>
        </a:p>
      </dgm:t>
    </dgm:pt>
    <dgm:pt modelId="{B4F0F262-4C88-48A7-ACA7-EB9CB2DDF4C6}" type="parTrans" cxnId="{8429844B-992A-4762-A79C-6A7CA10DB95E}">
      <dgm:prSet/>
      <dgm:spPr/>
      <dgm:t>
        <a:bodyPr/>
        <a:lstStyle/>
        <a:p>
          <a:endParaRPr lang="en-US"/>
        </a:p>
      </dgm:t>
    </dgm:pt>
    <dgm:pt modelId="{5F7B2BEF-528B-4A85-9740-BDF693BA3512}" type="sibTrans" cxnId="{8429844B-992A-4762-A79C-6A7CA10DB95E}">
      <dgm:prSet/>
      <dgm:spPr/>
      <dgm:t>
        <a:bodyPr/>
        <a:lstStyle/>
        <a:p>
          <a:endParaRPr lang="en-US"/>
        </a:p>
      </dgm:t>
    </dgm:pt>
    <dgm:pt modelId="{4E39A247-DC19-4101-BAC1-5A56633D9C3A}" type="pres">
      <dgm:prSet presAssocID="{3DA051CD-1CC1-41C9-9C89-F133DC25C1C8}" presName="hierChild1" presStyleCnt="0">
        <dgm:presLayoutVars>
          <dgm:chPref val="1"/>
          <dgm:dir/>
          <dgm:animOne val="branch"/>
          <dgm:animLvl val="lvl"/>
          <dgm:resizeHandles/>
        </dgm:presLayoutVars>
      </dgm:prSet>
      <dgm:spPr/>
    </dgm:pt>
    <dgm:pt modelId="{D5C94A09-2FAA-4EF5-AC01-A1F1BEBC30C9}" type="pres">
      <dgm:prSet presAssocID="{69719CB2-FE97-4BCE-81F5-63DBDDA639F9}" presName="hierRoot1" presStyleCnt="0"/>
      <dgm:spPr/>
    </dgm:pt>
    <dgm:pt modelId="{5137AE0B-5CC6-4598-A64C-61712F8F5703}" type="pres">
      <dgm:prSet presAssocID="{69719CB2-FE97-4BCE-81F5-63DBDDA639F9}" presName="composite" presStyleCnt="0"/>
      <dgm:spPr/>
    </dgm:pt>
    <dgm:pt modelId="{BA5EE77E-1903-4F0A-B240-3E18A41C34F0}" type="pres">
      <dgm:prSet presAssocID="{69719CB2-FE97-4BCE-81F5-63DBDDA639F9}" presName="background" presStyleLbl="node0" presStyleIdx="0" presStyleCnt="5"/>
      <dgm:spPr/>
    </dgm:pt>
    <dgm:pt modelId="{E7B5C01B-607E-44E3-99D7-F7D0D80F7A58}" type="pres">
      <dgm:prSet presAssocID="{69719CB2-FE97-4BCE-81F5-63DBDDA639F9}" presName="text" presStyleLbl="fgAcc0" presStyleIdx="0" presStyleCnt="5">
        <dgm:presLayoutVars>
          <dgm:chPref val="3"/>
        </dgm:presLayoutVars>
      </dgm:prSet>
      <dgm:spPr/>
    </dgm:pt>
    <dgm:pt modelId="{2FF1D17F-A529-4222-9344-1153AB42FE19}" type="pres">
      <dgm:prSet presAssocID="{69719CB2-FE97-4BCE-81F5-63DBDDA639F9}" presName="hierChild2" presStyleCnt="0"/>
      <dgm:spPr/>
    </dgm:pt>
    <dgm:pt modelId="{4BD12B49-6FC0-46AE-8D96-652A345DD381}" type="pres">
      <dgm:prSet presAssocID="{6CCA4F33-2B72-4B8E-87CC-863B4050C5D1}" presName="hierRoot1" presStyleCnt="0"/>
      <dgm:spPr/>
    </dgm:pt>
    <dgm:pt modelId="{F7104BF8-7BF6-4DA4-9994-6DEE04EF3336}" type="pres">
      <dgm:prSet presAssocID="{6CCA4F33-2B72-4B8E-87CC-863B4050C5D1}" presName="composite" presStyleCnt="0"/>
      <dgm:spPr/>
    </dgm:pt>
    <dgm:pt modelId="{90035E8C-8727-4A11-B373-7F1D88098F0A}" type="pres">
      <dgm:prSet presAssocID="{6CCA4F33-2B72-4B8E-87CC-863B4050C5D1}" presName="background" presStyleLbl="node0" presStyleIdx="1" presStyleCnt="5"/>
      <dgm:spPr/>
    </dgm:pt>
    <dgm:pt modelId="{5F95AE75-AF18-45BB-90D9-D28A8DFE5929}" type="pres">
      <dgm:prSet presAssocID="{6CCA4F33-2B72-4B8E-87CC-863B4050C5D1}" presName="text" presStyleLbl="fgAcc0" presStyleIdx="1" presStyleCnt="5">
        <dgm:presLayoutVars>
          <dgm:chPref val="3"/>
        </dgm:presLayoutVars>
      </dgm:prSet>
      <dgm:spPr/>
    </dgm:pt>
    <dgm:pt modelId="{0AD37BF5-BF11-4613-8809-94E6E7F8F2D3}" type="pres">
      <dgm:prSet presAssocID="{6CCA4F33-2B72-4B8E-87CC-863B4050C5D1}" presName="hierChild2" presStyleCnt="0"/>
      <dgm:spPr/>
    </dgm:pt>
    <dgm:pt modelId="{FF7EFFD4-CC31-441B-8763-9AF9CBACE556}" type="pres">
      <dgm:prSet presAssocID="{F341989D-7605-42A8-B539-C1543DA4291D}" presName="hierRoot1" presStyleCnt="0"/>
      <dgm:spPr/>
    </dgm:pt>
    <dgm:pt modelId="{E3AC13AE-437A-4044-B407-495BDAB19B50}" type="pres">
      <dgm:prSet presAssocID="{F341989D-7605-42A8-B539-C1543DA4291D}" presName="composite" presStyleCnt="0"/>
      <dgm:spPr/>
    </dgm:pt>
    <dgm:pt modelId="{DDF45554-1F81-472E-A663-9249F9C793C0}" type="pres">
      <dgm:prSet presAssocID="{F341989D-7605-42A8-B539-C1543DA4291D}" presName="background" presStyleLbl="node0" presStyleIdx="2" presStyleCnt="5"/>
      <dgm:spPr/>
    </dgm:pt>
    <dgm:pt modelId="{C942AB12-4178-4991-B07D-06EBB3B9CF27}" type="pres">
      <dgm:prSet presAssocID="{F341989D-7605-42A8-B539-C1543DA4291D}" presName="text" presStyleLbl="fgAcc0" presStyleIdx="2" presStyleCnt="5">
        <dgm:presLayoutVars>
          <dgm:chPref val="3"/>
        </dgm:presLayoutVars>
      </dgm:prSet>
      <dgm:spPr/>
    </dgm:pt>
    <dgm:pt modelId="{AA931985-3372-4CF0-878C-21A2AD0747FA}" type="pres">
      <dgm:prSet presAssocID="{F341989D-7605-42A8-B539-C1543DA4291D}" presName="hierChild2" presStyleCnt="0"/>
      <dgm:spPr/>
    </dgm:pt>
    <dgm:pt modelId="{4C535A36-D440-4BCF-918C-B7AE23C84178}" type="pres">
      <dgm:prSet presAssocID="{84264F8D-E340-4BA5-A4C7-63DB6D117F20}" presName="hierRoot1" presStyleCnt="0"/>
      <dgm:spPr/>
    </dgm:pt>
    <dgm:pt modelId="{4A67262E-90A0-41B6-B86D-5BE1CD998BF0}" type="pres">
      <dgm:prSet presAssocID="{84264F8D-E340-4BA5-A4C7-63DB6D117F20}" presName="composite" presStyleCnt="0"/>
      <dgm:spPr/>
    </dgm:pt>
    <dgm:pt modelId="{943A0817-414B-492B-B196-C193FA5F4825}" type="pres">
      <dgm:prSet presAssocID="{84264F8D-E340-4BA5-A4C7-63DB6D117F20}" presName="background" presStyleLbl="node0" presStyleIdx="3" presStyleCnt="5"/>
      <dgm:spPr/>
    </dgm:pt>
    <dgm:pt modelId="{C6ED5F88-7297-4EB5-968C-ED87DEF5D387}" type="pres">
      <dgm:prSet presAssocID="{84264F8D-E340-4BA5-A4C7-63DB6D117F20}" presName="text" presStyleLbl="fgAcc0" presStyleIdx="3" presStyleCnt="5">
        <dgm:presLayoutVars>
          <dgm:chPref val="3"/>
        </dgm:presLayoutVars>
      </dgm:prSet>
      <dgm:spPr/>
    </dgm:pt>
    <dgm:pt modelId="{36E1E7D7-CAA9-4C59-8B0E-A2E2E8C82BDD}" type="pres">
      <dgm:prSet presAssocID="{84264F8D-E340-4BA5-A4C7-63DB6D117F20}" presName="hierChild2" presStyleCnt="0"/>
      <dgm:spPr/>
    </dgm:pt>
    <dgm:pt modelId="{978FAC04-AF2D-44EA-A332-1193691AC668}" type="pres">
      <dgm:prSet presAssocID="{7C5DEF17-AB73-400F-8D4C-40073FA7AA7C}" presName="hierRoot1" presStyleCnt="0"/>
      <dgm:spPr/>
    </dgm:pt>
    <dgm:pt modelId="{4B9EE5EA-6E86-4DFF-98A3-3094A821FFA0}" type="pres">
      <dgm:prSet presAssocID="{7C5DEF17-AB73-400F-8D4C-40073FA7AA7C}" presName="composite" presStyleCnt="0"/>
      <dgm:spPr/>
    </dgm:pt>
    <dgm:pt modelId="{46E52B35-12F4-4348-AA19-48D38C60E602}" type="pres">
      <dgm:prSet presAssocID="{7C5DEF17-AB73-400F-8D4C-40073FA7AA7C}" presName="background" presStyleLbl="node0" presStyleIdx="4" presStyleCnt="5"/>
      <dgm:spPr/>
    </dgm:pt>
    <dgm:pt modelId="{FBD09C75-D834-428F-8CCC-770AD6A320DB}" type="pres">
      <dgm:prSet presAssocID="{7C5DEF17-AB73-400F-8D4C-40073FA7AA7C}" presName="text" presStyleLbl="fgAcc0" presStyleIdx="4" presStyleCnt="5">
        <dgm:presLayoutVars>
          <dgm:chPref val="3"/>
        </dgm:presLayoutVars>
      </dgm:prSet>
      <dgm:spPr/>
    </dgm:pt>
    <dgm:pt modelId="{899D7AB5-979D-4FC1-B8E0-F93133024DC9}" type="pres">
      <dgm:prSet presAssocID="{7C5DEF17-AB73-400F-8D4C-40073FA7AA7C}" presName="hierChild2" presStyleCnt="0"/>
      <dgm:spPr/>
    </dgm:pt>
  </dgm:ptLst>
  <dgm:cxnLst>
    <dgm:cxn modelId="{0B07F430-A45F-4E66-B124-8278750815BC}" type="presOf" srcId="{7C5DEF17-AB73-400F-8D4C-40073FA7AA7C}" destId="{FBD09C75-D834-428F-8CCC-770AD6A320DB}" srcOrd="0" destOrd="0" presId="urn:microsoft.com/office/officeart/2005/8/layout/hierarchy1"/>
    <dgm:cxn modelId="{6342EB5D-A751-45AD-BC42-11A411156A63}" srcId="{3DA051CD-1CC1-41C9-9C89-F133DC25C1C8}" destId="{F341989D-7605-42A8-B539-C1543DA4291D}" srcOrd="2" destOrd="0" parTransId="{DA497F7E-B127-48F9-8319-F4003FCD70C5}" sibTransId="{F885E3AD-43BB-44CF-8D59-9CA56E102BBD}"/>
    <dgm:cxn modelId="{78E40F43-17A0-403C-8EA0-374DA43141F4}" type="presOf" srcId="{F341989D-7605-42A8-B539-C1543DA4291D}" destId="{C942AB12-4178-4991-B07D-06EBB3B9CF27}" srcOrd="0" destOrd="0" presId="urn:microsoft.com/office/officeart/2005/8/layout/hierarchy1"/>
    <dgm:cxn modelId="{8429844B-992A-4762-A79C-6A7CA10DB95E}" srcId="{3DA051CD-1CC1-41C9-9C89-F133DC25C1C8}" destId="{7C5DEF17-AB73-400F-8D4C-40073FA7AA7C}" srcOrd="4" destOrd="0" parTransId="{B4F0F262-4C88-48A7-ACA7-EB9CB2DDF4C6}" sibTransId="{5F7B2BEF-528B-4A85-9740-BDF693BA3512}"/>
    <dgm:cxn modelId="{AF617371-9A8A-4BAA-B8AD-03F17A7358AC}" srcId="{3DA051CD-1CC1-41C9-9C89-F133DC25C1C8}" destId="{84264F8D-E340-4BA5-A4C7-63DB6D117F20}" srcOrd="3" destOrd="0" parTransId="{0931D958-7AF7-4F99-AC73-F7492EF8417C}" sibTransId="{08F78A53-293A-4FAF-92DF-15AD7B064CEB}"/>
    <dgm:cxn modelId="{EC7F3B74-2E8A-43F5-BDBE-786E65B48FE4}" srcId="{3DA051CD-1CC1-41C9-9C89-F133DC25C1C8}" destId="{6CCA4F33-2B72-4B8E-87CC-863B4050C5D1}" srcOrd="1" destOrd="0" parTransId="{FE636D85-0989-4751-995F-511772AB4757}" sibTransId="{A28B2126-1A4B-48DD-B6F0-FA985092E0D8}"/>
    <dgm:cxn modelId="{A9E108A8-688A-40CB-A4DA-6FEA08A106B9}" type="presOf" srcId="{84264F8D-E340-4BA5-A4C7-63DB6D117F20}" destId="{C6ED5F88-7297-4EB5-968C-ED87DEF5D387}" srcOrd="0" destOrd="0" presId="urn:microsoft.com/office/officeart/2005/8/layout/hierarchy1"/>
    <dgm:cxn modelId="{B801D4C2-35C0-463B-AEE6-07E44E98BE0C}" type="presOf" srcId="{69719CB2-FE97-4BCE-81F5-63DBDDA639F9}" destId="{E7B5C01B-607E-44E3-99D7-F7D0D80F7A58}" srcOrd="0" destOrd="0" presId="urn:microsoft.com/office/officeart/2005/8/layout/hierarchy1"/>
    <dgm:cxn modelId="{46B6D4CC-A37A-462C-8CF7-88F413D65C2E}" srcId="{3DA051CD-1CC1-41C9-9C89-F133DC25C1C8}" destId="{69719CB2-FE97-4BCE-81F5-63DBDDA639F9}" srcOrd="0" destOrd="0" parTransId="{E28D1074-BD54-4D35-BB36-D67118352C3E}" sibTransId="{9C7E2BF7-798E-4994-8B39-998F79BDABDE}"/>
    <dgm:cxn modelId="{1F5A17D3-6506-4D60-9877-F4168183B900}" type="presOf" srcId="{3DA051CD-1CC1-41C9-9C89-F133DC25C1C8}" destId="{4E39A247-DC19-4101-BAC1-5A56633D9C3A}" srcOrd="0" destOrd="0" presId="urn:microsoft.com/office/officeart/2005/8/layout/hierarchy1"/>
    <dgm:cxn modelId="{C1FBBBED-8BEA-4A29-83E6-020F6199C663}" type="presOf" srcId="{6CCA4F33-2B72-4B8E-87CC-863B4050C5D1}" destId="{5F95AE75-AF18-45BB-90D9-D28A8DFE5929}" srcOrd="0" destOrd="0" presId="urn:microsoft.com/office/officeart/2005/8/layout/hierarchy1"/>
    <dgm:cxn modelId="{175CF7BE-068A-45A2-ABA4-3139FF66FD95}" type="presParOf" srcId="{4E39A247-DC19-4101-BAC1-5A56633D9C3A}" destId="{D5C94A09-2FAA-4EF5-AC01-A1F1BEBC30C9}" srcOrd="0" destOrd="0" presId="urn:microsoft.com/office/officeart/2005/8/layout/hierarchy1"/>
    <dgm:cxn modelId="{35372653-58FD-455A-9E8C-2D135EF950E7}" type="presParOf" srcId="{D5C94A09-2FAA-4EF5-AC01-A1F1BEBC30C9}" destId="{5137AE0B-5CC6-4598-A64C-61712F8F5703}" srcOrd="0" destOrd="0" presId="urn:microsoft.com/office/officeart/2005/8/layout/hierarchy1"/>
    <dgm:cxn modelId="{60936930-940F-4719-A134-8EA6D3133A20}" type="presParOf" srcId="{5137AE0B-5CC6-4598-A64C-61712F8F5703}" destId="{BA5EE77E-1903-4F0A-B240-3E18A41C34F0}" srcOrd="0" destOrd="0" presId="urn:microsoft.com/office/officeart/2005/8/layout/hierarchy1"/>
    <dgm:cxn modelId="{5D3C66FC-5BB6-4A29-BE5A-D3FD3FB02CFE}" type="presParOf" srcId="{5137AE0B-5CC6-4598-A64C-61712F8F5703}" destId="{E7B5C01B-607E-44E3-99D7-F7D0D80F7A58}" srcOrd="1" destOrd="0" presId="urn:microsoft.com/office/officeart/2005/8/layout/hierarchy1"/>
    <dgm:cxn modelId="{301601EE-4E7E-4460-8E35-418E7BEAA778}" type="presParOf" srcId="{D5C94A09-2FAA-4EF5-AC01-A1F1BEBC30C9}" destId="{2FF1D17F-A529-4222-9344-1153AB42FE19}" srcOrd="1" destOrd="0" presId="urn:microsoft.com/office/officeart/2005/8/layout/hierarchy1"/>
    <dgm:cxn modelId="{4CD37FD6-2249-4BF3-A546-0E8C7A62BB21}" type="presParOf" srcId="{4E39A247-DC19-4101-BAC1-5A56633D9C3A}" destId="{4BD12B49-6FC0-46AE-8D96-652A345DD381}" srcOrd="1" destOrd="0" presId="urn:microsoft.com/office/officeart/2005/8/layout/hierarchy1"/>
    <dgm:cxn modelId="{BDB15A9E-4A2C-4663-8B06-BA5787BADAB1}" type="presParOf" srcId="{4BD12B49-6FC0-46AE-8D96-652A345DD381}" destId="{F7104BF8-7BF6-4DA4-9994-6DEE04EF3336}" srcOrd="0" destOrd="0" presId="urn:microsoft.com/office/officeart/2005/8/layout/hierarchy1"/>
    <dgm:cxn modelId="{4C539F5C-5048-4A22-83BC-C3A5B580F3E6}" type="presParOf" srcId="{F7104BF8-7BF6-4DA4-9994-6DEE04EF3336}" destId="{90035E8C-8727-4A11-B373-7F1D88098F0A}" srcOrd="0" destOrd="0" presId="urn:microsoft.com/office/officeart/2005/8/layout/hierarchy1"/>
    <dgm:cxn modelId="{8B749090-0A0D-42D1-B53D-452868AB55F7}" type="presParOf" srcId="{F7104BF8-7BF6-4DA4-9994-6DEE04EF3336}" destId="{5F95AE75-AF18-45BB-90D9-D28A8DFE5929}" srcOrd="1" destOrd="0" presId="urn:microsoft.com/office/officeart/2005/8/layout/hierarchy1"/>
    <dgm:cxn modelId="{7552F466-3FF2-478B-B246-B2A0E0239825}" type="presParOf" srcId="{4BD12B49-6FC0-46AE-8D96-652A345DD381}" destId="{0AD37BF5-BF11-4613-8809-94E6E7F8F2D3}" srcOrd="1" destOrd="0" presId="urn:microsoft.com/office/officeart/2005/8/layout/hierarchy1"/>
    <dgm:cxn modelId="{0E1AEC9F-A0CE-4FFF-B0C7-BD7898B8373C}" type="presParOf" srcId="{4E39A247-DC19-4101-BAC1-5A56633D9C3A}" destId="{FF7EFFD4-CC31-441B-8763-9AF9CBACE556}" srcOrd="2" destOrd="0" presId="urn:microsoft.com/office/officeart/2005/8/layout/hierarchy1"/>
    <dgm:cxn modelId="{8A67A30F-D39F-484F-9947-0AF624CF602A}" type="presParOf" srcId="{FF7EFFD4-CC31-441B-8763-9AF9CBACE556}" destId="{E3AC13AE-437A-4044-B407-495BDAB19B50}" srcOrd="0" destOrd="0" presId="urn:microsoft.com/office/officeart/2005/8/layout/hierarchy1"/>
    <dgm:cxn modelId="{AF75CF5C-9267-4028-AE53-3047F9C57088}" type="presParOf" srcId="{E3AC13AE-437A-4044-B407-495BDAB19B50}" destId="{DDF45554-1F81-472E-A663-9249F9C793C0}" srcOrd="0" destOrd="0" presId="urn:microsoft.com/office/officeart/2005/8/layout/hierarchy1"/>
    <dgm:cxn modelId="{4515E65C-8D67-4B36-8461-7DCDB2397A40}" type="presParOf" srcId="{E3AC13AE-437A-4044-B407-495BDAB19B50}" destId="{C942AB12-4178-4991-B07D-06EBB3B9CF27}" srcOrd="1" destOrd="0" presId="urn:microsoft.com/office/officeart/2005/8/layout/hierarchy1"/>
    <dgm:cxn modelId="{4DB7150D-C3A2-4E8D-9341-1754BB563017}" type="presParOf" srcId="{FF7EFFD4-CC31-441B-8763-9AF9CBACE556}" destId="{AA931985-3372-4CF0-878C-21A2AD0747FA}" srcOrd="1" destOrd="0" presId="urn:microsoft.com/office/officeart/2005/8/layout/hierarchy1"/>
    <dgm:cxn modelId="{ECB59973-BF54-4583-91CE-95FB1FCB2EB6}" type="presParOf" srcId="{4E39A247-DC19-4101-BAC1-5A56633D9C3A}" destId="{4C535A36-D440-4BCF-918C-B7AE23C84178}" srcOrd="3" destOrd="0" presId="urn:microsoft.com/office/officeart/2005/8/layout/hierarchy1"/>
    <dgm:cxn modelId="{3F1FD5D6-D5A9-4FEC-AA8E-5A9A86B35C96}" type="presParOf" srcId="{4C535A36-D440-4BCF-918C-B7AE23C84178}" destId="{4A67262E-90A0-41B6-B86D-5BE1CD998BF0}" srcOrd="0" destOrd="0" presId="urn:microsoft.com/office/officeart/2005/8/layout/hierarchy1"/>
    <dgm:cxn modelId="{B36D2E2F-05F9-4A3E-B46F-F916753EB579}" type="presParOf" srcId="{4A67262E-90A0-41B6-B86D-5BE1CD998BF0}" destId="{943A0817-414B-492B-B196-C193FA5F4825}" srcOrd="0" destOrd="0" presId="urn:microsoft.com/office/officeart/2005/8/layout/hierarchy1"/>
    <dgm:cxn modelId="{B01C6F6B-6BB5-42B5-A990-E301EDB52484}" type="presParOf" srcId="{4A67262E-90A0-41B6-B86D-5BE1CD998BF0}" destId="{C6ED5F88-7297-4EB5-968C-ED87DEF5D387}" srcOrd="1" destOrd="0" presId="urn:microsoft.com/office/officeart/2005/8/layout/hierarchy1"/>
    <dgm:cxn modelId="{068CA89B-6202-4BB0-A547-16DD76AECE63}" type="presParOf" srcId="{4C535A36-D440-4BCF-918C-B7AE23C84178}" destId="{36E1E7D7-CAA9-4C59-8B0E-A2E2E8C82BDD}" srcOrd="1" destOrd="0" presId="urn:microsoft.com/office/officeart/2005/8/layout/hierarchy1"/>
    <dgm:cxn modelId="{8CD68802-162C-4B5E-99AF-AD930CB58715}" type="presParOf" srcId="{4E39A247-DC19-4101-BAC1-5A56633D9C3A}" destId="{978FAC04-AF2D-44EA-A332-1193691AC668}" srcOrd="4" destOrd="0" presId="urn:microsoft.com/office/officeart/2005/8/layout/hierarchy1"/>
    <dgm:cxn modelId="{8BEA668F-4A5B-4CA3-B30E-6C2A602F1EC5}" type="presParOf" srcId="{978FAC04-AF2D-44EA-A332-1193691AC668}" destId="{4B9EE5EA-6E86-4DFF-98A3-3094A821FFA0}" srcOrd="0" destOrd="0" presId="urn:microsoft.com/office/officeart/2005/8/layout/hierarchy1"/>
    <dgm:cxn modelId="{12D77262-2D15-480F-BD9F-5BC40A496C4F}" type="presParOf" srcId="{4B9EE5EA-6E86-4DFF-98A3-3094A821FFA0}" destId="{46E52B35-12F4-4348-AA19-48D38C60E602}" srcOrd="0" destOrd="0" presId="urn:microsoft.com/office/officeart/2005/8/layout/hierarchy1"/>
    <dgm:cxn modelId="{F0CF5591-8080-4AC4-B82C-EF55E3047626}" type="presParOf" srcId="{4B9EE5EA-6E86-4DFF-98A3-3094A821FFA0}" destId="{FBD09C75-D834-428F-8CCC-770AD6A320DB}" srcOrd="1" destOrd="0" presId="urn:microsoft.com/office/officeart/2005/8/layout/hierarchy1"/>
    <dgm:cxn modelId="{51CF11FE-BCD7-476A-A1C1-16FA61FE5DD6}" type="presParOf" srcId="{978FAC04-AF2D-44EA-A332-1193691AC668}" destId="{899D7AB5-979D-4FC1-B8E0-F93133024D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80C850-2F1D-43BF-8FF8-F5E90448863A}"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ED36C29C-3496-48E7-B042-197B169BA3B7}">
      <dgm:prSet/>
      <dgm:spPr/>
      <dgm:t>
        <a:bodyPr/>
        <a:lstStyle/>
        <a:p>
          <a:r>
            <a:rPr lang="en-US"/>
            <a:t>Instructors do not have authority to grant a student time off from class.  Please refer to an advisor /Dean of the College</a:t>
          </a:r>
        </a:p>
      </dgm:t>
    </dgm:pt>
    <dgm:pt modelId="{1B0392D9-67AF-4FDB-97B5-496226E6DFDB}" type="parTrans" cxnId="{81BBE1C0-ACFA-481D-8029-A57EF631957B}">
      <dgm:prSet/>
      <dgm:spPr/>
      <dgm:t>
        <a:bodyPr/>
        <a:lstStyle/>
        <a:p>
          <a:endParaRPr lang="en-US"/>
        </a:p>
      </dgm:t>
    </dgm:pt>
    <dgm:pt modelId="{A236D3BC-0E49-4A73-AB80-E7AB558DCC84}" type="sibTrans" cxnId="{81BBE1C0-ACFA-481D-8029-A57EF631957B}">
      <dgm:prSet/>
      <dgm:spPr/>
      <dgm:t>
        <a:bodyPr/>
        <a:lstStyle/>
        <a:p>
          <a:endParaRPr lang="en-US"/>
        </a:p>
      </dgm:t>
    </dgm:pt>
    <dgm:pt modelId="{24366AAD-97A6-42F5-9874-DE902878E76D}">
      <dgm:prSet/>
      <dgm:spPr/>
      <dgm:t>
        <a:bodyPr/>
        <a:lstStyle/>
        <a:p>
          <a:r>
            <a:rPr lang="en-US"/>
            <a:t>If the college should switch to remote learning-be prepared. Show your students how to use BIG BLUE BUTTON on Canvas.</a:t>
          </a:r>
        </a:p>
      </dgm:t>
    </dgm:pt>
    <dgm:pt modelId="{1E2C81B3-80E1-46E5-B2F8-E50DA7D6DDE9}" type="parTrans" cxnId="{31222E0A-D43C-455C-ADF5-EAF74D9F5506}">
      <dgm:prSet/>
      <dgm:spPr/>
      <dgm:t>
        <a:bodyPr/>
        <a:lstStyle/>
        <a:p>
          <a:endParaRPr lang="en-US"/>
        </a:p>
      </dgm:t>
    </dgm:pt>
    <dgm:pt modelId="{BEBCCE7C-8B98-4873-8BE7-CB0F993A44D2}" type="sibTrans" cxnId="{31222E0A-D43C-455C-ADF5-EAF74D9F5506}">
      <dgm:prSet/>
      <dgm:spPr/>
      <dgm:t>
        <a:bodyPr/>
        <a:lstStyle/>
        <a:p>
          <a:endParaRPr lang="en-US"/>
        </a:p>
      </dgm:t>
    </dgm:pt>
    <dgm:pt modelId="{E664DCF0-488C-4089-AA11-20A006F77A65}">
      <dgm:prSet/>
      <dgm:spPr/>
      <dgm:t>
        <a:bodyPr/>
        <a:lstStyle/>
        <a:p>
          <a:r>
            <a:rPr lang="en-US"/>
            <a:t>Please do not make individual exceptions as this causes an avalanche of responses.</a:t>
          </a:r>
        </a:p>
      </dgm:t>
    </dgm:pt>
    <dgm:pt modelId="{0B5F5827-95C4-4AD5-90EA-6FA269A81939}" type="parTrans" cxnId="{ECE0CAB7-93EB-49F9-BB3C-6F00E3746803}">
      <dgm:prSet/>
      <dgm:spPr/>
      <dgm:t>
        <a:bodyPr/>
        <a:lstStyle/>
        <a:p>
          <a:endParaRPr lang="en-US"/>
        </a:p>
      </dgm:t>
    </dgm:pt>
    <dgm:pt modelId="{E070B518-1C99-4E71-9C07-0F24950D5DAF}" type="sibTrans" cxnId="{ECE0CAB7-93EB-49F9-BB3C-6F00E3746803}">
      <dgm:prSet/>
      <dgm:spPr/>
      <dgm:t>
        <a:bodyPr/>
        <a:lstStyle/>
        <a:p>
          <a:endParaRPr lang="en-US"/>
        </a:p>
      </dgm:t>
    </dgm:pt>
    <dgm:pt modelId="{14E0FBEF-6B26-46A4-A15F-D90BFB6A33AB}" type="pres">
      <dgm:prSet presAssocID="{9A80C850-2F1D-43BF-8FF8-F5E90448863A}" presName="hierChild1" presStyleCnt="0">
        <dgm:presLayoutVars>
          <dgm:chPref val="1"/>
          <dgm:dir/>
          <dgm:animOne val="branch"/>
          <dgm:animLvl val="lvl"/>
          <dgm:resizeHandles/>
        </dgm:presLayoutVars>
      </dgm:prSet>
      <dgm:spPr/>
    </dgm:pt>
    <dgm:pt modelId="{7F5B93B5-E77F-4E86-A52C-FAE87E621700}" type="pres">
      <dgm:prSet presAssocID="{ED36C29C-3496-48E7-B042-197B169BA3B7}" presName="hierRoot1" presStyleCnt="0"/>
      <dgm:spPr/>
    </dgm:pt>
    <dgm:pt modelId="{E37845D3-9EF0-4441-B72A-FBCCAFB5FAA7}" type="pres">
      <dgm:prSet presAssocID="{ED36C29C-3496-48E7-B042-197B169BA3B7}" presName="composite" presStyleCnt="0"/>
      <dgm:spPr/>
    </dgm:pt>
    <dgm:pt modelId="{D2AB0A9B-8A83-49B0-ADB1-99D308E41B50}" type="pres">
      <dgm:prSet presAssocID="{ED36C29C-3496-48E7-B042-197B169BA3B7}" presName="background" presStyleLbl="node0" presStyleIdx="0" presStyleCnt="3"/>
      <dgm:spPr/>
    </dgm:pt>
    <dgm:pt modelId="{491DA4C9-3462-4F69-BFBA-417D3E0D8F8E}" type="pres">
      <dgm:prSet presAssocID="{ED36C29C-3496-48E7-B042-197B169BA3B7}" presName="text" presStyleLbl="fgAcc0" presStyleIdx="0" presStyleCnt="3">
        <dgm:presLayoutVars>
          <dgm:chPref val="3"/>
        </dgm:presLayoutVars>
      </dgm:prSet>
      <dgm:spPr/>
    </dgm:pt>
    <dgm:pt modelId="{595C9EC2-84E7-4C06-8ECC-1E4E6CE9FAEB}" type="pres">
      <dgm:prSet presAssocID="{ED36C29C-3496-48E7-B042-197B169BA3B7}" presName="hierChild2" presStyleCnt="0"/>
      <dgm:spPr/>
    </dgm:pt>
    <dgm:pt modelId="{480BA6B1-60C8-4214-BE87-89E1D0D7D00F}" type="pres">
      <dgm:prSet presAssocID="{24366AAD-97A6-42F5-9874-DE902878E76D}" presName="hierRoot1" presStyleCnt="0"/>
      <dgm:spPr/>
    </dgm:pt>
    <dgm:pt modelId="{20B02ED8-641F-4E7B-9802-AEDA08B7E0ED}" type="pres">
      <dgm:prSet presAssocID="{24366AAD-97A6-42F5-9874-DE902878E76D}" presName="composite" presStyleCnt="0"/>
      <dgm:spPr/>
    </dgm:pt>
    <dgm:pt modelId="{E6A94360-461C-488C-A943-DDE4650BF6F7}" type="pres">
      <dgm:prSet presAssocID="{24366AAD-97A6-42F5-9874-DE902878E76D}" presName="background" presStyleLbl="node0" presStyleIdx="1" presStyleCnt="3"/>
      <dgm:spPr/>
    </dgm:pt>
    <dgm:pt modelId="{F6706A9D-98F7-4FFF-B376-B5C27BADC711}" type="pres">
      <dgm:prSet presAssocID="{24366AAD-97A6-42F5-9874-DE902878E76D}" presName="text" presStyleLbl="fgAcc0" presStyleIdx="1" presStyleCnt="3">
        <dgm:presLayoutVars>
          <dgm:chPref val="3"/>
        </dgm:presLayoutVars>
      </dgm:prSet>
      <dgm:spPr/>
    </dgm:pt>
    <dgm:pt modelId="{8E0836C4-70AB-4229-B972-4B82698AD57C}" type="pres">
      <dgm:prSet presAssocID="{24366AAD-97A6-42F5-9874-DE902878E76D}" presName="hierChild2" presStyleCnt="0"/>
      <dgm:spPr/>
    </dgm:pt>
    <dgm:pt modelId="{31B41805-1A7F-448C-B701-750A75B64A01}" type="pres">
      <dgm:prSet presAssocID="{E664DCF0-488C-4089-AA11-20A006F77A65}" presName="hierRoot1" presStyleCnt="0"/>
      <dgm:spPr/>
    </dgm:pt>
    <dgm:pt modelId="{B9C347C6-4B70-43FD-9BE4-C245DC9E520B}" type="pres">
      <dgm:prSet presAssocID="{E664DCF0-488C-4089-AA11-20A006F77A65}" presName="composite" presStyleCnt="0"/>
      <dgm:spPr/>
    </dgm:pt>
    <dgm:pt modelId="{5962FAD1-1671-4B2F-B692-45D929232C92}" type="pres">
      <dgm:prSet presAssocID="{E664DCF0-488C-4089-AA11-20A006F77A65}" presName="background" presStyleLbl="node0" presStyleIdx="2" presStyleCnt="3"/>
      <dgm:spPr/>
    </dgm:pt>
    <dgm:pt modelId="{BFF22C5B-FE14-4BD0-930E-EC38FA6BFEDE}" type="pres">
      <dgm:prSet presAssocID="{E664DCF0-488C-4089-AA11-20A006F77A65}" presName="text" presStyleLbl="fgAcc0" presStyleIdx="2" presStyleCnt="3">
        <dgm:presLayoutVars>
          <dgm:chPref val="3"/>
        </dgm:presLayoutVars>
      </dgm:prSet>
      <dgm:spPr/>
    </dgm:pt>
    <dgm:pt modelId="{F70A273D-1A79-4B09-A562-BF23951C6CB3}" type="pres">
      <dgm:prSet presAssocID="{E664DCF0-488C-4089-AA11-20A006F77A65}" presName="hierChild2" presStyleCnt="0"/>
      <dgm:spPr/>
    </dgm:pt>
  </dgm:ptLst>
  <dgm:cxnLst>
    <dgm:cxn modelId="{31222E0A-D43C-455C-ADF5-EAF74D9F5506}" srcId="{9A80C850-2F1D-43BF-8FF8-F5E90448863A}" destId="{24366AAD-97A6-42F5-9874-DE902878E76D}" srcOrd="1" destOrd="0" parTransId="{1E2C81B3-80E1-46E5-B2F8-E50DA7D6DDE9}" sibTransId="{BEBCCE7C-8B98-4873-8BE7-CB0F993A44D2}"/>
    <dgm:cxn modelId="{C9EAEE3C-BE81-487F-910A-2EE88551D20A}" type="presOf" srcId="{24366AAD-97A6-42F5-9874-DE902878E76D}" destId="{F6706A9D-98F7-4FFF-B376-B5C27BADC711}" srcOrd="0" destOrd="0" presId="urn:microsoft.com/office/officeart/2005/8/layout/hierarchy1"/>
    <dgm:cxn modelId="{32565394-311F-4699-8612-BC00C81F56D5}" type="presOf" srcId="{E664DCF0-488C-4089-AA11-20A006F77A65}" destId="{BFF22C5B-FE14-4BD0-930E-EC38FA6BFEDE}" srcOrd="0" destOrd="0" presId="urn:microsoft.com/office/officeart/2005/8/layout/hierarchy1"/>
    <dgm:cxn modelId="{ECE0CAB7-93EB-49F9-BB3C-6F00E3746803}" srcId="{9A80C850-2F1D-43BF-8FF8-F5E90448863A}" destId="{E664DCF0-488C-4089-AA11-20A006F77A65}" srcOrd="2" destOrd="0" parTransId="{0B5F5827-95C4-4AD5-90EA-6FA269A81939}" sibTransId="{E070B518-1C99-4E71-9C07-0F24950D5DAF}"/>
    <dgm:cxn modelId="{81BBE1C0-ACFA-481D-8029-A57EF631957B}" srcId="{9A80C850-2F1D-43BF-8FF8-F5E90448863A}" destId="{ED36C29C-3496-48E7-B042-197B169BA3B7}" srcOrd="0" destOrd="0" parTransId="{1B0392D9-67AF-4FDB-97B5-496226E6DFDB}" sibTransId="{A236D3BC-0E49-4A73-AB80-E7AB558DCC84}"/>
    <dgm:cxn modelId="{421DE9C0-A7FE-4F82-8D93-B6A18AE55C94}" type="presOf" srcId="{ED36C29C-3496-48E7-B042-197B169BA3B7}" destId="{491DA4C9-3462-4F69-BFBA-417D3E0D8F8E}" srcOrd="0" destOrd="0" presId="urn:microsoft.com/office/officeart/2005/8/layout/hierarchy1"/>
    <dgm:cxn modelId="{2E875ED1-B0CC-4AE9-B0A4-00AB93DCBD3C}" type="presOf" srcId="{9A80C850-2F1D-43BF-8FF8-F5E90448863A}" destId="{14E0FBEF-6B26-46A4-A15F-D90BFB6A33AB}" srcOrd="0" destOrd="0" presId="urn:microsoft.com/office/officeart/2005/8/layout/hierarchy1"/>
    <dgm:cxn modelId="{782496F3-6940-41B2-98F1-0BF54F26BDB5}" type="presParOf" srcId="{14E0FBEF-6B26-46A4-A15F-D90BFB6A33AB}" destId="{7F5B93B5-E77F-4E86-A52C-FAE87E621700}" srcOrd="0" destOrd="0" presId="urn:microsoft.com/office/officeart/2005/8/layout/hierarchy1"/>
    <dgm:cxn modelId="{C9488BB3-3FA6-460B-8037-A78BDFE380D7}" type="presParOf" srcId="{7F5B93B5-E77F-4E86-A52C-FAE87E621700}" destId="{E37845D3-9EF0-4441-B72A-FBCCAFB5FAA7}" srcOrd="0" destOrd="0" presId="urn:microsoft.com/office/officeart/2005/8/layout/hierarchy1"/>
    <dgm:cxn modelId="{F6A9E77E-8FCF-4632-AB21-639B711DA409}" type="presParOf" srcId="{E37845D3-9EF0-4441-B72A-FBCCAFB5FAA7}" destId="{D2AB0A9B-8A83-49B0-ADB1-99D308E41B50}" srcOrd="0" destOrd="0" presId="urn:microsoft.com/office/officeart/2005/8/layout/hierarchy1"/>
    <dgm:cxn modelId="{ABA2BB76-0D49-45BA-AE3A-237A0855C64A}" type="presParOf" srcId="{E37845D3-9EF0-4441-B72A-FBCCAFB5FAA7}" destId="{491DA4C9-3462-4F69-BFBA-417D3E0D8F8E}" srcOrd="1" destOrd="0" presId="urn:microsoft.com/office/officeart/2005/8/layout/hierarchy1"/>
    <dgm:cxn modelId="{98892A9E-1B4C-47B8-AB0B-90C413280F35}" type="presParOf" srcId="{7F5B93B5-E77F-4E86-A52C-FAE87E621700}" destId="{595C9EC2-84E7-4C06-8ECC-1E4E6CE9FAEB}" srcOrd="1" destOrd="0" presId="urn:microsoft.com/office/officeart/2005/8/layout/hierarchy1"/>
    <dgm:cxn modelId="{468A554C-ECF5-4747-A4BB-09E0595F3175}" type="presParOf" srcId="{14E0FBEF-6B26-46A4-A15F-D90BFB6A33AB}" destId="{480BA6B1-60C8-4214-BE87-89E1D0D7D00F}" srcOrd="1" destOrd="0" presId="urn:microsoft.com/office/officeart/2005/8/layout/hierarchy1"/>
    <dgm:cxn modelId="{0B48146A-0F9B-4E95-B745-4404EDF99F32}" type="presParOf" srcId="{480BA6B1-60C8-4214-BE87-89E1D0D7D00F}" destId="{20B02ED8-641F-4E7B-9802-AEDA08B7E0ED}" srcOrd="0" destOrd="0" presId="urn:microsoft.com/office/officeart/2005/8/layout/hierarchy1"/>
    <dgm:cxn modelId="{771E1FF0-359E-4F89-8961-4681F9C2C013}" type="presParOf" srcId="{20B02ED8-641F-4E7B-9802-AEDA08B7E0ED}" destId="{E6A94360-461C-488C-A943-DDE4650BF6F7}" srcOrd="0" destOrd="0" presId="urn:microsoft.com/office/officeart/2005/8/layout/hierarchy1"/>
    <dgm:cxn modelId="{94732A54-197C-4569-A2B1-93F241E726C8}" type="presParOf" srcId="{20B02ED8-641F-4E7B-9802-AEDA08B7E0ED}" destId="{F6706A9D-98F7-4FFF-B376-B5C27BADC711}" srcOrd="1" destOrd="0" presId="urn:microsoft.com/office/officeart/2005/8/layout/hierarchy1"/>
    <dgm:cxn modelId="{E7EB035B-68F3-4DC9-901E-D14DD86AEC9F}" type="presParOf" srcId="{480BA6B1-60C8-4214-BE87-89E1D0D7D00F}" destId="{8E0836C4-70AB-4229-B972-4B82698AD57C}" srcOrd="1" destOrd="0" presId="urn:microsoft.com/office/officeart/2005/8/layout/hierarchy1"/>
    <dgm:cxn modelId="{E88E781E-DD4F-4415-969C-EADFD7DB5FE7}" type="presParOf" srcId="{14E0FBEF-6B26-46A4-A15F-D90BFB6A33AB}" destId="{31B41805-1A7F-448C-B701-750A75B64A01}" srcOrd="2" destOrd="0" presId="urn:microsoft.com/office/officeart/2005/8/layout/hierarchy1"/>
    <dgm:cxn modelId="{3FBF57AC-CE90-4EE9-9903-B38074A71D25}" type="presParOf" srcId="{31B41805-1A7F-448C-B701-750A75B64A01}" destId="{B9C347C6-4B70-43FD-9BE4-C245DC9E520B}" srcOrd="0" destOrd="0" presId="urn:microsoft.com/office/officeart/2005/8/layout/hierarchy1"/>
    <dgm:cxn modelId="{D9F55DFD-B9E4-4433-B000-68A20C3C1792}" type="presParOf" srcId="{B9C347C6-4B70-43FD-9BE4-C245DC9E520B}" destId="{5962FAD1-1671-4B2F-B692-45D929232C92}" srcOrd="0" destOrd="0" presId="urn:microsoft.com/office/officeart/2005/8/layout/hierarchy1"/>
    <dgm:cxn modelId="{36B71947-A9B3-4BC5-9355-E1CAD2DC7C74}" type="presParOf" srcId="{B9C347C6-4B70-43FD-9BE4-C245DC9E520B}" destId="{BFF22C5B-FE14-4BD0-930E-EC38FA6BFEDE}" srcOrd="1" destOrd="0" presId="urn:microsoft.com/office/officeart/2005/8/layout/hierarchy1"/>
    <dgm:cxn modelId="{10739043-D107-410B-85AA-5435FB46C762}" type="presParOf" srcId="{31B41805-1A7F-448C-B701-750A75B64A01}" destId="{F70A273D-1A79-4B09-A562-BF23951C6CB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52996-4D41-44A8-A2F3-51303D455AF5}">
      <dsp:nvSpPr>
        <dsp:cNvPr id="0" name=""/>
        <dsp:cNvSpPr/>
      </dsp:nvSpPr>
      <dsp:spPr>
        <a:xfrm>
          <a:off x="0" y="76459"/>
          <a:ext cx="6310546" cy="4212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Be Present</a:t>
          </a:r>
        </a:p>
      </dsp:txBody>
      <dsp:txXfrm>
        <a:off x="20561" y="97020"/>
        <a:ext cx="6269424" cy="380078"/>
      </dsp:txXfrm>
    </dsp:sp>
    <dsp:sp modelId="{6C2AEFB3-64CD-47CE-AA8F-4CD3B6216170}">
      <dsp:nvSpPr>
        <dsp:cNvPr id="0" name=""/>
        <dsp:cNvSpPr/>
      </dsp:nvSpPr>
      <dsp:spPr>
        <a:xfrm>
          <a:off x="0" y="549499"/>
          <a:ext cx="6310546" cy="42120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a:t>Academic Rigor</a:t>
          </a:r>
        </a:p>
      </dsp:txBody>
      <dsp:txXfrm>
        <a:off x="20561" y="570060"/>
        <a:ext cx="6269424" cy="380078"/>
      </dsp:txXfrm>
    </dsp:sp>
    <dsp:sp modelId="{541DD03D-9595-481C-B9A6-C387990870A8}">
      <dsp:nvSpPr>
        <dsp:cNvPr id="0" name=""/>
        <dsp:cNvSpPr/>
      </dsp:nvSpPr>
      <dsp:spPr>
        <a:xfrm>
          <a:off x="0" y="1022539"/>
          <a:ext cx="6310546" cy="4212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a:t>Syllabus</a:t>
          </a:r>
        </a:p>
      </dsp:txBody>
      <dsp:txXfrm>
        <a:off x="20561" y="1043100"/>
        <a:ext cx="6269424" cy="380078"/>
      </dsp:txXfrm>
    </dsp:sp>
    <dsp:sp modelId="{38D024AC-A1FC-4BA1-8B82-F03C06213BE9}">
      <dsp:nvSpPr>
        <dsp:cNvPr id="0" name=""/>
        <dsp:cNvSpPr/>
      </dsp:nvSpPr>
      <dsp:spPr>
        <a:xfrm>
          <a:off x="0" y="1495579"/>
          <a:ext cx="6310546" cy="4212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dirty="0"/>
            <a:t>Communication</a:t>
          </a:r>
        </a:p>
      </dsp:txBody>
      <dsp:txXfrm>
        <a:off x="20561" y="1516140"/>
        <a:ext cx="6269424" cy="380078"/>
      </dsp:txXfrm>
    </dsp:sp>
    <dsp:sp modelId="{0F7A94E2-49F3-48FF-9783-560B2ED7A277}">
      <dsp:nvSpPr>
        <dsp:cNvPr id="0" name=""/>
        <dsp:cNvSpPr/>
      </dsp:nvSpPr>
      <dsp:spPr>
        <a:xfrm>
          <a:off x="0" y="1968619"/>
          <a:ext cx="6310546" cy="421200"/>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a:t>REMOTE LEARNING</a:t>
          </a:r>
        </a:p>
      </dsp:txBody>
      <dsp:txXfrm>
        <a:off x="20561" y="1989180"/>
        <a:ext cx="6269424" cy="380078"/>
      </dsp:txXfrm>
    </dsp:sp>
    <dsp:sp modelId="{87E7BF71-BF9C-4993-B345-32E84FB00BEC}">
      <dsp:nvSpPr>
        <dsp:cNvPr id="0" name=""/>
        <dsp:cNvSpPr/>
      </dsp:nvSpPr>
      <dsp:spPr>
        <a:xfrm>
          <a:off x="0" y="2441659"/>
          <a:ext cx="6310546" cy="4212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a:latin typeface="Calisto MT" panose="02040603050505030304"/>
            </a:rPr>
            <a:t>Academic</a:t>
          </a:r>
          <a:r>
            <a:rPr lang="en-US" sz="1800" kern="1200"/>
            <a:t> Alert</a:t>
          </a:r>
        </a:p>
      </dsp:txBody>
      <dsp:txXfrm>
        <a:off x="20561" y="2462220"/>
        <a:ext cx="6269424" cy="380078"/>
      </dsp:txXfrm>
    </dsp:sp>
    <dsp:sp modelId="{6D394929-135B-442D-BC71-9A1180C0952F}">
      <dsp:nvSpPr>
        <dsp:cNvPr id="0" name=""/>
        <dsp:cNvSpPr/>
      </dsp:nvSpPr>
      <dsp:spPr>
        <a:xfrm>
          <a:off x="0" y="2914699"/>
          <a:ext cx="6310546" cy="42120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a:t>Attendance Policy</a:t>
          </a:r>
        </a:p>
      </dsp:txBody>
      <dsp:txXfrm>
        <a:off x="20561" y="2935260"/>
        <a:ext cx="6269424" cy="380078"/>
      </dsp:txXfrm>
    </dsp:sp>
    <dsp:sp modelId="{07AC6237-5FAD-4865-AE68-D2148CE102D7}">
      <dsp:nvSpPr>
        <dsp:cNvPr id="0" name=""/>
        <dsp:cNvSpPr/>
      </dsp:nvSpPr>
      <dsp:spPr>
        <a:xfrm>
          <a:off x="0" y="3387739"/>
          <a:ext cx="6310546" cy="4212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0000"/>
                <a:lumMod val="90000"/>
              </a:schemeClr>
            </a:gs>
          </a:gsLst>
          <a:lin ang="5400000" scaled="0"/>
        </a:gradFill>
        <a:ln>
          <a:noFill/>
        </a:ln>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defRPr cap="all"/>
          </a:pPr>
          <a:r>
            <a:rPr lang="en-US" sz="1800" kern="1200"/>
            <a:t>Common Read</a:t>
          </a:r>
        </a:p>
      </dsp:txBody>
      <dsp:txXfrm>
        <a:off x="20561" y="3408300"/>
        <a:ext cx="6269424" cy="380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DAE45-5BA9-40F9-8DDB-0A03EAAD9EFF}">
      <dsp:nvSpPr>
        <dsp:cNvPr id="0" name=""/>
        <dsp:cNvSpPr/>
      </dsp:nvSpPr>
      <dsp:spPr>
        <a:xfrm>
          <a:off x="3033" y="769768"/>
          <a:ext cx="2165778" cy="13752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AEFAD0B-BE1B-474E-A747-2AA94345C2BB}">
      <dsp:nvSpPr>
        <dsp:cNvPr id="0" name=""/>
        <dsp:cNvSpPr/>
      </dsp:nvSpPr>
      <dsp:spPr>
        <a:xfrm>
          <a:off x="243675" y="998378"/>
          <a:ext cx="2165778" cy="137526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Course Expectations​</a:t>
          </a:r>
        </a:p>
      </dsp:txBody>
      <dsp:txXfrm>
        <a:off x="283955" y="1038658"/>
        <a:ext cx="2085218" cy="1294709"/>
      </dsp:txXfrm>
    </dsp:sp>
    <dsp:sp modelId="{BF8AB62E-9D54-4851-8EEC-9E86708BFC7B}">
      <dsp:nvSpPr>
        <dsp:cNvPr id="0" name=""/>
        <dsp:cNvSpPr/>
      </dsp:nvSpPr>
      <dsp:spPr>
        <a:xfrm>
          <a:off x="2650095" y="769768"/>
          <a:ext cx="2165778" cy="13752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9E84748-F1E7-451D-9FF2-BEDB0770F615}">
      <dsp:nvSpPr>
        <dsp:cNvPr id="0" name=""/>
        <dsp:cNvSpPr/>
      </dsp:nvSpPr>
      <dsp:spPr>
        <a:xfrm>
          <a:off x="2890737" y="998378"/>
          <a:ext cx="2165778" cy="137526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DCLO #</a:t>
          </a:r>
          <a:r>
            <a:rPr lang="en-US" sz="2100" kern="1200" dirty="0">
              <a:latin typeface="Calisto MT" panose="02040603050505030304"/>
            </a:rPr>
            <a:t>3 and</a:t>
          </a:r>
          <a:r>
            <a:rPr lang="en-US" sz="2100" kern="1200" dirty="0"/>
            <a:t> #</a:t>
          </a:r>
          <a:r>
            <a:rPr lang="en-US" sz="2100" kern="1200" dirty="0">
              <a:latin typeface="Calisto MT" panose="02040603050505030304"/>
            </a:rPr>
            <a:t>3Assessment</a:t>
          </a:r>
          <a:r>
            <a:rPr lang="en-US" sz="2100" kern="1200" dirty="0"/>
            <a:t> of Student Learning​</a:t>
          </a:r>
        </a:p>
      </dsp:txBody>
      <dsp:txXfrm>
        <a:off x="2931017" y="1038658"/>
        <a:ext cx="2085218" cy="1294709"/>
      </dsp:txXfrm>
    </dsp:sp>
    <dsp:sp modelId="{74E1D2A0-15ED-4847-B8F9-557ECFB6C1CC}">
      <dsp:nvSpPr>
        <dsp:cNvPr id="0" name=""/>
        <dsp:cNvSpPr/>
      </dsp:nvSpPr>
      <dsp:spPr>
        <a:xfrm>
          <a:off x="5297158" y="769768"/>
          <a:ext cx="2165778" cy="13752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52699D-7349-453C-B84C-3DECAA520058}">
      <dsp:nvSpPr>
        <dsp:cNvPr id="0" name=""/>
        <dsp:cNvSpPr/>
      </dsp:nvSpPr>
      <dsp:spPr>
        <a:xfrm>
          <a:off x="5537800" y="998378"/>
          <a:ext cx="2165778" cy="137526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t>DCLO, PLO, SLO-really? </a:t>
          </a:r>
          <a:r>
            <a:rPr lang="en-US" sz="2100" kern="1200"/>
            <a:t>​</a:t>
          </a:r>
        </a:p>
      </dsp:txBody>
      <dsp:txXfrm>
        <a:off x="5578080" y="1038658"/>
        <a:ext cx="2085218" cy="1294709"/>
      </dsp:txXfrm>
    </dsp:sp>
    <dsp:sp modelId="{01DB5490-5B8D-4A76-99FA-12EB9A5DDC5F}">
      <dsp:nvSpPr>
        <dsp:cNvPr id="0" name=""/>
        <dsp:cNvSpPr/>
      </dsp:nvSpPr>
      <dsp:spPr>
        <a:xfrm>
          <a:off x="7944221" y="769768"/>
          <a:ext cx="2165778" cy="1375269"/>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37E92D5-820C-4164-B000-A1A6C4165913}">
      <dsp:nvSpPr>
        <dsp:cNvPr id="0" name=""/>
        <dsp:cNvSpPr/>
      </dsp:nvSpPr>
      <dsp:spPr>
        <a:xfrm>
          <a:off x="8184863" y="998378"/>
          <a:ext cx="2165778" cy="1375269"/>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Attendance Policy</a:t>
          </a:r>
        </a:p>
      </dsp:txBody>
      <dsp:txXfrm>
        <a:off x="8225143" y="1038658"/>
        <a:ext cx="2085218" cy="12947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EE77E-1903-4F0A-B240-3E18A41C34F0}">
      <dsp:nvSpPr>
        <dsp:cNvPr id="0" name=""/>
        <dsp:cNvSpPr/>
      </dsp:nvSpPr>
      <dsp:spPr>
        <a:xfrm>
          <a:off x="3538" y="933188"/>
          <a:ext cx="1724432" cy="109501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7B5C01B-607E-44E3-99D7-F7D0D80F7A58}">
      <dsp:nvSpPr>
        <dsp:cNvPr id="0" name=""/>
        <dsp:cNvSpPr/>
      </dsp:nvSpPr>
      <dsp:spPr>
        <a:xfrm>
          <a:off x="195142" y="1115212"/>
          <a:ext cx="1724432" cy="109501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Financial Aid</a:t>
          </a:r>
        </a:p>
      </dsp:txBody>
      <dsp:txXfrm>
        <a:off x="227214" y="1147284"/>
        <a:ext cx="1660288" cy="1030870"/>
      </dsp:txXfrm>
    </dsp:sp>
    <dsp:sp modelId="{90035E8C-8727-4A11-B373-7F1D88098F0A}">
      <dsp:nvSpPr>
        <dsp:cNvPr id="0" name=""/>
        <dsp:cNvSpPr/>
      </dsp:nvSpPr>
      <dsp:spPr>
        <a:xfrm>
          <a:off x="2111179" y="933188"/>
          <a:ext cx="1724432" cy="109501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F95AE75-AF18-45BB-90D9-D28A8DFE5929}">
      <dsp:nvSpPr>
        <dsp:cNvPr id="0" name=""/>
        <dsp:cNvSpPr/>
      </dsp:nvSpPr>
      <dsp:spPr>
        <a:xfrm>
          <a:off x="2302782" y="1115212"/>
          <a:ext cx="1724432" cy="109501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Academic Rigor</a:t>
          </a:r>
        </a:p>
      </dsp:txBody>
      <dsp:txXfrm>
        <a:off x="2334854" y="1147284"/>
        <a:ext cx="1660288" cy="1030870"/>
      </dsp:txXfrm>
    </dsp:sp>
    <dsp:sp modelId="{DDF45554-1F81-472E-A663-9249F9C793C0}">
      <dsp:nvSpPr>
        <dsp:cNvPr id="0" name=""/>
        <dsp:cNvSpPr/>
      </dsp:nvSpPr>
      <dsp:spPr>
        <a:xfrm>
          <a:off x="4218819" y="933188"/>
          <a:ext cx="1724432" cy="109501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942AB12-4178-4991-B07D-06EBB3B9CF27}">
      <dsp:nvSpPr>
        <dsp:cNvPr id="0" name=""/>
        <dsp:cNvSpPr/>
      </dsp:nvSpPr>
      <dsp:spPr>
        <a:xfrm>
          <a:off x="4410422" y="1115212"/>
          <a:ext cx="1724432" cy="109501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Assessment data</a:t>
          </a:r>
        </a:p>
      </dsp:txBody>
      <dsp:txXfrm>
        <a:off x="4442494" y="1147284"/>
        <a:ext cx="1660288" cy="1030870"/>
      </dsp:txXfrm>
    </dsp:sp>
    <dsp:sp modelId="{943A0817-414B-492B-B196-C193FA5F4825}">
      <dsp:nvSpPr>
        <dsp:cNvPr id="0" name=""/>
        <dsp:cNvSpPr/>
      </dsp:nvSpPr>
      <dsp:spPr>
        <a:xfrm>
          <a:off x="6326459" y="933188"/>
          <a:ext cx="1724432" cy="109501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6ED5F88-7297-4EB5-968C-ED87DEF5D387}">
      <dsp:nvSpPr>
        <dsp:cNvPr id="0" name=""/>
        <dsp:cNvSpPr/>
      </dsp:nvSpPr>
      <dsp:spPr>
        <a:xfrm>
          <a:off x="6518063" y="1115212"/>
          <a:ext cx="1724432" cy="109501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Community</a:t>
          </a:r>
        </a:p>
      </dsp:txBody>
      <dsp:txXfrm>
        <a:off x="6550135" y="1147284"/>
        <a:ext cx="1660288" cy="1030870"/>
      </dsp:txXfrm>
    </dsp:sp>
    <dsp:sp modelId="{46E52B35-12F4-4348-AA19-48D38C60E602}">
      <dsp:nvSpPr>
        <dsp:cNvPr id="0" name=""/>
        <dsp:cNvSpPr/>
      </dsp:nvSpPr>
      <dsp:spPr>
        <a:xfrm>
          <a:off x="8434099" y="933188"/>
          <a:ext cx="1724432" cy="109501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BD09C75-D834-428F-8CCC-770AD6A320DB}">
      <dsp:nvSpPr>
        <dsp:cNvPr id="0" name=""/>
        <dsp:cNvSpPr/>
      </dsp:nvSpPr>
      <dsp:spPr>
        <a:xfrm>
          <a:off x="8625703" y="1115212"/>
          <a:ext cx="1724432" cy="109501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Retention</a:t>
          </a:r>
        </a:p>
      </dsp:txBody>
      <dsp:txXfrm>
        <a:off x="8657775" y="1147284"/>
        <a:ext cx="1660288" cy="1030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B0A9B-8A83-49B0-ADB1-99D308E41B50}">
      <dsp:nvSpPr>
        <dsp:cNvPr id="0" name=""/>
        <dsp:cNvSpPr/>
      </dsp:nvSpPr>
      <dsp:spPr>
        <a:xfrm>
          <a:off x="0" y="779136"/>
          <a:ext cx="2911971" cy="184910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91DA4C9-3462-4F69-BFBA-417D3E0D8F8E}">
      <dsp:nvSpPr>
        <dsp:cNvPr id="0" name=""/>
        <dsp:cNvSpPr/>
      </dsp:nvSpPr>
      <dsp:spPr>
        <a:xfrm>
          <a:off x="323552" y="1086511"/>
          <a:ext cx="2911971" cy="18491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Instructors do not have authority to grant a student time off from class.  Please refer to an advisor /Dean of the College</a:t>
          </a:r>
        </a:p>
      </dsp:txBody>
      <dsp:txXfrm>
        <a:off x="377710" y="1140669"/>
        <a:ext cx="2803655" cy="1740785"/>
      </dsp:txXfrm>
    </dsp:sp>
    <dsp:sp modelId="{E6A94360-461C-488C-A943-DDE4650BF6F7}">
      <dsp:nvSpPr>
        <dsp:cNvPr id="0" name=""/>
        <dsp:cNvSpPr/>
      </dsp:nvSpPr>
      <dsp:spPr>
        <a:xfrm>
          <a:off x="3559075" y="779136"/>
          <a:ext cx="2911971" cy="184910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6706A9D-98F7-4FFF-B376-B5C27BADC711}">
      <dsp:nvSpPr>
        <dsp:cNvPr id="0" name=""/>
        <dsp:cNvSpPr/>
      </dsp:nvSpPr>
      <dsp:spPr>
        <a:xfrm>
          <a:off x="3882628" y="1086511"/>
          <a:ext cx="2911971" cy="18491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If the college should switch to remote learning-be prepared. Show your students how to use BIG BLUE BUTTON on Canvas.</a:t>
          </a:r>
        </a:p>
      </dsp:txBody>
      <dsp:txXfrm>
        <a:off x="3936786" y="1140669"/>
        <a:ext cx="2803655" cy="1740785"/>
      </dsp:txXfrm>
    </dsp:sp>
    <dsp:sp modelId="{5962FAD1-1671-4B2F-B692-45D929232C92}">
      <dsp:nvSpPr>
        <dsp:cNvPr id="0" name=""/>
        <dsp:cNvSpPr/>
      </dsp:nvSpPr>
      <dsp:spPr>
        <a:xfrm>
          <a:off x="7118151" y="779136"/>
          <a:ext cx="2911971" cy="184910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FF22C5B-FE14-4BD0-930E-EC38FA6BFEDE}">
      <dsp:nvSpPr>
        <dsp:cNvPr id="0" name=""/>
        <dsp:cNvSpPr/>
      </dsp:nvSpPr>
      <dsp:spPr>
        <a:xfrm>
          <a:off x="7441703" y="1086511"/>
          <a:ext cx="2911971" cy="18491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Please do not make individual exceptions as this causes an avalanche of responses.</a:t>
          </a:r>
        </a:p>
      </dsp:txBody>
      <dsp:txXfrm>
        <a:off x="7495861" y="1140669"/>
        <a:ext cx="2803655" cy="17407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65B61-94D7-4D08-9335-A5777E03CBE5}"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3EBCC-58F6-4A27-954D-4B31DAECD0E1}" type="slidenum">
              <a:rPr lang="en-US" smtClean="0"/>
              <a:t>‹#›</a:t>
            </a:fld>
            <a:endParaRPr lang="en-US"/>
          </a:p>
        </p:txBody>
      </p:sp>
    </p:spTree>
    <p:extLst>
      <p:ext uri="{BB962C8B-B14F-4D97-AF65-F5344CB8AC3E}">
        <p14:creationId xmlns:p14="http://schemas.microsoft.com/office/powerpoint/2010/main" val="8717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258896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1229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96630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68224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193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56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44818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47028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9700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2449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10476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90877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4916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7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818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52398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8/9/2023</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2445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8/9/2023</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439382680"/>
      </p:ext>
    </p:extLst>
  </p:cSld>
  <p:clrMap bg1="dk1" tx1="lt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58" r:id="rId6"/>
    <p:sldLayoutId id="2147483759" r:id="rId7"/>
    <p:sldLayoutId id="2147483760" r:id="rId8"/>
    <p:sldLayoutId id="2147483761" r:id="rId9"/>
    <p:sldLayoutId id="2147483762" r:id="rId10"/>
    <p:sldLayoutId id="2147483769" r:id="rId11"/>
    <p:sldLayoutId id="2147483763" r:id="rId12"/>
    <p:sldLayoutId id="2147483764" r:id="rId13"/>
    <p:sldLayoutId id="2147483765" r:id="rId14"/>
    <p:sldLayoutId id="2147483766" r:id="rId15"/>
    <p:sldLayoutId id="2147483767" r:id="rId16"/>
    <p:sldLayoutId id="2147483768"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hyperlink" Target="https://creativecommons.org/licenses/by-sa/3.0/" TargetMode="External"/><Relationship Id="rId5" Type="http://schemas.openxmlformats.org/officeDocument/2006/relationships/hyperlink" Target="http://www.freestockphotos.biz/stockphoto/9551" TargetMode="Externa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hyperlink" Target="http://www.donnelly.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12.svg"/><Relationship Id="rId12"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diagramColors" Target="../diagrams/colors1.xml"/><Relationship Id="rId5" Type="http://schemas.openxmlformats.org/officeDocument/2006/relationships/image" Target="../media/image10.svg"/><Relationship Id="rId10" Type="http://schemas.openxmlformats.org/officeDocument/2006/relationships/diagramQuickStyle" Target="../diagrams/quickStyle1.xml"/><Relationship Id="rId4" Type="http://schemas.openxmlformats.org/officeDocument/2006/relationships/image" Target="../media/image9.png"/><Relationship Id="rId9"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557A61-7EE5-4799-B8B1-4D09D502945B}"/>
              </a:ext>
            </a:extLst>
          </p:cNvPr>
          <p:cNvPicPr>
            <a:picLocks noChangeAspect="1"/>
          </p:cNvPicPr>
          <p:nvPr/>
        </p:nvPicPr>
        <p:blipFill rotWithShape="1">
          <a:blip r:embed="rId3">
            <a:alphaModFix amt="35000"/>
          </a:blip>
          <a:srcRect b="12791"/>
          <a:stretch/>
        </p:blipFill>
        <p:spPr>
          <a:xfrm>
            <a:off x="20" y="10"/>
            <a:ext cx="12191980" cy="6857990"/>
          </a:xfrm>
          <a:prstGeom prst="rect">
            <a:avLst/>
          </a:prstGeom>
        </p:spPr>
      </p:pic>
      <p:sp>
        <p:nvSpPr>
          <p:cNvPr id="2" name="Title 1"/>
          <p:cNvSpPr>
            <a:spLocks noGrp="1"/>
          </p:cNvSpPr>
          <p:nvPr>
            <p:ph type="ctrTitle"/>
          </p:nvPr>
        </p:nvSpPr>
        <p:spPr>
          <a:xfrm>
            <a:off x="1370693" y="1769540"/>
            <a:ext cx="9440034" cy="1828801"/>
          </a:xfrm>
        </p:spPr>
        <p:txBody>
          <a:bodyPr>
            <a:normAutofit/>
          </a:bodyPr>
          <a:lstStyle/>
          <a:p>
            <a:r>
              <a:rPr lang="en-US">
                <a:cs typeface="Calibri Light"/>
              </a:rPr>
              <a:t>Adjunct Faculty Workshop</a:t>
            </a:r>
            <a:endParaRPr lang="en-US"/>
          </a:p>
        </p:txBody>
      </p:sp>
      <p:sp>
        <p:nvSpPr>
          <p:cNvPr id="3" name="Subtitle 2"/>
          <p:cNvSpPr>
            <a:spLocks noGrp="1"/>
          </p:cNvSpPr>
          <p:nvPr>
            <p:ph type="subTitle" idx="1"/>
          </p:nvPr>
        </p:nvSpPr>
        <p:spPr>
          <a:xfrm>
            <a:off x="1370693" y="3773489"/>
            <a:ext cx="9440034" cy="1049867"/>
          </a:xfrm>
        </p:spPr>
        <p:txBody>
          <a:bodyPr vert="horz" lIns="91440" tIns="45720" rIns="91440" bIns="45720" rtlCol="0">
            <a:normAutofit/>
          </a:bodyPr>
          <a:lstStyle/>
          <a:p>
            <a:r>
              <a:rPr lang="en-US">
                <a:cs typeface="Calibri"/>
              </a:rPr>
              <a:t>Lisa Stoothoff, COO/Dean of the College</a:t>
            </a:r>
          </a:p>
          <a:p>
            <a:r>
              <a:rPr lang="en-US">
                <a:cs typeface="Calibri"/>
              </a:rPr>
              <a:t>August 14, 2023</a:t>
            </a:r>
            <a:endParaRPr lang="en-US"/>
          </a:p>
          <a:p>
            <a:endParaRPr lang="en-US">
              <a:ln>
                <a:solidFill>
                  <a:srgbClr val="000000">
                    <a:lumMod val="75000"/>
                    <a:lumOff val="25000"/>
                    <a:alpha val="10000"/>
                  </a:srgbClr>
                </a:solidFill>
              </a:ln>
              <a:effectLst>
                <a:outerShdw blurRad="9525" dist="25400" dir="14640000" algn="tl" rotWithShape="0">
                  <a:srgbClr val="000000">
                    <a:alpha val="30000"/>
                  </a:srgbClr>
                </a:outerShdw>
              </a:effectLst>
              <a:cs typeface="Calibri"/>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D629C0-CA59-439B-AA58-49C7FC77ED7A}"/>
              </a:ext>
            </a:extLst>
          </p:cNvPr>
          <p:cNvSpPr>
            <a:spLocks noGrp="1"/>
          </p:cNvSpPr>
          <p:nvPr>
            <p:ph type="title"/>
          </p:nvPr>
        </p:nvSpPr>
        <p:spPr>
          <a:xfrm>
            <a:off x="913795" y="609600"/>
            <a:ext cx="3078749" cy="970450"/>
          </a:xfrm>
        </p:spPr>
        <p:txBody>
          <a:bodyPr vert="horz" lIns="91440" tIns="45720" rIns="91440" bIns="45720" rtlCol="0" anchor="b">
            <a:normAutofit/>
          </a:bodyPr>
          <a:lstStyle/>
          <a:p>
            <a:pPr algn="l"/>
            <a:r>
              <a:rPr lang="en-US" dirty="0"/>
              <a:t>Community emails/Calendar</a:t>
            </a:r>
          </a:p>
        </p:txBody>
      </p:sp>
      <p:sp>
        <p:nvSpPr>
          <p:cNvPr id="4" name="Text Placeholder 3">
            <a:extLst>
              <a:ext uri="{FF2B5EF4-FFF2-40B4-BE49-F238E27FC236}">
                <a16:creationId xmlns:a16="http://schemas.microsoft.com/office/drawing/2014/main" id="{0E3A7D2D-9503-4D29-94DC-0398714C5B68}"/>
              </a:ext>
            </a:extLst>
          </p:cNvPr>
          <p:cNvSpPr>
            <a:spLocks noGrp="1"/>
          </p:cNvSpPr>
          <p:nvPr>
            <p:ph type="body" sz="half" idx="2"/>
          </p:nvPr>
        </p:nvSpPr>
        <p:spPr>
          <a:xfrm>
            <a:off x="913795" y="1732449"/>
            <a:ext cx="3078749" cy="4058751"/>
          </a:xfrm>
        </p:spPr>
        <p:txBody>
          <a:bodyPr vert="horz" lIns="91440" tIns="45720" rIns="91440" bIns="45720" rtlCol="0" anchor="t">
            <a:normAutofit/>
          </a:bodyPr>
          <a:lstStyle/>
          <a:p>
            <a:pPr algn="l"/>
            <a:r>
              <a:rPr lang="en-US" dirty="0"/>
              <a:t>Community emails are kept to a minimum. As part of the faculty, you are welcome to attend any/all events on campus at any time!</a:t>
            </a:r>
          </a:p>
          <a:p>
            <a:pPr algn="l"/>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a:p>
            <a:pPr algn="l"/>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Community Calendar-Add to your calendar on Outlook.</a:t>
            </a:r>
          </a:p>
          <a:p>
            <a:pPr algn="l"/>
            <a:endParaRPr lang="en-US" dirty="0"/>
          </a:p>
        </p:txBody>
      </p:sp>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 name="Picture Placeholder 5" descr="A picture containing table, chair&#10;&#10;Description automatically generated">
            <a:extLst>
              <a:ext uri="{FF2B5EF4-FFF2-40B4-BE49-F238E27FC236}">
                <a16:creationId xmlns:a16="http://schemas.microsoft.com/office/drawing/2014/main" id="{251248DF-8FE8-45C7-91B0-5A7212CA7569}"/>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791" r="-1" b="4226"/>
          <a:stretch/>
        </p:blipFill>
        <p:spPr>
          <a:xfrm>
            <a:off x="4654295" y="10"/>
            <a:ext cx="7537705" cy="6857990"/>
          </a:xfrm>
          <a:prstGeom prst="rect">
            <a:avLst/>
          </a:prstGeom>
        </p:spPr>
      </p:pic>
      <p:sp>
        <p:nvSpPr>
          <p:cNvPr id="7" name="TextBox 6">
            <a:extLst>
              <a:ext uri="{FF2B5EF4-FFF2-40B4-BE49-F238E27FC236}">
                <a16:creationId xmlns:a16="http://schemas.microsoft.com/office/drawing/2014/main" id="{216C9FC2-2B73-4396-9C45-01A4B6FF49C8}"/>
              </a:ext>
            </a:extLst>
          </p:cNvPr>
          <p:cNvSpPr txBox="1"/>
          <p:nvPr/>
        </p:nvSpPr>
        <p:spPr>
          <a:xfrm>
            <a:off x="9668553" y="6657945"/>
            <a:ext cx="252344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freestockphotos.biz/stockphoto/9551">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67889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0600B0-1E11-459B-9CD9-DD52876D6175}"/>
              </a:ext>
            </a:extLst>
          </p:cNvPr>
          <p:cNvSpPr>
            <a:spLocks noGrp="1"/>
          </p:cNvSpPr>
          <p:nvPr>
            <p:ph type="title"/>
          </p:nvPr>
        </p:nvSpPr>
        <p:spPr>
          <a:xfrm>
            <a:off x="695916" y="1078264"/>
            <a:ext cx="3422930" cy="4701473"/>
          </a:xfrm>
        </p:spPr>
        <p:txBody>
          <a:bodyPr>
            <a:normAutofit/>
          </a:bodyPr>
          <a:lstStyle/>
          <a:p>
            <a:pPr algn="r"/>
            <a:r>
              <a:rPr lang="en-US" sz="4400">
                <a:solidFill>
                  <a:srgbClr val="FFFFFF"/>
                </a:solidFill>
                <a:effectLst/>
              </a:rPr>
              <a:t>Thank you for attending!​</a:t>
            </a:r>
            <a:endParaRPr lang="en-US" sz="4400">
              <a:solidFill>
                <a:srgbClr val="FFFFFF"/>
              </a:solidFill>
            </a:endParaRPr>
          </a:p>
        </p:txBody>
      </p:sp>
      <p:sp>
        <p:nvSpPr>
          <p:cNvPr id="3" name="Content Placeholder 2">
            <a:extLst>
              <a:ext uri="{FF2B5EF4-FFF2-40B4-BE49-F238E27FC236}">
                <a16:creationId xmlns:a16="http://schemas.microsoft.com/office/drawing/2014/main" id="{72788A35-D0E2-4075-95EF-BA623F06AAF0}"/>
              </a:ext>
            </a:extLst>
          </p:cNvPr>
          <p:cNvSpPr>
            <a:spLocks noGrp="1"/>
          </p:cNvSpPr>
          <p:nvPr>
            <p:ph idx="1"/>
          </p:nvPr>
        </p:nvSpPr>
        <p:spPr>
          <a:xfrm>
            <a:off x="5114167" y="1078263"/>
            <a:ext cx="6117578" cy="4701474"/>
          </a:xfrm>
          <a:effectLst/>
        </p:spPr>
        <p:txBody>
          <a:bodyPr anchor="ctr">
            <a:normAutofit/>
          </a:bodyPr>
          <a:lstStyle/>
          <a:p>
            <a:pPr indent="-305435" fontAlgn="base"/>
            <a:r>
              <a:rPr lang="en-US" dirty="0">
                <a:effectLst/>
              </a:rPr>
              <a:t>For further assistance please contact:​</a:t>
            </a:r>
            <a:endParaRPr lang="en-US" dirty="0"/>
          </a:p>
          <a:p>
            <a:pPr indent="-305435" fontAlgn="base"/>
            <a:r>
              <a:rPr lang="en-US" dirty="0">
                <a:effectLst/>
              </a:rPr>
              <a:t>Lisa Stoothoff Rm 224 913-621-8726​ lstoothoff@donnelly.edu</a:t>
            </a:r>
            <a:endParaRPr lang="en-US" dirty="0">
              <a:ln>
                <a:solidFill>
                  <a:srgbClr val="FFFFFF">
                    <a:lumMod val="75000"/>
                    <a:lumOff val="25000"/>
                    <a:alpha val="10000"/>
                  </a:srgbClr>
                </a:solidFill>
              </a:ln>
              <a:effectLst/>
            </a:endParaRPr>
          </a:p>
          <a:p>
            <a:pPr indent="-305435" fontAlgn="base"/>
            <a:r>
              <a:rPr lang="en-US" dirty="0">
                <a:effectLst/>
              </a:rPr>
              <a:t>Emily Jacobsen Rm 223 913-621-8777​ ejacobsen@donnelly.edu</a:t>
            </a:r>
            <a:endParaRPr lang="en-US" dirty="0">
              <a:ln>
                <a:solidFill>
                  <a:srgbClr val="FFFFFF">
                    <a:lumMod val="75000"/>
                    <a:lumOff val="25000"/>
                    <a:alpha val="10000"/>
                  </a:srgbClr>
                </a:solidFill>
              </a:ln>
              <a:effectLst/>
            </a:endParaRPr>
          </a:p>
          <a:p>
            <a:pPr indent="-305435" fontAlgn="base"/>
            <a:r>
              <a:rPr lang="en-US" u="sng" dirty="0">
                <a:effectLst/>
                <a:hlinkClick r:id="rId2"/>
              </a:rPr>
              <a:t>www.donnelly.edu</a:t>
            </a:r>
            <a:r>
              <a:rPr lang="en-US" dirty="0">
                <a:effectLst/>
              </a:rPr>
              <a:t>​</a:t>
            </a:r>
            <a:endParaRPr lang="en-US" dirty="0">
              <a:ln>
                <a:solidFill>
                  <a:srgbClr val="FFFFFF">
                    <a:lumMod val="75000"/>
                    <a:lumOff val="25000"/>
                    <a:alpha val="10000"/>
                  </a:srgbClr>
                </a:solidFill>
              </a:ln>
              <a:effectLst/>
            </a:endParaRPr>
          </a:p>
          <a:p>
            <a:pPr indent="-305435"/>
            <a:endParaRPr lang="en-US" dirty="0">
              <a:ln>
                <a:solidFill>
                  <a:srgbClr val="FFFFFF">
                    <a:lumMod val="75000"/>
                    <a:lumOff val="25000"/>
                    <a:alpha val="10000"/>
                  </a:srgbClr>
                </a:solidFill>
              </a:ln>
              <a:effectLst>
                <a:outerShdw blurRad="9525" dist="25400" dir="14640000" algn="tl" rotWithShape="0">
                  <a:srgbClr val="FFFFFF">
                    <a:alpha val="30000"/>
                  </a:srgbClr>
                </a:outerShdw>
              </a:effectLst>
            </a:endParaRPr>
          </a:p>
        </p:txBody>
      </p:sp>
    </p:spTree>
    <p:extLst>
      <p:ext uri="{BB962C8B-B14F-4D97-AF65-F5344CB8AC3E}">
        <p14:creationId xmlns:p14="http://schemas.microsoft.com/office/powerpoint/2010/main" val="130973011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26044-5686-43C9-B90D-E249C542B19E}"/>
              </a:ext>
            </a:extLst>
          </p:cNvPr>
          <p:cNvSpPr>
            <a:spLocks noGrp="1"/>
          </p:cNvSpPr>
          <p:nvPr>
            <p:ph type="ctrTitle"/>
          </p:nvPr>
        </p:nvSpPr>
        <p:spPr>
          <a:xfrm>
            <a:off x="924443" y="1023257"/>
            <a:ext cx="3732902" cy="4570457"/>
          </a:xfrm>
          <a:effectLst/>
        </p:spPr>
        <p:txBody>
          <a:bodyPr vert="horz" lIns="91440" tIns="45720" rIns="91440" bIns="45720" rtlCol="0" anchor="ctr">
            <a:normAutofit/>
          </a:bodyPr>
          <a:lstStyle/>
          <a:p>
            <a:pPr algn="l"/>
            <a:r>
              <a:rPr lang="en-US" sz="2500" dirty="0"/>
              <a:t>Mission. Vision. Values</a:t>
            </a:r>
            <a:br>
              <a:rPr lang="en-US" sz="2500" dirty="0"/>
            </a:br>
            <a:br>
              <a:rPr lang="en-US" sz="2500" dirty="0"/>
            </a:br>
            <a:r>
              <a:rPr lang="en-US" sz="2500" dirty="0"/>
              <a:t>Msgr. Stuart Swetland, President</a:t>
            </a:r>
            <a:br>
              <a:rPr lang="en-US" sz="2500" dirty="0"/>
            </a:br>
            <a:br>
              <a:rPr lang="en-US" sz="2500" dirty="0"/>
            </a:br>
            <a:r>
              <a:rPr lang="en-US" sz="2500" dirty="0"/>
              <a:t>Fr. Maclean </a:t>
            </a:r>
            <a:r>
              <a:rPr lang="en-US" sz="2500" dirty="0" err="1"/>
              <a:t>Aaku</a:t>
            </a:r>
            <a:r>
              <a:rPr lang="en-US" sz="2500" dirty="0"/>
              <a:t>, Campus Priest</a:t>
            </a:r>
            <a:br>
              <a:rPr lang="en-US" sz="2500" dirty="0"/>
            </a:br>
            <a:br>
              <a:rPr lang="en-US" sz="2500" dirty="0"/>
            </a:br>
            <a:r>
              <a:rPr lang="en-US" sz="2500" dirty="0"/>
              <a:t>Office of Mission</a:t>
            </a:r>
          </a:p>
        </p:txBody>
      </p:sp>
      <p:cxnSp>
        <p:nvCxnSpPr>
          <p:cNvPr id="28" name="Straight Connector 27">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DB63F87-D626-4B5C-951B-2B5FC3F989A2}"/>
              </a:ext>
            </a:extLst>
          </p:cNvPr>
          <p:cNvSpPr>
            <a:spLocks noGrp="1"/>
          </p:cNvSpPr>
          <p:nvPr>
            <p:ph type="subTitle" idx="1"/>
          </p:nvPr>
        </p:nvSpPr>
        <p:spPr>
          <a:xfrm>
            <a:off x="5252560" y="1023257"/>
            <a:ext cx="6025645" cy="4570457"/>
          </a:xfrm>
          <a:effectLst/>
        </p:spPr>
        <p:txBody>
          <a:bodyPr vert="horz" lIns="91440" tIns="45720" rIns="91440" bIns="45720" rtlCol="0" anchor="ctr">
            <a:normAutofit/>
          </a:bodyPr>
          <a:lstStyle/>
          <a:p>
            <a:pPr algn="l" fontAlgn="base"/>
            <a:r>
              <a:rPr lang="en-US" b="1">
                <a:solidFill>
                  <a:schemeClr val="tx2"/>
                </a:solidFill>
              </a:rPr>
              <a:t>What is a Catholic College?</a:t>
            </a:r>
            <a:r>
              <a:rPr lang="en-US">
                <a:solidFill>
                  <a:schemeClr val="tx2"/>
                </a:solidFill>
              </a:rPr>
              <a:t>​</a:t>
            </a:r>
          </a:p>
          <a:p>
            <a:pPr algn="l" fontAlgn="base"/>
            <a:r>
              <a:rPr lang="en-US" b="1">
                <a:solidFill>
                  <a:schemeClr val="tx2"/>
                </a:solidFill>
              </a:rPr>
              <a:t>Is Catholicism part of the curriculum?</a:t>
            </a:r>
            <a:r>
              <a:rPr lang="en-US">
                <a:solidFill>
                  <a:schemeClr val="tx2"/>
                </a:solidFill>
              </a:rPr>
              <a:t>​</a:t>
            </a:r>
          </a:p>
          <a:p>
            <a:pPr algn="l" fontAlgn="base"/>
            <a:r>
              <a:rPr lang="en-US" b="1">
                <a:solidFill>
                  <a:schemeClr val="tx2"/>
                </a:solidFill>
              </a:rPr>
              <a:t>What faith-based activities and clubs are at Donnelly?</a:t>
            </a:r>
            <a:r>
              <a:rPr lang="en-US">
                <a:solidFill>
                  <a:schemeClr val="tx2"/>
                </a:solidFill>
              </a:rPr>
              <a:t>​</a:t>
            </a:r>
          </a:p>
          <a:p>
            <a:pPr algn="l" fontAlgn="base"/>
            <a:r>
              <a:rPr lang="en-US" b="1">
                <a:solidFill>
                  <a:schemeClr val="tx2"/>
                </a:solidFill>
              </a:rPr>
              <a:t>What if I'm not Catholic, or not Christian?</a:t>
            </a:r>
            <a:r>
              <a:rPr lang="en-US">
                <a:solidFill>
                  <a:schemeClr val="tx2"/>
                </a:solidFill>
              </a:rPr>
              <a:t>​</a:t>
            </a:r>
          </a:p>
          <a:p>
            <a:pPr algn="l"/>
            <a:endParaRPr lang="en-US">
              <a:solidFill>
                <a:schemeClr val="tx2"/>
              </a:solidFill>
            </a:endParaRPr>
          </a:p>
        </p:txBody>
      </p:sp>
    </p:spTree>
    <p:extLst>
      <p:ext uri="{BB962C8B-B14F-4D97-AF65-F5344CB8AC3E}">
        <p14:creationId xmlns:p14="http://schemas.microsoft.com/office/powerpoint/2010/main" val="296317387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068" name="Rectangle 2063">
            <a:extLst>
              <a:ext uri="{FF2B5EF4-FFF2-40B4-BE49-F238E27FC236}">
                <a16:creationId xmlns:a16="http://schemas.microsoft.com/office/drawing/2014/main" id="{D7A9AA5A-F6B5-4D1A-9F8C-0B6D0D928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2B5FB2-4D29-4972-B969-71B6548678D9}"/>
              </a:ext>
            </a:extLst>
          </p:cNvPr>
          <p:cNvSpPr>
            <a:spLocks noGrp="1"/>
          </p:cNvSpPr>
          <p:nvPr>
            <p:ph type="ctrTitle"/>
          </p:nvPr>
        </p:nvSpPr>
        <p:spPr>
          <a:xfrm>
            <a:off x="913795" y="609600"/>
            <a:ext cx="10353762" cy="1257300"/>
          </a:xfrm>
        </p:spPr>
        <p:txBody>
          <a:bodyPr vert="horz" lIns="91440" tIns="45720" rIns="91440" bIns="45720" rtlCol="0" anchor="ctr">
            <a:normAutofit/>
          </a:bodyPr>
          <a:lstStyle/>
          <a:p>
            <a:pPr>
              <a:lnSpc>
                <a:spcPct val="90000"/>
              </a:lnSpc>
            </a:pPr>
            <a:r>
              <a:rPr lang="en-US" sz="1600"/>
              <a:t>Office Hours</a:t>
            </a:r>
            <a:br>
              <a:rPr lang="en-US" sz="1600"/>
            </a:br>
            <a:br>
              <a:rPr lang="en-US" sz="1600"/>
            </a:br>
            <a:br>
              <a:rPr lang="en-US" sz="1600"/>
            </a:br>
            <a:br>
              <a:rPr lang="en-US" sz="1600"/>
            </a:br>
            <a:endParaRPr lang="en-US" sz="1600"/>
          </a:p>
        </p:txBody>
      </p:sp>
      <p:pic>
        <p:nvPicPr>
          <p:cNvPr id="2069" name="Picture 2065">
            <a:extLst>
              <a:ext uri="{FF2B5EF4-FFF2-40B4-BE49-F238E27FC236}">
                <a16:creationId xmlns:a16="http://schemas.microsoft.com/office/drawing/2014/main" id="{C115FFBB-C8EA-4BA2-A5DD-FE3779505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914400" y="1998132"/>
            <a:ext cx="4333632" cy="3521077"/>
          </a:xfrm>
          <a:prstGeom prst="rect">
            <a:avLst/>
          </a:prstGeom>
        </p:spPr>
      </p:pic>
      <p:pic>
        <p:nvPicPr>
          <p:cNvPr id="2050" name="Picture 2">
            <a:extLst>
              <a:ext uri="{FF2B5EF4-FFF2-40B4-BE49-F238E27FC236}">
                <a16:creationId xmlns:a16="http://schemas.microsoft.com/office/drawing/2014/main" id="{1ED4A3D2-E874-415F-8FF6-FAEC92156C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34" b="1"/>
          <a:stretch/>
        </p:blipFill>
        <p:spPr bwMode="auto">
          <a:xfrm>
            <a:off x="1046760" y="2129667"/>
            <a:ext cx="4065464" cy="325800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E03779C-4444-4830-A106-99FF8EDA922F}"/>
              </a:ext>
            </a:extLst>
          </p:cNvPr>
          <p:cNvSpPr>
            <a:spLocks noGrp="1"/>
          </p:cNvSpPr>
          <p:nvPr>
            <p:ph type="subTitle" idx="1"/>
          </p:nvPr>
        </p:nvSpPr>
        <p:spPr>
          <a:xfrm>
            <a:off x="5722862" y="2129667"/>
            <a:ext cx="5546272" cy="3661533"/>
          </a:xfrm>
        </p:spPr>
        <p:txBody>
          <a:bodyPr vert="horz" lIns="91440" tIns="45720" rIns="91440" bIns="45720" rtlCol="0" anchor="ctr">
            <a:normAutofit fontScale="62500" lnSpcReduction="20000"/>
          </a:bodyPr>
          <a:lstStyle/>
          <a:p>
            <a:pPr algn="l"/>
            <a:r>
              <a:rPr lang="en-US" dirty="0">
                <a:solidFill>
                  <a:schemeClr val="tx2"/>
                </a:solidFill>
              </a:rPr>
              <a:t>While you are not required to hold regularly scheduled office hours, please try to be available before or after class (15 minutes) or by arrangement. </a:t>
            </a:r>
          </a:p>
          <a:p>
            <a:pPr algn="l"/>
            <a:endParaRPr lang="en-US" dirty="0">
              <a:solidFill>
                <a:schemeClr val="tx2"/>
              </a:solidFill>
            </a:endParaRPr>
          </a:p>
          <a:p>
            <a:pPr algn="l"/>
            <a:r>
              <a:rPr lang="en-US" dirty="0">
                <a:solidFill>
                  <a:schemeClr val="tx2"/>
                </a:solidFill>
              </a:rPr>
              <a:t>Please do not provide your personal phone or personal email address to students, you are only permitted to email them on their Donnelly email address.  Email through Canvas or Empower for tracking purposes. </a:t>
            </a:r>
          </a:p>
          <a:p>
            <a:pPr algn="l"/>
            <a:endParaRPr lang="en-US" dirty="0">
              <a:solidFill>
                <a:schemeClr val="tx2"/>
              </a:solidFill>
            </a:endParaRPr>
          </a:p>
          <a:p>
            <a:pPr algn="l"/>
            <a:r>
              <a:rPr lang="en-US" dirty="0">
                <a:solidFill>
                  <a:schemeClr val="tx2"/>
                </a:solidFill>
              </a:rPr>
              <a:t>Cubicles for use in suite 214-use your ID to enter.</a:t>
            </a:r>
          </a:p>
          <a:p>
            <a:pPr algn="l"/>
            <a:endParaRPr lang="en-US" dirty="0">
              <a:solidFill>
                <a:schemeClr val="tx2"/>
              </a:solidFill>
            </a:endParaRPr>
          </a:p>
          <a:p>
            <a:pPr algn="l"/>
            <a:r>
              <a:rPr lang="en-US" dirty="0">
                <a:solidFill>
                  <a:schemeClr val="tx2"/>
                </a:solidFill>
              </a:rPr>
              <a:t>2nd floor faculty suite has:</a:t>
            </a:r>
          </a:p>
          <a:p>
            <a:pPr marL="285750" indent="-285750" algn="l">
              <a:buFont typeface="Wingdings 2" charset="2"/>
              <a:buChar char="•"/>
            </a:pPr>
            <a:r>
              <a:rPr lang="en-US" dirty="0">
                <a:solidFill>
                  <a:schemeClr val="tx2"/>
                </a:solidFill>
              </a:rPr>
              <a:t>Printer</a:t>
            </a:r>
          </a:p>
          <a:p>
            <a:pPr marL="285750" indent="-285750" algn="l">
              <a:buFont typeface="Wingdings 2" charset="2"/>
              <a:buChar char="•"/>
            </a:pPr>
            <a:r>
              <a:rPr lang="en-US" dirty="0">
                <a:solidFill>
                  <a:schemeClr val="tx2"/>
                </a:solidFill>
              </a:rPr>
              <a:t>Classroom supplies</a:t>
            </a:r>
          </a:p>
          <a:p>
            <a:pPr marL="285750" indent="-285750" algn="l">
              <a:buFont typeface="Wingdings 2" charset="2"/>
              <a:buChar char="•"/>
            </a:pPr>
            <a:r>
              <a:rPr lang="en-US" dirty="0">
                <a:solidFill>
                  <a:schemeClr val="tx2"/>
                </a:solidFill>
              </a:rPr>
              <a:t>Computer stations</a:t>
            </a:r>
          </a:p>
          <a:p>
            <a:pPr algn="l"/>
            <a:endParaRPr lang="en-US" dirty="0">
              <a:solidFill>
                <a:schemeClr val="tx2"/>
              </a:solidFill>
            </a:endParaRPr>
          </a:p>
        </p:txBody>
      </p:sp>
    </p:spTree>
    <p:extLst>
      <p:ext uri="{BB962C8B-B14F-4D97-AF65-F5344CB8AC3E}">
        <p14:creationId xmlns:p14="http://schemas.microsoft.com/office/powerpoint/2010/main" val="280128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7DD5A-6209-4F59-92D0-550D66D1BB8B}"/>
              </a:ext>
            </a:extLst>
          </p:cNvPr>
          <p:cNvSpPr>
            <a:spLocks noGrp="1"/>
          </p:cNvSpPr>
          <p:nvPr>
            <p:ph type="title"/>
          </p:nvPr>
        </p:nvSpPr>
        <p:spPr>
          <a:xfrm>
            <a:off x="4957011" y="609600"/>
            <a:ext cx="6310546" cy="1296202"/>
          </a:xfrm>
        </p:spPr>
        <p:txBody>
          <a:bodyPr>
            <a:normAutofit/>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Faculty Expectations</a:t>
            </a:r>
            <a:endParaRPr lang="en-US"/>
          </a:p>
        </p:txBody>
      </p:sp>
      <p:pic>
        <p:nvPicPr>
          <p:cNvPr id="12" name="Picture 11">
            <a:extLst>
              <a:ext uri="{FF2B5EF4-FFF2-40B4-BE49-F238E27FC236}">
                <a16:creationId xmlns:a16="http://schemas.microsoft.com/office/drawing/2014/main" id="{3571A55B-8C56-492F-B317-105830ECF9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0" y="1"/>
            <a:ext cx="4690532" cy="6858000"/>
          </a:xfrm>
          <a:prstGeom prst="rect">
            <a:avLst/>
          </a:prstGeom>
        </p:spPr>
      </p:pic>
      <p:sp>
        <p:nvSpPr>
          <p:cNvPr id="14" name="Rectangle 13">
            <a:extLst>
              <a:ext uri="{FF2B5EF4-FFF2-40B4-BE49-F238E27FC236}">
                <a16:creationId xmlns:a16="http://schemas.microsoft.com/office/drawing/2014/main" id="{494843BA-DEF9-406F-8134-09F810F0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32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Address Book with solid fill">
            <a:extLst>
              <a:ext uri="{FF2B5EF4-FFF2-40B4-BE49-F238E27FC236}">
                <a16:creationId xmlns:a16="http://schemas.microsoft.com/office/drawing/2014/main" id="{EBB98D6C-2CF4-7BA8-CEF1-1C1A7ED150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662" y="640079"/>
            <a:ext cx="2628053" cy="2628053"/>
          </a:xfrm>
          <a:prstGeom prst="rect">
            <a:avLst/>
          </a:prstGeom>
        </p:spPr>
      </p:pic>
      <p:pic>
        <p:nvPicPr>
          <p:cNvPr id="7" name="Graphic 10" descr="Books">
            <a:extLst>
              <a:ext uri="{FF2B5EF4-FFF2-40B4-BE49-F238E27FC236}">
                <a16:creationId xmlns:a16="http://schemas.microsoft.com/office/drawing/2014/main" id="{FEAB4C52-F676-4CEC-BDDA-1D502428E9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4718" y="3589865"/>
            <a:ext cx="2628055" cy="2628055"/>
          </a:xfrm>
          <a:prstGeom prst="rect">
            <a:avLst/>
          </a:prstGeom>
        </p:spPr>
      </p:pic>
      <p:graphicFrame>
        <p:nvGraphicFramePr>
          <p:cNvPr id="6" name="Content Placeholder 2">
            <a:extLst>
              <a:ext uri="{FF2B5EF4-FFF2-40B4-BE49-F238E27FC236}">
                <a16:creationId xmlns:a16="http://schemas.microsoft.com/office/drawing/2014/main" id="{83B03B26-6A64-4DCB-9BD5-BEA2CD0B4567}"/>
              </a:ext>
            </a:extLst>
          </p:cNvPr>
          <p:cNvGraphicFramePr>
            <a:graphicFrameLocks noGrp="1"/>
          </p:cNvGraphicFramePr>
          <p:nvPr>
            <p:ph idx="1"/>
            <p:extLst>
              <p:ext uri="{D42A27DB-BD31-4B8C-83A1-F6EECF244321}">
                <p14:modId xmlns:p14="http://schemas.microsoft.com/office/powerpoint/2010/main" val="2605413487"/>
              </p:ext>
            </p:extLst>
          </p:nvPr>
        </p:nvGraphicFramePr>
        <p:xfrm>
          <a:off x="4957011" y="1905802"/>
          <a:ext cx="6310546" cy="38853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8557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8D504-2485-49E4-96EA-D9A9E3B04D8D}"/>
              </a:ext>
            </a:extLst>
          </p:cNvPr>
          <p:cNvSpPr>
            <a:spLocks noGrp="1"/>
          </p:cNvSpPr>
          <p:nvPr>
            <p:ph type="title"/>
          </p:nvPr>
        </p:nvSpPr>
        <p:spPr>
          <a:xfrm>
            <a:off x="1370693" y="4511814"/>
            <a:ext cx="9440034" cy="1130260"/>
          </a:xfrm>
        </p:spPr>
        <p:txBody>
          <a:bodyPr vert="horz" lIns="91440" tIns="45720" rIns="91440" bIns="45720" rtlCol="0" anchor="b">
            <a:normAutofit/>
          </a:bodyPr>
          <a:lstStyle/>
          <a:p>
            <a:r>
              <a:rPr lang="en-US" sz="4800"/>
              <a:t>Empower &amp; Canvas</a:t>
            </a:r>
          </a:p>
        </p:txBody>
      </p:sp>
      <p:pic>
        <p:nvPicPr>
          <p:cNvPr id="30" name="Picture 29">
            <a:extLst>
              <a:ext uri="{FF2B5EF4-FFF2-40B4-BE49-F238E27FC236}">
                <a16:creationId xmlns:a16="http://schemas.microsoft.com/office/drawing/2014/main" id="{D04C0182-96E7-4A1B-8EAB-F910C2F3ED4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28022" y="547807"/>
            <a:ext cx="10935956" cy="3816806"/>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3A08C8E0-07FC-24EF-269A-3F4103121D4F}"/>
              </a:ext>
            </a:extLst>
          </p:cNvPr>
          <p:cNvPicPr>
            <a:picLocks noChangeAspect="1"/>
          </p:cNvPicPr>
          <p:nvPr/>
        </p:nvPicPr>
        <p:blipFill>
          <a:blip r:embed="rId4"/>
          <a:stretch>
            <a:fillRect/>
          </a:stretch>
        </p:blipFill>
        <p:spPr>
          <a:xfrm>
            <a:off x="1446216" y="839047"/>
            <a:ext cx="4036928" cy="3219450"/>
          </a:xfrm>
          <a:prstGeom prst="rect">
            <a:avLst/>
          </a:prstGeom>
        </p:spPr>
      </p:pic>
      <p:pic>
        <p:nvPicPr>
          <p:cNvPr id="8" name="Content Placeholder 7" descr="A screenshot of a computer&#10;&#10;Description automatically generated">
            <a:extLst>
              <a:ext uri="{FF2B5EF4-FFF2-40B4-BE49-F238E27FC236}">
                <a16:creationId xmlns:a16="http://schemas.microsoft.com/office/drawing/2014/main" id="{F68C47FC-0FF2-DB17-D89E-97DC5E9C4D17}"/>
              </a:ext>
            </a:extLst>
          </p:cNvPr>
          <p:cNvPicPr>
            <a:picLocks noChangeAspect="1"/>
          </p:cNvPicPr>
          <p:nvPr/>
        </p:nvPicPr>
        <p:blipFill>
          <a:blip r:embed="rId5"/>
          <a:stretch>
            <a:fillRect/>
          </a:stretch>
        </p:blipFill>
        <p:spPr>
          <a:xfrm>
            <a:off x="6170821" y="1396412"/>
            <a:ext cx="5102352" cy="2104719"/>
          </a:xfrm>
          <a:prstGeom prst="rect">
            <a:avLst/>
          </a:prstGeom>
        </p:spPr>
      </p:pic>
    </p:spTree>
    <p:extLst>
      <p:ext uri="{BB962C8B-B14F-4D97-AF65-F5344CB8AC3E}">
        <p14:creationId xmlns:p14="http://schemas.microsoft.com/office/powerpoint/2010/main" val="766049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D72F5-3B9C-4751-B10B-5E957DFD37DE}"/>
              </a:ext>
            </a:extLst>
          </p:cNvPr>
          <p:cNvSpPr>
            <a:spLocks noGrp="1"/>
          </p:cNvSpPr>
          <p:nvPr>
            <p:ph type="title"/>
          </p:nvPr>
        </p:nvSpPr>
        <p:spPr>
          <a:xfrm>
            <a:off x="913795" y="609600"/>
            <a:ext cx="10353762" cy="1257300"/>
          </a:xfrm>
        </p:spPr>
        <p:txBody>
          <a:bodyPr>
            <a:normAutofit/>
          </a:bodyPr>
          <a:lstStyle/>
          <a:p>
            <a:pPr>
              <a:lnSpc>
                <a:spcPct val="90000"/>
              </a:lnSpc>
            </a:pPr>
            <a:r>
              <a:rPr lang="en-US" sz="3100" dirty="0">
                <a:solidFill>
                  <a:srgbClr val="FFFFFF"/>
                </a:solidFill>
              </a:rPr>
              <a:t>Syllabus-</a:t>
            </a:r>
            <a:r>
              <a:rPr lang="en-US" sz="3100" dirty="0">
                <a:solidFill>
                  <a:srgbClr val="FFFFFF"/>
                </a:solidFill>
                <a:effectLst/>
              </a:rPr>
              <a:t>Use the template on the website that matches your modality. How much can I change on the syllabus?​</a:t>
            </a:r>
            <a:endParaRPr lang="en-US" sz="3100" dirty="0">
              <a:solidFill>
                <a:srgbClr val="FFFFFF"/>
              </a:solidFill>
            </a:endParaRPr>
          </a:p>
        </p:txBody>
      </p:sp>
      <p:pic>
        <p:nvPicPr>
          <p:cNvPr id="17" name="Picture 16">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0D5838FA-9293-4E24-87FC-5209D32ADD48}"/>
              </a:ext>
            </a:extLst>
          </p:cNvPr>
          <p:cNvGraphicFramePr>
            <a:graphicFrameLocks noGrp="1"/>
          </p:cNvGraphicFramePr>
          <p:nvPr>
            <p:ph idx="1"/>
            <p:extLst>
              <p:ext uri="{D42A27DB-BD31-4B8C-83A1-F6EECF244321}">
                <p14:modId xmlns:p14="http://schemas.microsoft.com/office/powerpoint/2010/main" val="3252470028"/>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42429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BB50DA-E551-4567-83C2-954EEBCCEAF5}"/>
              </a:ext>
            </a:extLst>
          </p:cNvPr>
          <p:cNvSpPr>
            <a:spLocks noGrp="1"/>
          </p:cNvSpPr>
          <p:nvPr>
            <p:ph type="title"/>
          </p:nvPr>
        </p:nvSpPr>
        <p:spPr>
          <a:xfrm>
            <a:off x="924443" y="1023257"/>
            <a:ext cx="3732902" cy="4570457"/>
          </a:xfrm>
          <a:effectLst/>
        </p:spPr>
        <p:txBody>
          <a:bodyPr>
            <a:normAutofit/>
          </a:bodyPr>
          <a:lstStyle/>
          <a:p>
            <a:pPr algn="l"/>
            <a:r>
              <a:rPr lang="en-US"/>
              <a:t>Attendance Policy</a:t>
            </a:r>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68371"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9C032DD-66C9-4DE1-9B73-DCC84BF7861B}"/>
              </a:ext>
            </a:extLst>
          </p:cNvPr>
          <p:cNvSpPr>
            <a:spLocks noGrp="1"/>
          </p:cNvSpPr>
          <p:nvPr>
            <p:ph idx="1"/>
          </p:nvPr>
        </p:nvSpPr>
        <p:spPr>
          <a:xfrm>
            <a:off x="5252560" y="1023257"/>
            <a:ext cx="6025645" cy="4570457"/>
          </a:xfrm>
          <a:effectLst/>
        </p:spPr>
        <p:txBody>
          <a:bodyPr anchor="ctr">
            <a:normAutofit/>
          </a:bodyPr>
          <a:lstStyle/>
          <a:p>
            <a:pPr indent="-305435">
              <a:lnSpc>
                <a:spcPct val="90000"/>
              </a:lnSpc>
            </a:pPr>
            <a:r>
              <a:rPr lang="en-US" sz="1700"/>
              <a:t>Every course syllabus must have a clearly stated attendance policy.</a:t>
            </a:r>
          </a:p>
          <a:p>
            <a:pPr indent="-305435">
              <a:lnSpc>
                <a:spcPct val="90000"/>
              </a:lnSpc>
            </a:pPr>
            <a:r>
              <a:rPr lang="en-US" sz="1700"/>
              <a:t>If a student is in danger of exceeding the attendance policy, please fill out an early alert form for the student. (Forms found on website under faculty/staff-”Forms and Templates.”</a:t>
            </a:r>
            <a:endParaRPr lang="en-US" sz="17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lnSpc>
                <a:spcPct val="90000"/>
              </a:lnSpc>
            </a:pPr>
            <a:r>
              <a:rPr lang="en-US" sz="1700"/>
              <a:t>An academic alert may also be filled out for failing grades, incomplete assignments or care for welfare of the student.</a:t>
            </a:r>
            <a:endParaRPr lang="en-US" sz="17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lnSpc>
                <a:spcPct val="90000"/>
              </a:lnSpc>
            </a:pPr>
            <a:r>
              <a:rPr lang="en-US" sz="1700"/>
              <a:t>To withdraw a student from the course, please pick up a form in the Registrar’s office, fill out and return to Registrar.  Please complete these in a timely manner.</a:t>
            </a:r>
            <a:endParaRPr lang="en-US" sz="17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lnSpc>
                <a:spcPct val="90000"/>
              </a:lnSpc>
            </a:pPr>
            <a:r>
              <a:rPr lang="en-US" sz="1700"/>
              <a:t>In addition, a student may withdraw the course themselves by visiting the Registrar and/or their Advisor.</a:t>
            </a:r>
            <a:endParaRPr lang="en-US" sz="1700">
              <a:ln>
                <a:solidFill>
                  <a:srgbClr val="000000">
                    <a:lumMod val="75000"/>
                    <a:lumOff val="25000"/>
                    <a:alpha val="10000"/>
                  </a:srgbClr>
                </a:solidFill>
              </a:ln>
              <a:effectLst>
                <a:outerShdw blurRad="9525" dist="25400" dir="14640000" algn="tl" rotWithShape="0">
                  <a:srgbClr val="000000">
                    <a:alpha val="30000"/>
                  </a:srgbClr>
                </a:outerShdw>
              </a:effectLst>
            </a:endParaRPr>
          </a:p>
          <a:p>
            <a:pPr indent="-305435">
              <a:lnSpc>
                <a:spcPct val="90000"/>
              </a:lnSpc>
            </a:pPr>
            <a:r>
              <a:rPr lang="en-US" sz="1700"/>
              <a:t>ACCURATE ATTENDANCE FROM DAY ONE!!!</a:t>
            </a:r>
            <a:endParaRPr lang="en-US" sz="170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spTree>
    <p:extLst>
      <p:ext uri="{BB962C8B-B14F-4D97-AF65-F5344CB8AC3E}">
        <p14:creationId xmlns:p14="http://schemas.microsoft.com/office/powerpoint/2010/main" val="37171208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AB7C38-AF9A-43A2-9B1C-F1DEBC80B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676" cy="2108723"/>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E39D1-958D-4AD0-9463-71C00FD56F6F}"/>
              </a:ext>
            </a:extLst>
          </p:cNvPr>
          <p:cNvSpPr>
            <a:spLocks noGrp="1"/>
          </p:cNvSpPr>
          <p:nvPr>
            <p:ph type="title"/>
          </p:nvPr>
        </p:nvSpPr>
        <p:spPr>
          <a:xfrm>
            <a:off x="913795" y="609600"/>
            <a:ext cx="10353762" cy="1257300"/>
          </a:xfrm>
        </p:spPr>
        <p:txBody>
          <a:bodyPr>
            <a:normAutofit/>
          </a:bodyPr>
          <a:lstStyle/>
          <a:p>
            <a:r>
              <a:rPr lang="en-US">
                <a:solidFill>
                  <a:srgbClr val="FFFFFF"/>
                </a:solidFill>
                <a:effectLst/>
              </a:rPr>
              <a:t>Why attendance matters! </a:t>
            </a:r>
            <a:endParaRPr lang="en-US">
              <a:solidFill>
                <a:srgbClr val="FFFFFF"/>
              </a:solidFill>
            </a:endParaRPr>
          </a:p>
        </p:txBody>
      </p:sp>
      <p:pic>
        <p:nvPicPr>
          <p:cNvPr id="19" name="Picture 1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98" t="2669" r="616"/>
          <a:stretch/>
        </p:blipFill>
        <p:spPr>
          <a:xfrm>
            <a:off x="-5325" y="2049331"/>
            <a:ext cx="12192001" cy="4808669"/>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515A7A01-94A3-4AD1-9E61-0A99F8543B08}"/>
              </a:ext>
            </a:extLst>
          </p:cNvPr>
          <p:cNvGraphicFramePr>
            <a:graphicFrameLocks noGrp="1"/>
          </p:cNvGraphicFramePr>
          <p:nvPr>
            <p:ph idx="1"/>
            <p:extLst>
              <p:ext uri="{D42A27DB-BD31-4B8C-83A1-F6EECF244321}">
                <p14:modId xmlns:p14="http://schemas.microsoft.com/office/powerpoint/2010/main" val="2379623353"/>
              </p:ext>
            </p:extLst>
          </p:nvPr>
        </p:nvGraphicFramePr>
        <p:xfrm>
          <a:off x="914400" y="2647784"/>
          <a:ext cx="10353675" cy="314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799220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CD96-6300-4FE9-85A0-78182E0F315A}"/>
              </a:ext>
            </a:extLst>
          </p:cNvPr>
          <p:cNvSpPr>
            <a:spLocks noGrp="1"/>
          </p:cNvSpPr>
          <p:nvPr>
            <p:ph type="title"/>
          </p:nvPr>
        </p:nvSpPr>
        <p:spPr>
          <a:xfrm>
            <a:off x="913795" y="609600"/>
            <a:ext cx="10353762" cy="1257300"/>
          </a:xfrm>
        </p:spPr>
        <p:txBody>
          <a:bodyPr>
            <a:normAutofit/>
          </a:bodyPr>
          <a:lstStyle/>
          <a:p>
            <a:r>
              <a:rPr lang="en-US"/>
              <a:t>Remote Learning</a:t>
            </a:r>
          </a:p>
        </p:txBody>
      </p:sp>
      <p:graphicFrame>
        <p:nvGraphicFramePr>
          <p:cNvPr id="5" name="Content Placeholder 2">
            <a:extLst>
              <a:ext uri="{FF2B5EF4-FFF2-40B4-BE49-F238E27FC236}">
                <a16:creationId xmlns:a16="http://schemas.microsoft.com/office/drawing/2014/main" id="{C000204C-17CF-F95D-8B23-C2E22A23BDFB}"/>
              </a:ext>
            </a:extLst>
          </p:cNvPr>
          <p:cNvGraphicFramePr>
            <a:graphicFrameLocks noGrp="1"/>
          </p:cNvGraphicFramePr>
          <p:nvPr>
            <p:ph idx="1"/>
            <p:extLst>
              <p:ext uri="{D42A27DB-BD31-4B8C-83A1-F6EECF244321}">
                <p14:modId xmlns:p14="http://schemas.microsoft.com/office/powerpoint/2010/main" val="31995049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545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
      <a:dk1>
        <a:srgbClr val="000000"/>
      </a:dk1>
      <a:lt1>
        <a:srgbClr val="FFFFFF"/>
      </a:lt1>
      <a:dk2>
        <a:srgbClr val="59323C"/>
      </a:dk2>
      <a:lt2>
        <a:srgbClr val="E3E2E8"/>
      </a:lt2>
      <a:accent1>
        <a:srgbClr val="B8E729"/>
      </a:accent1>
      <a:accent2>
        <a:srgbClr val="D5B417"/>
      </a:accent2>
      <a:accent3>
        <a:srgbClr val="E77729"/>
      </a:accent3>
      <a:accent4>
        <a:srgbClr val="D51718"/>
      </a:accent4>
      <a:accent5>
        <a:srgbClr val="E72979"/>
      </a:accent5>
      <a:accent6>
        <a:srgbClr val="D517B6"/>
      </a:accent6>
      <a:hlink>
        <a:srgbClr val="382672"/>
      </a:hlink>
      <a:folHlink>
        <a:srgbClr val="4C4C4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Calisto MT</vt:lpstr>
      <vt:lpstr>Wingdings 2</vt:lpstr>
      <vt:lpstr>SlateVTI</vt:lpstr>
      <vt:lpstr>Adjunct Faculty Workshop</vt:lpstr>
      <vt:lpstr>Mission. Vision. Values  Msgr. Stuart Swetland, President  Fr. Maclean Aaku, Campus Priest  Office of Mission</vt:lpstr>
      <vt:lpstr>Office Hours    </vt:lpstr>
      <vt:lpstr>Faculty Expectations</vt:lpstr>
      <vt:lpstr>Empower &amp; Canvas</vt:lpstr>
      <vt:lpstr>Syllabus-Use the template on the website that matches your modality. How much can I change on the syllabus?​</vt:lpstr>
      <vt:lpstr>Attendance Policy</vt:lpstr>
      <vt:lpstr>Why attendance matters! </vt:lpstr>
      <vt:lpstr>Remote Learning</vt:lpstr>
      <vt:lpstr>Community emails/Calendar</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Adjunct Faculty Workshop</dc:title>
  <dc:creator>Lisa O. Stoothoff</dc:creator>
  <cp:lastModifiedBy>Lisa O. Stoothoff</cp:lastModifiedBy>
  <cp:revision>96</cp:revision>
  <dcterms:created xsi:type="dcterms:W3CDTF">2019-07-08T19:00:55Z</dcterms:created>
  <dcterms:modified xsi:type="dcterms:W3CDTF">2023-08-11T12:57:55Z</dcterms:modified>
</cp:coreProperties>
</file>