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2" r:id="rId5"/>
    <p:sldId id="273" r:id="rId6"/>
    <p:sldId id="259" r:id="rId7"/>
    <p:sldId id="278" r:id="rId8"/>
    <p:sldId id="261" r:id="rId9"/>
    <p:sldId id="262" r:id="rId10"/>
    <p:sldId id="266" r:id="rId11"/>
    <p:sldId id="267" r:id="rId12"/>
    <p:sldId id="268" r:id="rId13"/>
    <p:sldId id="282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8B7"/>
    <a:srgbClr val="A09D79"/>
    <a:srgbClr val="AD5C4D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C20D5-A855-D382-D2E3-82BF5E09D104}" v="2" dt="2023-02-10T16:27:51.056"/>
    <p1510:client id="{8B2B3346-189F-4571-9139-4E1977669599}" v="423" dt="2023-02-06T00:31:19.111"/>
  </p1510:revLst>
</p1510:revInfo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 autoAdjust="0"/>
    <p:restoredTop sz="94830"/>
  </p:normalViewPr>
  <p:slideViewPr>
    <p:cSldViewPr snapToGrid="0">
      <p:cViewPr>
        <p:scale>
          <a:sx n="86" d="100"/>
          <a:sy n="86" d="100"/>
        </p:scale>
        <p:origin x="105" y="63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08/layout/LinedList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/>
      <dgm:t>
        <a:bodyPr lIns="182880" tIns="182880" rIns="182880" bIns="182880" anchor="ctr"/>
        <a:lstStyle/>
        <a:p>
          <a:pPr marL="0" rtl="0">
            <a:lnSpc>
              <a:spcPct val="100000"/>
            </a:lnSpc>
            <a:buNone/>
          </a:pPr>
          <a:r>
            <a:rPr lang="en-US" sz="1800" b="1" i="0" kern="120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Open to all</a:t>
          </a:r>
          <a:endParaRPr lang="en-US" sz="1800" b="1" i="0" kern="1200" dirty="0">
            <a:solidFill>
              <a:srgbClr val="AC5B4C"/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/>
      <dgm:t>
        <a:bodyPr anchor="ctr"/>
        <a:lstStyle/>
        <a:p>
          <a:pPr marL="0" rtl="0"/>
          <a:r>
            <a:rPr lang="en-US" sz="20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Service Learning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 custT="1"/>
      <dgm:spPr/>
      <dgm:t>
        <a:bodyPr anchor="ctr"/>
        <a:lstStyle/>
        <a:p>
          <a:pPr marL="0">
            <a:lnSpc>
              <a:spcPct val="100000"/>
            </a:lnSpc>
          </a:pPr>
          <a:r>
            <a:rPr lang="en-US" sz="2000" b="1" i="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Open to all</a:t>
          </a:r>
          <a:endParaRPr lang="en-US" sz="2000" b="1" i="0" dirty="0">
            <a:solidFill>
              <a:schemeClr val="accent2"/>
            </a:solidFill>
            <a:latin typeface="+mn-lt"/>
            <a:cs typeface="Gill Sans SemiBold" panose="020B0502020104020203" pitchFamily="34" charset="-79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/>
      <dgm:t>
        <a:bodyPr anchor="ctr"/>
        <a:lstStyle/>
        <a:p>
          <a:pPr marL="0"/>
          <a:r>
            <a:rPr lang="en-US" sz="20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Professional Development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 custT="1"/>
      <dgm:spPr/>
      <dgm:t>
        <a:bodyPr anchor="ctr"/>
        <a:lstStyle/>
        <a:p>
          <a:pPr marL="0">
            <a:lnSpc>
              <a:spcPct val="100000"/>
            </a:lnSpc>
          </a:pPr>
          <a:r>
            <a:rPr lang="en-US" sz="2000" b="1" i="0" dirty="0">
              <a:solidFill>
                <a:schemeClr val="accent2"/>
              </a:solidFill>
              <a:latin typeface="+mn-lt"/>
              <a:cs typeface="Gill Sans SemiBold" panose="020B0502020104020203" pitchFamily="34" charset="-79"/>
            </a:rPr>
            <a:t>Faculty-Pedagogy/Andragogy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/>
      <dgm:t>
        <a:bodyPr anchor="ctr"/>
        <a:lstStyle/>
        <a:p>
          <a:pPr marL="0"/>
          <a:r>
            <a:rPr lang="en-US" sz="20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Prior Learning Assessment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 custT="1"/>
      <dgm:spPr/>
      <dgm:t>
        <a:bodyPr anchor="ctr"/>
        <a:lstStyle/>
        <a:p>
          <a:pPr marL="0">
            <a:lnSpc>
              <a:spcPct val="100000"/>
            </a:lnSpc>
          </a:pPr>
          <a:r>
            <a:rPr lang="en-US" sz="1800" b="0" i="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Faculty and Student Support Services</a:t>
          </a:r>
          <a:endParaRPr lang="en-US" sz="1800" b="1" i="0" dirty="0">
            <a:solidFill>
              <a:schemeClr val="accent2"/>
            </a:solidFill>
            <a:latin typeface="Gill Sans Nova" panose="020B0602020104020203" pitchFamily="34" charset="0"/>
            <a:cs typeface="Gill Sans SemiBold" panose="020B0502020104020203" pitchFamily="34" charset="-79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/>
      <dgm:t>
        <a:bodyPr anchor="ctr"/>
        <a:lstStyle/>
        <a:p>
          <a:pPr marL="0" rtl="0">
            <a:lnSpc>
              <a:spcPct val="100000"/>
            </a:lnSpc>
          </a:pPr>
          <a:r>
            <a:rPr lang="en-US" sz="1800" b="0" i="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Full time faculty and a % of Adjunct Faculty</a:t>
          </a:r>
          <a:endParaRPr lang="en-US" sz="1800" b="1" i="0" dirty="0">
            <a:solidFill>
              <a:schemeClr val="accent2"/>
            </a:solidFill>
            <a:latin typeface="Gill Sans Nova" panose="020B0602020104020203" pitchFamily="34" charset="0"/>
            <a:cs typeface="Gill Sans SemiBold" panose="020B0502020104020203" pitchFamily="34" charset="-79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/>
      <dgm:t>
        <a:bodyPr anchor="ctr"/>
        <a:lstStyle/>
        <a:p>
          <a:pPr marL="0"/>
          <a:r>
            <a:rPr lang="en-US" sz="20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Distance Learning</a:t>
          </a: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/>
      <dgm:t>
        <a:bodyPr anchor="ctr"/>
        <a:lstStyle/>
        <a:p>
          <a:pPr marL="0"/>
          <a:r>
            <a:rPr lang="en-US" sz="2000" b="0" i="0" dirty="0">
              <a:latin typeface="Gill Sans Nova" panose="020B0602020104020203" pitchFamily="34" charset="0"/>
              <a:cs typeface="Gill Sans SemiBold" panose="020B0502020104020203" pitchFamily="34" charset="-79"/>
            </a:rPr>
            <a:t>Faculty Senate</a:t>
          </a: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6564C5E9-1595-624A-93AF-6AD41D06A4F7}" type="pres">
      <dgm:prSet presAssocID="{0DD8915E-DC14-41D6-9BB5-F49E1C265163}" presName="vert0" presStyleCnt="0">
        <dgm:presLayoutVars>
          <dgm:dir/>
          <dgm:animOne val="branch"/>
          <dgm:animLvl val="lvl"/>
        </dgm:presLayoutVars>
      </dgm:prSet>
      <dgm:spPr/>
    </dgm:pt>
    <dgm:pt modelId="{CFCA7698-FAF1-9341-A1FC-ED13A8E7C585}" type="pres">
      <dgm:prSet presAssocID="{73D947E0-108F-4D20-A71E-3CF329F97212}" presName="thickLine" presStyleLbl="alignNode1" presStyleIdx="0" presStyleCnt="5"/>
      <dgm:spPr/>
    </dgm:pt>
    <dgm:pt modelId="{73B53ECD-88F7-D549-B120-6C2932F2D11A}" type="pres">
      <dgm:prSet presAssocID="{73D947E0-108F-4D20-A71E-3CF329F97212}" presName="horz1" presStyleCnt="0"/>
      <dgm:spPr/>
    </dgm:pt>
    <dgm:pt modelId="{16779ABC-4458-134D-8407-3B550EE07267}" type="pres">
      <dgm:prSet presAssocID="{73D947E0-108F-4D20-A71E-3CF329F97212}" presName="tx1" presStyleLbl="revTx" presStyleIdx="0" presStyleCnt="10"/>
      <dgm:spPr/>
    </dgm:pt>
    <dgm:pt modelId="{CAE07029-F81D-A44F-9347-F3E3A6E31F74}" type="pres">
      <dgm:prSet presAssocID="{73D947E0-108F-4D20-A71E-3CF329F97212}" presName="vert1" presStyleCnt="0"/>
      <dgm:spPr/>
    </dgm:pt>
    <dgm:pt modelId="{5A9BB2A1-D458-5443-B445-41D2960F03F2}" type="pres">
      <dgm:prSet presAssocID="{30A490C8-22B4-4D68-875C-0F0DE2FF864D}" presName="vertSpace2a" presStyleCnt="0"/>
      <dgm:spPr/>
    </dgm:pt>
    <dgm:pt modelId="{D7B8E40A-DB15-184E-8163-CFBBECDBFC1D}" type="pres">
      <dgm:prSet presAssocID="{30A490C8-22B4-4D68-875C-0F0DE2FF864D}" presName="horz2" presStyleCnt="0"/>
      <dgm:spPr/>
    </dgm:pt>
    <dgm:pt modelId="{59832A42-FD52-4B4A-92FB-6B1C497CBF3C}" type="pres">
      <dgm:prSet presAssocID="{30A490C8-22B4-4D68-875C-0F0DE2FF864D}" presName="horzSpace2" presStyleCnt="0"/>
      <dgm:spPr/>
    </dgm:pt>
    <dgm:pt modelId="{4B7883FE-9BF1-834B-9E55-433D1207CAF9}" type="pres">
      <dgm:prSet presAssocID="{30A490C8-22B4-4D68-875C-0F0DE2FF864D}" presName="tx2" presStyleLbl="revTx" presStyleIdx="1" presStyleCnt="10"/>
      <dgm:spPr/>
    </dgm:pt>
    <dgm:pt modelId="{0CBE5C3F-806F-B144-AE1F-FC9577B85A0B}" type="pres">
      <dgm:prSet presAssocID="{30A490C8-22B4-4D68-875C-0F0DE2FF864D}" presName="vert2" presStyleCnt="0"/>
      <dgm:spPr/>
    </dgm:pt>
    <dgm:pt modelId="{F855322D-A55D-8B49-879F-C673DBB2B4C9}" type="pres">
      <dgm:prSet presAssocID="{30A490C8-22B4-4D68-875C-0F0DE2FF864D}" presName="thinLine2b" presStyleLbl="callout" presStyleIdx="0" presStyleCnt="5"/>
      <dgm:spPr/>
    </dgm:pt>
    <dgm:pt modelId="{C673FE58-57C7-E240-8F76-83FFAD340DC5}" type="pres">
      <dgm:prSet presAssocID="{30A490C8-22B4-4D68-875C-0F0DE2FF864D}" presName="vertSpace2b" presStyleCnt="0"/>
      <dgm:spPr/>
    </dgm:pt>
    <dgm:pt modelId="{DD445911-31B5-374B-964F-E521B7F4A98B}" type="pres">
      <dgm:prSet presAssocID="{B1AFA1AF-0FF8-45B3-A6D0-0E255A2F637D}" presName="thickLine" presStyleLbl="alignNode1" presStyleIdx="1" presStyleCnt="5"/>
      <dgm:spPr/>
    </dgm:pt>
    <dgm:pt modelId="{2D373430-1C80-8F46-ABC4-CBE10AB29E21}" type="pres">
      <dgm:prSet presAssocID="{B1AFA1AF-0FF8-45B3-A6D0-0E255A2F637D}" presName="horz1" presStyleCnt="0"/>
      <dgm:spPr/>
    </dgm:pt>
    <dgm:pt modelId="{57741AD6-DFD2-814C-A051-E841CC65A4EA}" type="pres">
      <dgm:prSet presAssocID="{B1AFA1AF-0FF8-45B3-A6D0-0E255A2F637D}" presName="tx1" presStyleLbl="revTx" presStyleIdx="2" presStyleCnt="10"/>
      <dgm:spPr/>
    </dgm:pt>
    <dgm:pt modelId="{BAE20A88-DF00-8949-A8B2-0E344D388E90}" type="pres">
      <dgm:prSet presAssocID="{B1AFA1AF-0FF8-45B3-A6D0-0E255A2F637D}" presName="vert1" presStyleCnt="0"/>
      <dgm:spPr/>
    </dgm:pt>
    <dgm:pt modelId="{FFD3D6B1-6613-9A41-97D0-43A8EBCE5EAD}" type="pres">
      <dgm:prSet presAssocID="{50418D2B-9486-42DE-AFDD-1D31420040FF}" presName="vertSpace2a" presStyleCnt="0"/>
      <dgm:spPr/>
    </dgm:pt>
    <dgm:pt modelId="{A95899B2-8F62-204F-B53E-8872741B3D8A}" type="pres">
      <dgm:prSet presAssocID="{50418D2B-9486-42DE-AFDD-1D31420040FF}" presName="horz2" presStyleCnt="0"/>
      <dgm:spPr/>
    </dgm:pt>
    <dgm:pt modelId="{6C1C9676-3658-6D4F-92CD-97954CEC2777}" type="pres">
      <dgm:prSet presAssocID="{50418D2B-9486-42DE-AFDD-1D31420040FF}" presName="horzSpace2" presStyleCnt="0"/>
      <dgm:spPr/>
    </dgm:pt>
    <dgm:pt modelId="{040275F6-8CD8-B443-8E15-E2EA8C115BE0}" type="pres">
      <dgm:prSet presAssocID="{50418D2B-9486-42DE-AFDD-1D31420040FF}" presName="tx2" presStyleLbl="revTx" presStyleIdx="3" presStyleCnt="10"/>
      <dgm:spPr/>
    </dgm:pt>
    <dgm:pt modelId="{D9398154-13A0-B94E-B51B-C707B5F9C02E}" type="pres">
      <dgm:prSet presAssocID="{50418D2B-9486-42DE-AFDD-1D31420040FF}" presName="vert2" presStyleCnt="0"/>
      <dgm:spPr/>
    </dgm:pt>
    <dgm:pt modelId="{1103FC42-5419-864B-A44F-32D393A0563C}" type="pres">
      <dgm:prSet presAssocID="{50418D2B-9486-42DE-AFDD-1D31420040FF}" presName="thinLine2b" presStyleLbl="callout" presStyleIdx="1" presStyleCnt="5"/>
      <dgm:spPr/>
    </dgm:pt>
    <dgm:pt modelId="{3380EF9C-3F0E-624D-89C2-20B7B097FB92}" type="pres">
      <dgm:prSet presAssocID="{50418D2B-9486-42DE-AFDD-1D31420040FF}" presName="vertSpace2b" presStyleCnt="0"/>
      <dgm:spPr/>
    </dgm:pt>
    <dgm:pt modelId="{04EDAAE1-E9CA-2F45-BA18-8E6050569C72}" type="pres">
      <dgm:prSet presAssocID="{E9682B4F-0217-4B50-923E-C104AA24290F}" presName="thickLine" presStyleLbl="alignNode1" presStyleIdx="2" presStyleCnt="5"/>
      <dgm:spPr/>
    </dgm:pt>
    <dgm:pt modelId="{C9E76191-5F12-BF45-AE9C-6FAE2221EFF8}" type="pres">
      <dgm:prSet presAssocID="{E9682B4F-0217-4B50-923E-C104AA24290F}" presName="horz1" presStyleCnt="0"/>
      <dgm:spPr/>
    </dgm:pt>
    <dgm:pt modelId="{12C6F6CB-CEC3-A749-930B-00502DB5A1B0}" type="pres">
      <dgm:prSet presAssocID="{E9682B4F-0217-4B50-923E-C104AA24290F}" presName="tx1" presStyleLbl="revTx" presStyleIdx="4" presStyleCnt="10"/>
      <dgm:spPr/>
    </dgm:pt>
    <dgm:pt modelId="{52E4ABEF-FAC6-8548-9F4D-4E473158A2BE}" type="pres">
      <dgm:prSet presAssocID="{E9682B4F-0217-4B50-923E-C104AA24290F}" presName="vert1" presStyleCnt="0"/>
      <dgm:spPr/>
    </dgm:pt>
    <dgm:pt modelId="{B0D3DAFD-9D46-1543-B3B5-D71843B5B4DB}" type="pres">
      <dgm:prSet presAssocID="{0EC0C300-11E4-45CF-8418-973585107209}" presName="vertSpace2a" presStyleCnt="0"/>
      <dgm:spPr/>
    </dgm:pt>
    <dgm:pt modelId="{4C9CCEC2-ABF3-194E-B533-02A4276A931F}" type="pres">
      <dgm:prSet presAssocID="{0EC0C300-11E4-45CF-8418-973585107209}" presName="horz2" presStyleCnt="0"/>
      <dgm:spPr/>
    </dgm:pt>
    <dgm:pt modelId="{AAE7011B-BADF-3944-9735-AFBCAC4F810D}" type="pres">
      <dgm:prSet presAssocID="{0EC0C300-11E4-45CF-8418-973585107209}" presName="horzSpace2" presStyleCnt="0"/>
      <dgm:spPr/>
    </dgm:pt>
    <dgm:pt modelId="{DAF6D365-7021-E74E-8AD3-AB3AC6A0D057}" type="pres">
      <dgm:prSet presAssocID="{0EC0C300-11E4-45CF-8418-973585107209}" presName="tx2" presStyleLbl="revTx" presStyleIdx="5" presStyleCnt="10"/>
      <dgm:spPr/>
    </dgm:pt>
    <dgm:pt modelId="{EC170AFD-CC2D-3946-BDA9-5D66425E90C2}" type="pres">
      <dgm:prSet presAssocID="{0EC0C300-11E4-45CF-8418-973585107209}" presName="vert2" presStyleCnt="0"/>
      <dgm:spPr/>
    </dgm:pt>
    <dgm:pt modelId="{9071E8DC-DDBE-CD4E-9B99-FF7E5F21CEFF}" type="pres">
      <dgm:prSet presAssocID="{0EC0C300-11E4-45CF-8418-973585107209}" presName="thinLine2b" presStyleLbl="callout" presStyleIdx="2" presStyleCnt="5"/>
      <dgm:spPr/>
    </dgm:pt>
    <dgm:pt modelId="{60ED89A1-904B-E446-B340-02B3D3D2D4CF}" type="pres">
      <dgm:prSet presAssocID="{0EC0C300-11E4-45CF-8418-973585107209}" presName="vertSpace2b" presStyleCnt="0"/>
      <dgm:spPr/>
    </dgm:pt>
    <dgm:pt modelId="{C60B052C-8895-B64E-8F55-A22B06C26711}" type="pres">
      <dgm:prSet presAssocID="{4F85505A-81B6-4FDA-A144-900B71DAD946}" presName="thickLine" presStyleLbl="alignNode1" presStyleIdx="3" presStyleCnt="5"/>
      <dgm:spPr/>
    </dgm:pt>
    <dgm:pt modelId="{6824B304-8D35-7546-835D-37EF75EF130E}" type="pres">
      <dgm:prSet presAssocID="{4F85505A-81B6-4FDA-A144-900B71DAD946}" presName="horz1" presStyleCnt="0"/>
      <dgm:spPr/>
    </dgm:pt>
    <dgm:pt modelId="{C9B957BF-3762-C444-A889-9188DFC903DF}" type="pres">
      <dgm:prSet presAssocID="{4F85505A-81B6-4FDA-A144-900B71DAD946}" presName="tx1" presStyleLbl="revTx" presStyleIdx="6" presStyleCnt="10"/>
      <dgm:spPr/>
    </dgm:pt>
    <dgm:pt modelId="{D251ECF4-3488-2542-8086-F83F675146E2}" type="pres">
      <dgm:prSet presAssocID="{4F85505A-81B6-4FDA-A144-900B71DAD946}" presName="vert1" presStyleCnt="0"/>
      <dgm:spPr/>
    </dgm:pt>
    <dgm:pt modelId="{53DFB678-703B-1646-A2C9-814631074136}" type="pres">
      <dgm:prSet presAssocID="{FEB4A941-E9FA-4A86-A673-85FF34B35F20}" presName="vertSpace2a" presStyleCnt="0"/>
      <dgm:spPr/>
    </dgm:pt>
    <dgm:pt modelId="{C9124C8C-8A51-3E49-8F20-C1A448FD817F}" type="pres">
      <dgm:prSet presAssocID="{FEB4A941-E9FA-4A86-A673-85FF34B35F20}" presName="horz2" presStyleCnt="0"/>
      <dgm:spPr/>
    </dgm:pt>
    <dgm:pt modelId="{5B977E52-1DC2-D846-AA85-F463E40EE7D6}" type="pres">
      <dgm:prSet presAssocID="{FEB4A941-E9FA-4A86-A673-85FF34B35F20}" presName="horzSpace2" presStyleCnt="0"/>
      <dgm:spPr/>
    </dgm:pt>
    <dgm:pt modelId="{B09F43E3-E283-364B-BDDC-AEA3B436FB56}" type="pres">
      <dgm:prSet presAssocID="{FEB4A941-E9FA-4A86-A673-85FF34B35F20}" presName="tx2" presStyleLbl="revTx" presStyleIdx="7" presStyleCnt="10"/>
      <dgm:spPr/>
    </dgm:pt>
    <dgm:pt modelId="{78FAB02E-902A-0246-8841-E18990A6BDCD}" type="pres">
      <dgm:prSet presAssocID="{FEB4A941-E9FA-4A86-A673-85FF34B35F20}" presName="vert2" presStyleCnt="0"/>
      <dgm:spPr/>
    </dgm:pt>
    <dgm:pt modelId="{2A380769-BA5B-F344-93A6-E05188F7C102}" type="pres">
      <dgm:prSet presAssocID="{FEB4A941-E9FA-4A86-A673-85FF34B35F20}" presName="thinLine2b" presStyleLbl="callout" presStyleIdx="3" presStyleCnt="5"/>
      <dgm:spPr/>
    </dgm:pt>
    <dgm:pt modelId="{1666CBCE-44EA-144B-B2DC-553B1D1FA875}" type="pres">
      <dgm:prSet presAssocID="{FEB4A941-E9FA-4A86-A673-85FF34B35F20}" presName="vertSpace2b" presStyleCnt="0"/>
      <dgm:spPr/>
    </dgm:pt>
    <dgm:pt modelId="{43609A61-BA80-5948-B85C-CB38B2D0E047}" type="pres">
      <dgm:prSet presAssocID="{A2322D3A-7AC2-4C5C-9D7E-EAB2313D47D4}" presName="thickLine" presStyleLbl="alignNode1" presStyleIdx="4" presStyleCnt="5"/>
      <dgm:spPr/>
    </dgm:pt>
    <dgm:pt modelId="{755CA152-7A11-B547-85AC-95C6503B0509}" type="pres">
      <dgm:prSet presAssocID="{A2322D3A-7AC2-4C5C-9D7E-EAB2313D47D4}" presName="horz1" presStyleCnt="0"/>
      <dgm:spPr/>
    </dgm:pt>
    <dgm:pt modelId="{6FFE689B-A07F-6149-B2E3-6757BAD42DB9}" type="pres">
      <dgm:prSet presAssocID="{A2322D3A-7AC2-4C5C-9D7E-EAB2313D47D4}" presName="tx1" presStyleLbl="revTx" presStyleIdx="8" presStyleCnt="10"/>
      <dgm:spPr/>
    </dgm:pt>
    <dgm:pt modelId="{C5F03895-AABE-2543-93DF-22AEB1203220}" type="pres">
      <dgm:prSet presAssocID="{A2322D3A-7AC2-4C5C-9D7E-EAB2313D47D4}" presName="vert1" presStyleCnt="0"/>
      <dgm:spPr/>
    </dgm:pt>
    <dgm:pt modelId="{1B4605F0-5552-F241-97AF-C59A6A8D8608}" type="pres">
      <dgm:prSet presAssocID="{8FE81FEC-2664-411F-AEB3-065F29F52751}" presName="vertSpace2a" presStyleCnt="0"/>
      <dgm:spPr/>
    </dgm:pt>
    <dgm:pt modelId="{B3892077-82DE-2B46-B97B-882D9BAC3AA6}" type="pres">
      <dgm:prSet presAssocID="{8FE81FEC-2664-411F-AEB3-065F29F52751}" presName="horz2" presStyleCnt="0"/>
      <dgm:spPr/>
    </dgm:pt>
    <dgm:pt modelId="{D85BDADF-3D02-C949-8AD1-025541606F09}" type="pres">
      <dgm:prSet presAssocID="{8FE81FEC-2664-411F-AEB3-065F29F52751}" presName="horzSpace2" presStyleCnt="0"/>
      <dgm:spPr/>
    </dgm:pt>
    <dgm:pt modelId="{FBD01AEA-A8F9-FE4D-9602-487EAF61F09B}" type="pres">
      <dgm:prSet presAssocID="{8FE81FEC-2664-411F-AEB3-065F29F52751}" presName="tx2" presStyleLbl="revTx" presStyleIdx="9" presStyleCnt="10" custScaleX="98198" custLinFactNeighborX="-1478" custLinFactNeighborY="3011"/>
      <dgm:spPr/>
    </dgm:pt>
    <dgm:pt modelId="{1DA1CE23-8C39-3D4F-A89C-4024EB35CFC1}" type="pres">
      <dgm:prSet presAssocID="{8FE81FEC-2664-411F-AEB3-065F29F52751}" presName="vert2" presStyleCnt="0"/>
      <dgm:spPr/>
    </dgm:pt>
    <dgm:pt modelId="{098E18BB-B50B-7944-A588-57FAEF8C3BE4}" type="pres">
      <dgm:prSet presAssocID="{8FE81FEC-2664-411F-AEB3-065F29F52751}" presName="thinLine2b" presStyleLbl="callout" presStyleIdx="4" presStyleCnt="5"/>
      <dgm:spPr/>
    </dgm:pt>
    <dgm:pt modelId="{DB6E8C3B-99BF-2D4B-BAB0-99514E5BFDCA}" type="pres">
      <dgm:prSet presAssocID="{8FE81FEC-2664-411F-AEB3-065F29F52751}" presName="vertSpace2b" presStyleCnt="0"/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DB88A911-C9AB-4245-8A20-5A06108094AF}" type="presOf" srcId="{B1AFA1AF-0FF8-45B3-A6D0-0E255A2F637D}" destId="{57741AD6-DFD2-814C-A051-E841CC65A4EA}" srcOrd="0" destOrd="0" presId="urn:microsoft.com/office/officeart/2008/layout/LinedList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DB1D962D-409E-D840-8C70-0D3A99E96A69}" type="presOf" srcId="{E9682B4F-0217-4B50-923E-C104AA24290F}" destId="{12C6F6CB-CEC3-A749-930B-00502DB5A1B0}" srcOrd="0" destOrd="0" presId="urn:microsoft.com/office/officeart/2008/layout/LinedList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DF2DE63F-500F-5842-AC4E-C1EC03F88395}" type="presOf" srcId="{A2322D3A-7AC2-4C5C-9D7E-EAB2313D47D4}" destId="{6FFE689B-A07F-6149-B2E3-6757BAD42DB9}" srcOrd="0" destOrd="0" presId="urn:microsoft.com/office/officeart/2008/layout/LinedList"/>
    <dgm:cxn modelId="{D012C86A-5FCF-F74E-A1E4-DA1AAC68B769}" type="presOf" srcId="{50418D2B-9486-42DE-AFDD-1D31420040FF}" destId="{040275F6-8CD8-B443-8E15-E2EA8C115BE0}" srcOrd="0" destOrd="0" presId="urn:microsoft.com/office/officeart/2008/layout/Lined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B9992E53-656B-E848-AF8E-65823B9AD34E}" type="presOf" srcId="{0DD8915E-DC14-41D6-9BB5-F49E1C265163}" destId="{6564C5E9-1595-624A-93AF-6AD41D06A4F7}" srcOrd="0" destOrd="0" presId="urn:microsoft.com/office/officeart/2008/layout/Lined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864E7292-9A7E-3F43-81DD-D653DF53DEF3}" type="presOf" srcId="{0EC0C300-11E4-45CF-8418-973585107209}" destId="{DAF6D365-7021-E74E-8AD3-AB3AC6A0D057}" srcOrd="0" destOrd="0" presId="urn:microsoft.com/office/officeart/2008/layout/LinedList"/>
    <dgm:cxn modelId="{3F5D38A5-AF8F-B44D-AEB3-C86078AC4A7E}" type="presOf" srcId="{4F85505A-81B6-4FDA-A144-900B71DAD946}" destId="{C9B957BF-3762-C444-A889-9188DFC903DF}" srcOrd="0" destOrd="0" presId="urn:microsoft.com/office/officeart/2008/layout/LinedList"/>
    <dgm:cxn modelId="{E1D3D9B5-E888-2A48-989F-530AD91CD6D9}" type="presOf" srcId="{FEB4A941-E9FA-4A86-A673-85FF34B35F20}" destId="{B09F43E3-E283-364B-BDDC-AEA3B436FB56}" srcOrd="0" destOrd="0" presId="urn:microsoft.com/office/officeart/2008/layout/LinedList"/>
    <dgm:cxn modelId="{151D13B9-4602-AE4A-A285-285AEA258666}" type="presOf" srcId="{30A490C8-22B4-4D68-875C-0F0DE2FF864D}" destId="{4B7883FE-9BF1-834B-9E55-433D1207CAF9}" srcOrd="0" destOrd="0" presId="urn:microsoft.com/office/officeart/2008/layout/Lined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4D650CE9-A7A6-9546-889D-728D9A26FF98}" type="presOf" srcId="{8FE81FEC-2664-411F-AEB3-065F29F52751}" destId="{FBD01AEA-A8F9-FE4D-9602-487EAF61F09B}" srcOrd="0" destOrd="0" presId="urn:microsoft.com/office/officeart/2008/layout/LinedList"/>
    <dgm:cxn modelId="{24FD07F8-A7B8-6241-8064-11664CC65CE1}" type="presOf" srcId="{73D947E0-108F-4D20-A71E-3CF329F97212}" destId="{16779ABC-4458-134D-8407-3B550EE07267}" srcOrd="0" destOrd="0" presId="urn:microsoft.com/office/officeart/2008/layout/LinedList"/>
    <dgm:cxn modelId="{AFE9FC3A-D3FF-CA44-9605-4703DA53A4C2}" type="presParOf" srcId="{6564C5E9-1595-624A-93AF-6AD41D06A4F7}" destId="{CFCA7698-FAF1-9341-A1FC-ED13A8E7C585}" srcOrd="0" destOrd="0" presId="urn:microsoft.com/office/officeart/2008/layout/LinedList"/>
    <dgm:cxn modelId="{EB08E1B8-074C-A546-B1B8-3153F413A947}" type="presParOf" srcId="{6564C5E9-1595-624A-93AF-6AD41D06A4F7}" destId="{73B53ECD-88F7-D549-B120-6C2932F2D11A}" srcOrd="1" destOrd="0" presId="urn:microsoft.com/office/officeart/2008/layout/LinedList"/>
    <dgm:cxn modelId="{1B53D0A1-66D8-134B-8AF2-80B1E3806E98}" type="presParOf" srcId="{73B53ECD-88F7-D549-B120-6C2932F2D11A}" destId="{16779ABC-4458-134D-8407-3B550EE07267}" srcOrd="0" destOrd="0" presId="urn:microsoft.com/office/officeart/2008/layout/LinedList"/>
    <dgm:cxn modelId="{1A46E30E-242E-1540-8649-777E95C5E910}" type="presParOf" srcId="{73B53ECD-88F7-D549-B120-6C2932F2D11A}" destId="{CAE07029-F81D-A44F-9347-F3E3A6E31F74}" srcOrd="1" destOrd="0" presId="urn:microsoft.com/office/officeart/2008/layout/LinedList"/>
    <dgm:cxn modelId="{0AF080A1-E7F5-D446-9052-7D8C86784D60}" type="presParOf" srcId="{CAE07029-F81D-A44F-9347-F3E3A6E31F74}" destId="{5A9BB2A1-D458-5443-B445-41D2960F03F2}" srcOrd="0" destOrd="0" presId="urn:microsoft.com/office/officeart/2008/layout/LinedList"/>
    <dgm:cxn modelId="{5F4C5453-C466-2B4D-B675-3231308CA30E}" type="presParOf" srcId="{CAE07029-F81D-A44F-9347-F3E3A6E31F74}" destId="{D7B8E40A-DB15-184E-8163-CFBBECDBFC1D}" srcOrd="1" destOrd="0" presId="urn:microsoft.com/office/officeart/2008/layout/LinedList"/>
    <dgm:cxn modelId="{0732A2C9-16FC-034F-A91F-8267830F6866}" type="presParOf" srcId="{D7B8E40A-DB15-184E-8163-CFBBECDBFC1D}" destId="{59832A42-FD52-4B4A-92FB-6B1C497CBF3C}" srcOrd="0" destOrd="0" presId="urn:microsoft.com/office/officeart/2008/layout/LinedList"/>
    <dgm:cxn modelId="{5CB90678-FEDD-7B4C-85C5-E74FFAC3A6D5}" type="presParOf" srcId="{D7B8E40A-DB15-184E-8163-CFBBECDBFC1D}" destId="{4B7883FE-9BF1-834B-9E55-433D1207CAF9}" srcOrd="1" destOrd="0" presId="urn:microsoft.com/office/officeart/2008/layout/LinedList"/>
    <dgm:cxn modelId="{D41FA6A6-5400-9848-8819-FB97F59FFCED}" type="presParOf" srcId="{D7B8E40A-DB15-184E-8163-CFBBECDBFC1D}" destId="{0CBE5C3F-806F-B144-AE1F-FC9577B85A0B}" srcOrd="2" destOrd="0" presId="urn:microsoft.com/office/officeart/2008/layout/LinedList"/>
    <dgm:cxn modelId="{DD71C1D8-1043-5D4C-8AF5-FC83DCADAF26}" type="presParOf" srcId="{CAE07029-F81D-A44F-9347-F3E3A6E31F74}" destId="{F855322D-A55D-8B49-879F-C673DBB2B4C9}" srcOrd="2" destOrd="0" presId="urn:microsoft.com/office/officeart/2008/layout/LinedList"/>
    <dgm:cxn modelId="{6E9B0D8B-3CAE-244A-8A0F-D830FD2A0D04}" type="presParOf" srcId="{CAE07029-F81D-A44F-9347-F3E3A6E31F74}" destId="{C673FE58-57C7-E240-8F76-83FFAD340DC5}" srcOrd="3" destOrd="0" presId="urn:microsoft.com/office/officeart/2008/layout/LinedList"/>
    <dgm:cxn modelId="{4756F502-58A1-F94B-920C-2DBBEEAA4DEA}" type="presParOf" srcId="{6564C5E9-1595-624A-93AF-6AD41D06A4F7}" destId="{DD445911-31B5-374B-964F-E521B7F4A98B}" srcOrd="2" destOrd="0" presId="urn:microsoft.com/office/officeart/2008/layout/LinedList"/>
    <dgm:cxn modelId="{9F80C39F-2660-5140-922B-91B27E6D4697}" type="presParOf" srcId="{6564C5E9-1595-624A-93AF-6AD41D06A4F7}" destId="{2D373430-1C80-8F46-ABC4-CBE10AB29E21}" srcOrd="3" destOrd="0" presId="urn:microsoft.com/office/officeart/2008/layout/LinedList"/>
    <dgm:cxn modelId="{92EB25AD-569A-6A4D-A26B-6CDFE99B6EDD}" type="presParOf" srcId="{2D373430-1C80-8F46-ABC4-CBE10AB29E21}" destId="{57741AD6-DFD2-814C-A051-E841CC65A4EA}" srcOrd="0" destOrd="0" presId="urn:microsoft.com/office/officeart/2008/layout/LinedList"/>
    <dgm:cxn modelId="{6D72D2D3-E663-854F-9534-F50F1A2D112F}" type="presParOf" srcId="{2D373430-1C80-8F46-ABC4-CBE10AB29E21}" destId="{BAE20A88-DF00-8949-A8B2-0E344D388E90}" srcOrd="1" destOrd="0" presId="urn:microsoft.com/office/officeart/2008/layout/LinedList"/>
    <dgm:cxn modelId="{76CA08A2-B1A8-D84F-A1D6-D18A937678EA}" type="presParOf" srcId="{BAE20A88-DF00-8949-A8B2-0E344D388E90}" destId="{FFD3D6B1-6613-9A41-97D0-43A8EBCE5EAD}" srcOrd="0" destOrd="0" presId="urn:microsoft.com/office/officeart/2008/layout/LinedList"/>
    <dgm:cxn modelId="{D3976E80-191E-2A47-8A23-312C10E64BE5}" type="presParOf" srcId="{BAE20A88-DF00-8949-A8B2-0E344D388E90}" destId="{A95899B2-8F62-204F-B53E-8872741B3D8A}" srcOrd="1" destOrd="0" presId="urn:microsoft.com/office/officeart/2008/layout/LinedList"/>
    <dgm:cxn modelId="{5164E1C6-4BB0-1849-BD77-C9B7AA21D82B}" type="presParOf" srcId="{A95899B2-8F62-204F-B53E-8872741B3D8A}" destId="{6C1C9676-3658-6D4F-92CD-97954CEC2777}" srcOrd="0" destOrd="0" presId="urn:microsoft.com/office/officeart/2008/layout/LinedList"/>
    <dgm:cxn modelId="{3FC4A5DA-F6DE-374E-AEAD-681CEC40E66A}" type="presParOf" srcId="{A95899B2-8F62-204F-B53E-8872741B3D8A}" destId="{040275F6-8CD8-B443-8E15-E2EA8C115BE0}" srcOrd="1" destOrd="0" presId="urn:microsoft.com/office/officeart/2008/layout/LinedList"/>
    <dgm:cxn modelId="{EBEECA50-8981-8340-B29B-B350D88E1D99}" type="presParOf" srcId="{A95899B2-8F62-204F-B53E-8872741B3D8A}" destId="{D9398154-13A0-B94E-B51B-C707B5F9C02E}" srcOrd="2" destOrd="0" presId="urn:microsoft.com/office/officeart/2008/layout/LinedList"/>
    <dgm:cxn modelId="{14FAAD23-AA19-634D-A90F-2C772DFBC51E}" type="presParOf" srcId="{BAE20A88-DF00-8949-A8B2-0E344D388E90}" destId="{1103FC42-5419-864B-A44F-32D393A0563C}" srcOrd="2" destOrd="0" presId="urn:microsoft.com/office/officeart/2008/layout/LinedList"/>
    <dgm:cxn modelId="{5920C6F5-90CC-1D42-B07E-283F9763DDF5}" type="presParOf" srcId="{BAE20A88-DF00-8949-A8B2-0E344D388E90}" destId="{3380EF9C-3F0E-624D-89C2-20B7B097FB92}" srcOrd="3" destOrd="0" presId="urn:microsoft.com/office/officeart/2008/layout/LinedList"/>
    <dgm:cxn modelId="{69066118-8321-C84B-8730-7891EA85D306}" type="presParOf" srcId="{6564C5E9-1595-624A-93AF-6AD41D06A4F7}" destId="{04EDAAE1-E9CA-2F45-BA18-8E6050569C72}" srcOrd="4" destOrd="0" presId="urn:microsoft.com/office/officeart/2008/layout/LinedList"/>
    <dgm:cxn modelId="{D6DFF9EC-81C7-9844-A64E-782F3175A529}" type="presParOf" srcId="{6564C5E9-1595-624A-93AF-6AD41D06A4F7}" destId="{C9E76191-5F12-BF45-AE9C-6FAE2221EFF8}" srcOrd="5" destOrd="0" presId="urn:microsoft.com/office/officeart/2008/layout/LinedList"/>
    <dgm:cxn modelId="{55D167D0-1FFB-3B47-B1CA-DDF79D4312A2}" type="presParOf" srcId="{C9E76191-5F12-BF45-AE9C-6FAE2221EFF8}" destId="{12C6F6CB-CEC3-A749-930B-00502DB5A1B0}" srcOrd="0" destOrd="0" presId="urn:microsoft.com/office/officeart/2008/layout/LinedList"/>
    <dgm:cxn modelId="{CFB7884C-ECCD-C44C-B410-02F07DBD2DAE}" type="presParOf" srcId="{C9E76191-5F12-BF45-AE9C-6FAE2221EFF8}" destId="{52E4ABEF-FAC6-8548-9F4D-4E473158A2BE}" srcOrd="1" destOrd="0" presId="urn:microsoft.com/office/officeart/2008/layout/LinedList"/>
    <dgm:cxn modelId="{2AF9A08E-58ED-DE4A-AC76-7328589F18EE}" type="presParOf" srcId="{52E4ABEF-FAC6-8548-9F4D-4E473158A2BE}" destId="{B0D3DAFD-9D46-1543-B3B5-D71843B5B4DB}" srcOrd="0" destOrd="0" presId="urn:microsoft.com/office/officeart/2008/layout/LinedList"/>
    <dgm:cxn modelId="{ED118803-C0D1-EF46-8EAB-BC486A2A10C1}" type="presParOf" srcId="{52E4ABEF-FAC6-8548-9F4D-4E473158A2BE}" destId="{4C9CCEC2-ABF3-194E-B533-02A4276A931F}" srcOrd="1" destOrd="0" presId="urn:microsoft.com/office/officeart/2008/layout/LinedList"/>
    <dgm:cxn modelId="{DE1306D4-F250-6043-9FE2-0CA42CCCE1B5}" type="presParOf" srcId="{4C9CCEC2-ABF3-194E-B533-02A4276A931F}" destId="{AAE7011B-BADF-3944-9735-AFBCAC4F810D}" srcOrd="0" destOrd="0" presId="urn:microsoft.com/office/officeart/2008/layout/LinedList"/>
    <dgm:cxn modelId="{D315A992-7B4B-9646-870A-59A4DEDFF73C}" type="presParOf" srcId="{4C9CCEC2-ABF3-194E-B533-02A4276A931F}" destId="{DAF6D365-7021-E74E-8AD3-AB3AC6A0D057}" srcOrd="1" destOrd="0" presId="urn:microsoft.com/office/officeart/2008/layout/LinedList"/>
    <dgm:cxn modelId="{8CBA91F6-2DC8-D543-BB9F-8D33B34760EF}" type="presParOf" srcId="{4C9CCEC2-ABF3-194E-B533-02A4276A931F}" destId="{EC170AFD-CC2D-3946-BDA9-5D66425E90C2}" srcOrd="2" destOrd="0" presId="urn:microsoft.com/office/officeart/2008/layout/LinedList"/>
    <dgm:cxn modelId="{042001ED-F371-B94A-A941-B8385E523028}" type="presParOf" srcId="{52E4ABEF-FAC6-8548-9F4D-4E473158A2BE}" destId="{9071E8DC-DDBE-CD4E-9B99-FF7E5F21CEFF}" srcOrd="2" destOrd="0" presId="urn:microsoft.com/office/officeart/2008/layout/LinedList"/>
    <dgm:cxn modelId="{FFD0C568-9F11-1947-9F33-012793B26F51}" type="presParOf" srcId="{52E4ABEF-FAC6-8548-9F4D-4E473158A2BE}" destId="{60ED89A1-904B-E446-B340-02B3D3D2D4CF}" srcOrd="3" destOrd="0" presId="urn:microsoft.com/office/officeart/2008/layout/LinedList"/>
    <dgm:cxn modelId="{DCF1C88C-7C89-224A-91BB-CDA93AC9D676}" type="presParOf" srcId="{6564C5E9-1595-624A-93AF-6AD41D06A4F7}" destId="{C60B052C-8895-B64E-8F55-A22B06C26711}" srcOrd="6" destOrd="0" presId="urn:microsoft.com/office/officeart/2008/layout/LinedList"/>
    <dgm:cxn modelId="{B22A98C9-0179-F54E-9D8B-AD7F06FE77A8}" type="presParOf" srcId="{6564C5E9-1595-624A-93AF-6AD41D06A4F7}" destId="{6824B304-8D35-7546-835D-37EF75EF130E}" srcOrd="7" destOrd="0" presId="urn:microsoft.com/office/officeart/2008/layout/LinedList"/>
    <dgm:cxn modelId="{9C61EBA2-C34D-4049-8F2F-50F833365412}" type="presParOf" srcId="{6824B304-8D35-7546-835D-37EF75EF130E}" destId="{C9B957BF-3762-C444-A889-9188DFC903DF}" srcOrd="0" destOrd="0" presId="urn:microsoft.com/office/officeart/2008/layout/LinedList"/>
    <dgm:cxn modelId="{DF079F42-9293-DC49-8D57-CD67858A0C3C}" type="presParOf" srcId="{6824B304-8D35-7546-835D-37EF75EF130E}" destId="{D251ECF4-3488-2542-8086-F83F675146E2}" srcOrd="1" destOrd="0" presId="urn:microsoft.com/office/officeart/2008/layout/LinedList"/>
    <dgm:cxn modelId="{8BCA8774-34E5-0443-9BFD-0C0EE85744CE}" type="presParOf" srcId="{D251ECF4-3488-2542-8086-F83F675146E2}" destId="{53DFB678-703B-1646-A2C9-814631074136}" srcOrd="0" destOrd="0" presId="urn:microsoft.com/office/officeart/2008/layout/LinedList"/>
    <dgm:cxn modelId="{897FA970-6784-9C4D-89E1-C4F3446CD18F}" type="presParOf" srcId="{D251ECF4-3488-2542-8086-F83F675146E2}" destId="{C9124C8C-8A51-3E49-8F20-C1A448FD817F}" srcOrd="1" destOrd="0" presId="urn:microsoft.com/office/officeart/2008/layout/LinedList"/>
    <dgm:cxn modelId="{01FD9C25-9318-4A47-8FCF-70BB794A28E5}" type="presParOf" srcId="{C9124C8C-8A51-3E49-8F20-C1A448FD817F}" destId="{5B977E52-1DC2-D846-AA85-F463E40EE7D6}" srcOrd="0" destOrd="0" presId="urn:microsoft.com/office/officeart/2008/layout/LinedList"/>
    <dgm:cxn modelId="{7A2AF9E0-E5C6-E64B-8E9E-E2D2A84C6456}" type="presParOf" srcId="{C9124C8C-8A51-3E49-8F20-C1A448FD817F}" destId="{B09F43E3-E283-364B-BDDC-AEA3B436FB56}" srcOrd="1" destOrd="0" presId="urn:microsoft.com/office/officeart/2008/layout/LinedList"/>
    <dgm:cxn modelId="{E66D9ACF-D587-D743-9756-BBCAD7F00FC5}" type="presParOf" srcId="{C9124C8C-8A51-3E49-8F20-C1A448FD817F}" destId="{78FAB02E-902A-0246-8841-E18990A6BDCD}" srcOrd="2" destOrd="0" presId="urn:microsoft.com/office/officeart/2008/layout/LinedList"/>
    <dgm:cxn modelId="{366B00D7-7FB9-634F-ADBF-4663F91C9C1D}" type="presParOf" srcId="{D251ECF4-3488-2542-8086-F83F675146E2}" destId="{2A380769-BA5B-F344-93A6-E05188F7C102}" srcOrd="2" destOrd="0" presId="urn:microsoft.com/office/officeart/2008/layout/LinedList"/>
    <dgm:cxn modelId="{3368227B-84D3-AC4F-8180-3F1F9F735031}" type="presParOf" srcId="{D251ECF4-3488-2542-8086-F83F675146E2}" destId="{1666CBCE-44EA-144B-B2DC-553B1D1FA875}" srcOrd="3" destOrd="0" presId="urn:microsoft.com/office/officeart/2008/layout/LinedList"/>
    <dgm:cxn modelId="{DAE02A30-FF3C-9D4D-94EE-99B024F0F5C9}" type="presParOf" srcId="{6564C5E9-1595-624A-93AF-6AD41D06A4F7}" destId="{43609A61-BA80-5948-B85C-CB38B2D0E047}" srcOrd="8" destOrd="0" presId="urn:microsoft.com/office/officeart/2008/layout/LinedList"/>
    <dgm:cxn modelId="{9EDF8B15-436D-EB49-ADB5-26FA79653E5D}" type="presParOf" srcId="{6564C5E9-1595-624A-93AF-6AD41D06A4F7}" destId="{755CA152-7A11-B547-85AC-95C6503B0509}" srcOrd="9" destOrd="0" presId="urn:microsoft.com/office/officeart/2008/layout/LinedList"/>
    <dgm:cxn modelId="{14909C5D-8573-D747-BB99-89CC9D5AF74A}" type="presParOf" srcId="{755CA152-7A11-B547-85AC-95C6503B0509}" destId="{6FFE689B-A07F-6149-B2E3-6757BAD42DB9}" srcOrd="0" destOrd="0" presId="urn:microsoft.com/office/officeart/2008/layout/LinedList"/>
    <dgm:cxn modelId="{D799CCFC-4B98-4E4B-A428-D7DDFF969B23}" type="presParOf" srcId="{755CA152-7A11-B547-85AC-95C6503B0509}" destId="{C5F03895-AABE-2543-93DF-22AEB1203220}" srcOrd="1" destOrd="0" presId="urn:microsoft.com/office/officeart/2008/layout/LinedList"/>
    <dgm:cxn modelId="{E1F7D45B-EE79-F44A-A20F-7A572EC371B5}" type="presParOf" srcId="{C5F03895-AABE-2543-93DF-22AEB1203220}" destId="{1B4605F0-5552-F241-97AF-C59A6A8D8608}" srcOrd="0" destOrd="0" presId="urn:microsoft.com/office/officeart/2008/layout/LinedList"/>
    <dgm:cxn modelId="{7F70C191-6023-EB49-973E-1DF160132004}" type="presParOf" srcId="{C5F03895-AABE-2543-93DF-22AEB1203220}" destId="{B3892077-82DE-2B46-B97B-882D9BAC3AA6}" srcOrd="1" destOrd="0" presId="urn:microsoft.com/office/officeart/2008/layout/LinedList"/>
    <dgm:cxn modelId="{E2DF0640-9691-2D43-AE99-D0A9D618C137}" type="presParOf" srcId="{B3892077-82DE-2B46-B97B-882D9BAC3AA6}" destId="{D85BDADF-3D02-C949-8AD1-025541606F09}" srcOrd="0" destOrd="0" presId="urn:microsoft.com/office/officeart/2008/layout/LinedList"/>
    <dgm:cxn modelId="{BF084401-893F-D74F-9955-84A8B3C483A8}" type="presParOf" srcId="{B3892077-82DE-2B46-B97B-882D9BAC3AA6}" destId="{FBD01AEA-A8F9-FE4D-9602-487EAF61F09B}" srcOrd="1" destOrd="0" presId="urn:microsoft.com/office/officeart/2008/layout/LinedList"/>
    <dgm:cxn modelId="{3A17E715-BFA4-8F4C-8B80-4C99F4A768BF}" type="presParOf" srcId="{B3892077-82DE-2B46-B97B-882D9BAC3AA6}" destId="{1DA1CE23-8C39-3D4F-A89C-4024EB35CFC1}" srcOrd="2" destOrd="0" presId="urn:microsoft.com/office/officeart/2008/layout/LinedList"/>
    <dgm:cxn modelId="{BD4BA07D-3E90-E745-8A1B-A83A96CA4787}" type="presParOf" srcId="{C5F03895-AABE-2543-93DF-22AEB1203220}" destId="{098E18BB-B50B-7944-A588-57FAEF8C3BE4}" srcOrd="2" destOrd="0" presId="urn:microsoft.com/office/officeart/2008/layout/LinedList"/>
    <dgm:cxn modelId="{4CBEAA44-0DAE-6345-ADEC-15CDF54195B3}" type="presParOf" srcId="{C5F03895-AABE-2543-93DF-22AEB1203220}" destId="{DB6E8C3B-99BF-2D4B-BAB0-99514E5BFDCA}" srcOrd="3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A7698-FAF1-9341-A1FC-ED13A8E7C585}">
      <dsp:nvSpPr>
        <dsp:cNvPr id="0" name=""/>
        <dsp:cNvSpPr/>
      </dsp:nvSpPr>
      <dsp:spPr>
        <a:xfrm>
          <a:off x="0" y="47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79ABC-4458-134D-8407-3B550EE07267}">
      <dsp:nvSpPr>
        <dsp:cNvPr id="0" name=""/>
        <dsp:cNvSpPr/>
      </dsp:nvSpPr>
      <dsp:spPr>
        <a:xfrm>
          <a:off x="0" y="473"/>
          <a:ext cx="2103120" cy="77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Service Learning</a:t>
          </a:r>
        </a:p>
      </dsp:txBody>
      <dsp:txXfrm>
        <a:off x="0" y="473"/>
        <a:ext cx="2103120" cy="775145"/>
      </dsp:txXfrm>
    </dsp:sp>
    <dsp:sp modelId="{4B7883FE-9BF1-834B-9E55-433D1207CAF9}">
      <dsp:nvSpPr>
        <dsp:cNvPr id="0" name=""/>
        <dsp:cNvSpPr/>
      </dsp:nvSpPr>
      <dsp:spPr>
        <a:xfrm>
          <a:off x="2260854" y="35672"/>
          <a:ext cx="8254746" cy="703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Open to all</a:t>
          </a:r>
          <a:endParaRPr lang="en-US" sz="2000" b="1" i="0" kern="1200" dirty="0">
            <a:solidFill>
              <a:schemeClr val="accent2"/>
            </a:solidFill>
            <a:latin typeface="+mn-lt"/>
            <a:cs typeface="Gill Sans SemiBold" panose="020B0502020104020203" pitchFamily="34" charset="-79"/>
          </a:endParaRPr>
        </a:p>
      </dsp:txBody>
      <dsp:txXfrm>
        <a:off x="2260854" y="35672"/>
        <a:ext cx="8254746" cy="703989"/>
      </dsp:txXfrm>
    </dsp:sp>
    <dsp:sp modelId="{F855322D-A55D-8B49-879F-C673DBB2B4C9}">
      <dsp:nvSpPr>
        <dsp:cNvPr id="0" name=""/>
        <dsp:cNvSpPr/>
      </dsp:nvSpPr>
      <dsp:spPr>
        <a:xfrm>
          <a:off x="2103120" y="739662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45911-31B5-374B-964F-E521B7F4A98B}">
      <dsp:nvSpPr>
        <dsp:cNvPr id="0" name=""/>
        <dsp:cNvSpPr/>
      </dsp:nvSpPr>
      <dsp:spPr>
        <a:xfrm>
          <a:off x="0" y="775618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3031"/>
                <a:satOff val="16383"/>
                <a:lumOff val="25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3031"/>
                <a:satOff val="16383"/>
                <a:lumOff val="25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3031"/>
                <a:satOff val="16383"/>
                <a:lumOff val="25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41AD6-DFD2-814C-A051-E841CC65A4EA}">
      <dsp:nvSpPr>
        <dsp:cNvPr id="0" name=""/>
        <dsp:cNvSpPr/>
      </dsp:nvSpPr>
      <dsp:spPr>
        <a:xfrm>
          <a:off x="0" y="775618"/>
          <a:ext cx="2103120" cy="77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Professional Development</a:t>
          </a:r>
        </a:p>
      </dsp:txBody>
      <dsp:txXfrm>
        <a:off x="0" y="775618"/>
        <a:ext cx="2103120" cy="775145"/>
      </dsp:txXfrm>
    </dsp:sp>
    <dsp:sp modelId="{040275F6-8CD8-B443-8E15-E2EA8C115BE0}">
      <dsp:nvSpPr>
        <dsp:cNvPr id="0" name=""/>
        <dsp:cNvSpPr/>
      </dsp:nvSpPr>
      <dsp:spPr>
        <a:xfrm>
          <a:off x="2260854" y="810818"/>
          <a:ext cx="8254746" cy="703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accent2"/>
              </a:solidFill>
              <a:latin typeface="+mn-lt"/>
              <a:cs typeface="Gill Sans SemiBold" panose="020B0502020104020203" pitchFamily="34" charset="-79"/>
            </a:rPr>
            <a:t>Faculty-Pedagogy/Andragogy</a:t>
          </a:r>
        </a:p>
      </dsp:txBody>
      <dsp:txXfrm>
        <a:off x="2260854" y="810818"/>
        <a:ext cx="8254746" cy="703989"/>
      </dsp:txXfrm>
    </dsp:sp>
    <dsp:sp modelId="{1103FC42-5419-864B-A44F-32D393A0563C}">
      <dsp:nvSpPr>
        <dsp:cNvPr id="0" name=""/>
        <dsp:cNvSpPr/>
      </dsp:nvSpPr>
      <dsp:spPr>
        <a:xfrm>
          <a:off x="2103120" y="1514808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DAAE1-E9CA-2F45-BA18-8E6050569C72}">
      <dsp:nvSpPr>
        <dsp:cNvPr id="0" name=""/>
        <dsp:cNvSpPr/>
      </dsp:nvSpPr>
      <dsp:spPr>
        <a:xfrm>
          <a:off x="0" y="155076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6062"/>
                <a:satOff val="32765"/>
                <a:lumOff val="50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6062"/>
                <a:satOff val="32765"/>
                <a:lumOff val="50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6062"/>
                <a:satOff val="32765"/>
                <a:lumOff val="50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6F6CB-CEC3-A749-930B-00502DB5A1B0}">
      <dsp:nvSpPr>
        <dsp:cNvPr id="0" name=""/>
        <dsp:cNvSpPr/>
      </dsp:nvSpPr>
      <dsp:spPr>
        <a:xfrm>
          <a:off x="0" y="1550764"/>
          <a:ext cx="2103120" cy="77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Prior Learning Assessment</a:t>
          </a:r>
        </a:p>
      </dsp:txBody>
      <dsp:txXfrm>
        <a:off x="0" y="1550764"/>
        <a:ext cx="2103120" cy="775145"/>
      </dsp:txXfrm>
    </dsp:sp>
    <dsp:sp modelId="{DAF6D365-7021-E74E-8AD3-AB3AC6A0D057}">
      <dsp:nvSpPr>
        <dsp:cNvPr id="0" name=""/>
        <dsp:cNvSpPr/>
      </dsp:nvSpPr>
      <dsp:spPr>
        <a:xfrm>
          <a:off x="2260854" y="1585964"/>
          <a:ext cx="8254746" cy="703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Faculty and Student Support Services</a:t>
          </a:r>
          <a:endParaRPr lang="en-US" sz="1800" b="1" i="0" kern="1200" dirty="0">
            <a:solidFill>
              <a:schemeClr val="accent2"/>
            </a:solidFill>
            <a:latin typeface="Gill Sans Nova" panose="020B0602020104020203" pitchFamily="34" charset="0"/>
            <a:cs typeface="Gill Sans SemiBold" panose="020B0502020104020203" pitchFamily="34" charset="-79"/>
          </a:endParaRPr>
        </a:p>
      </dsp:txBody>
      <dsp:txXfrm>
        <a:off x="2260854" y="1585964"/>
        <a:ext cx="8254746" cy="703989"/>
      </dsp:txXfrm>
    </dsp:sp>
    <dsp:sp modelId="{9071E8DC-DDBE-CD4E-9B99-FF7E5F21CEFF}">
      <dsp:nvSpPr>
        <dsp:cNvPr id="0" name=""/>
        <dsp:cNvSpPr/>
      </dsp:nvSpPr>
      <dsp:spPr>
        <a:xfrm>
          <a:off x="2103120" y="2289953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B052C-8895-B64E-8F55-A22B06C26711}">
      <dsp:nvSpPr>
        <dsp:cNvPr id="0" name=""/>
        <dsp:cNvSpPr/>
      </dsp:nvSpPr>
      <dsp:spPr>
        <a:xfrm>
          <a:off x="0" y="232591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9093"/>
                <a:satOff val="49148"/>
                <a:lumOff val="76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9093"/>
                <a:satOff val="49148"/>
                <a:lumOff val="76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9093"/>
                <a:satOff val="49148"/>
                <a:lumOff val="76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B957BF-3762-C444-A889-9188DFC903DF}">
      <dsp:nvSpPr>
        <dsp:cNvPr id="0" name=""/>
        <dsp:cNvSpPr/>
      </dsp:nvSpPr>
      <dsp:spPr>
        <a:xfrm>
          <a:off x="0" y="2325910"/>
          <a:ext cx="2103120" cy="77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Faculty Senate</a:t>
          </a:r>
        </a:p>
      </dsp:txBody>
      <dsp:txXfrm>
        <a:off x="0" y="2325910"/>
        <a:ext cx="2103120" cy="775145"/>
      </dsp:txXfrm>
    </dsp:sp>
    <dsp:sp modelId="{B09F43E3-E283-364B-BDDC-AEA3B436FB56}">
      <dsp:nvSpPr>
        <dsp:cNvPr id="0" name=""/>
        <dsp:cNvSpPr/>
      </dsp:nvSpPr>
      <dsp:spPr>
        <a:xfrm>
          <a:off x="2260854" y="2361109"/>
          <a:ext cx="8254746" cy="703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Full time faculty and a % of Adjunct Faculty</a:t>
          </a:r>
          <a:endParaRPr lang="en-US" sz="1800" b="1" i="0" kern="1200" dirty="0">
            <a:solidFill>
              <a:schemeClr val="accent2"/>
            </a:solidFill>
            <a:latin typeface="Gill Sans Nova" panose="020B0602020104020203" pitchFamily="34" charset="0"/>
            <a:cs typeface="Gill Sans SemiBold" panose="020B0502020104020203" pitchFamily="34" charset="-79"/>
          </a:endParaRPr>
        </a:p>
      </dsp:txBody>
      <dsp:txXfrm>
        <a:off x="2260854" y="2361109"/>
        <a:ext cx="8254746" cy="703989"/>
      </dsp:txXfrm>
    </dsp:sp>
    <dsp:sp modelId="{2A380769-BA5B-F344-93A6-E05188F7C102}">
      <dsp:nvSpPr>
        <dsp:cNvPr id="0" name=""/>
        <dsp:cNvSpPr/>
      </dsp:nvSpPr>
      <dsp:spPr>
        <a:xfrm>
          <a:off x="2103120" y="3065099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09A61-BA80-5948-B85C-CB38B2D0E047}">
      <dsp:nvSpPr>
        <dsp:cNvPr id="0" name=""/>
        <dsp:cNvSpPr/>
      </dsp:nvSpPr>
      <dsp:spPr>
        <a:xfrm>
          <a:off x="0" y="3101056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12124"/>
                <a:satOff val="65530"/>
                <a:lumOff val="10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12124"/>
                <a:satOff val="65530"/>
                <a:lumOff val="10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12124"/>
                <a:satOff val="65530"/>
                <a:lumOff val="10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E689B-A07F-6149-B2E3-6757BAD42DB9}">
      <dsp:nvSpPr>
        <dsp:cNvPr id="0" name=""/>
        <dsp:cNvSpPr/>
      </dsp:nvSpPr>
      <dsp:spPr>
        <a:xfrm>
          <a:off x="0" y="3101056"/>
          <a:ext cx="2103120" cy="77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Gill Sans Nova" panose="020B0602020104020203" pitchFamily="34" charset="0"/>
              <a:cs typeface="Gill Sans SemiBold" panose="020B0502020104020203" pitchFamily="34" charset="-79"/>
            </a:rPr>
            <a:t>Distance Learning</a:t>
          </a:r>
        </a:p>
      </dsp:txBody>
      <dsp:txXfrm>
        <a:off x="0" y="3101056"/>
        <a:ext cx="2103120" cy="775145"/>
      </dsp:txXfrm>
    </dsp:sp>
    <dsp:sp modelId="{FBD01AEA-A8F9-FE4D-9602-487EAF61F09B}">
      <dsp:nvSpPr>
        <dsp:cNvPr id="0" name=""/>
        <dsp:cNvSpPr/>
      </dsp:nvSpPr>
      <dsp:spPr>
        <a:xfrm>
          <a:off x="2138848" y="3157452"/>
          <a:ext cx="8105995" cy="703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/>
              </a:solidFill>
              <a:latin typeface="+mn-lt"/>
              <a:cs typeface="Gill Sans Light" panose="020B0302020104020203" pitchFamily="34" charset="-79"/>
            </a:rPr>
            <a:t>Open to all</a:t>
          </a:r>
          <a:endParaRPr lang="en-US" sz="1800" b="1" i="0" kern="1200" dirty="0">
            <a:solidFill>
              <a:srgbClr val="AC5B4C"/>
            </a:solidFill>
            <a:latin typeface="Gill Sans Nova" panose="020B0602020104020203" pitchFamily="34" charset="0"/>
            <a:ea typeface="+mn-ea"/>
            <a:cs typeface="Gill Sans SemiBold" panose="020B0502020104020203" pitchFamily="34" charset="-79"/>
          </a:endParaRPr>
        </a:p>
      </dsp:txBody>
      <dsp:txXfrm>
        <a:off x="2138848" y="3157452"/>
        <a:ext cx="8105995" cy="703989"/>
      </dsp:txXfrm>
    </dsp:sp>
    <dsp:sp modelId="{098E18BB-B50B-7944-A588-57FAEF8C3BE4}">
      <dsp:nvSpPr>
        <dsp:cNvPr id="0" name=""/>
        <dsp:cNvSpPr/>
      </dsp:nvSpPr>
      <dsp:spPr>
        <a:xfrm>
          <a:off x="2103120" y="3840245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2/13/2023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2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2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Councils &amp; Committees &amp; Ad Hoc, oh my!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Donnelly College </a:t>
            </a:r>
          </a:p>
          <a:p>
            <a:r>
              <a:rPr lang="en-US" dirty="0"/>
              <a:t>Office of Academic and Student Affairs</a:t>
            </a:r>
          </a:p>
          <a:p>
            <a:r>
              <a:rPr lang="en-US" dirty="0"/>
              <a:t>February 2023</a:t>
            </a:r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7179F7-8740-03DE-F133-BBA41988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Areas of Growth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B8956B-A56B-EDCF-EBC0-2683C44A2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Academic Excellence</a:t>
            </a:r>
          </a:p>
        </p:txBody>
      </p:sp>
      <p:pic>
        <p:nvPicPr>
          <p:cNvPr id="13" name="Content Placeholder 12" descr="Classroom with solid fill">
            <a:extLst>
              <a:ext uri="{FF2B5EF4-FFF2-40B4-BE49-F238E27FC236}">
                <a16:creationId xmlns:a16="http://schemas.microsoft.com/office/drawing/2014/main" id="{650F97F3-4D47-1A69-DED2-86E52F02E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818" y="2920538"/>
            <a:ext cx="1536051" cy="18840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7F3E1-56D0-3EB8-15CC-D50D6E064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Organizational effectiveness</a:t>
            </a:r>
          </a:p>
        </p:txBody>
      </p:sp>
      <p:pic>
        <p:nvPicPr>
          <p:cNvPr id="15" name="Content Placeholder 14" descr="Management outline">
            <a:extLst>
              <a:ext uri="{FF2B5EF4-FFF2-40B4-BE49-F238E27FC236}">
                <a16:creationId xmlns:a16="http://schemas.microsoft.com/office/drawing/2014/main" id="{5489A173-FE5C-14E4-BBFB-30999A0D4B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5105" y="2693324"/>
            <a:ext cx="1536051" cy="211124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BC0BBB-72F7-8CAB-4F61-F84474773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Financial sustainability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D6AC14-9AD9-9C42-046A-6E2B3E9561B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B391B61-21BC-7309-D50E-A2FA8728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66CF5CA-318D-F6B1-504B-3DF8E954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Lisa Stoothoff, COO/Dean of the College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3AABF76-F42A-5213-B615-6C140041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7" name="Graphic 16" descr="Money outline">
            <a:extLst>
              <a:ext uri="{FF2B5EF4-FFF2-40B4-BE49-F238E27FC236}">
                <a16:creationId xmlns:a16="http://schemas.microsoft.com/office/drawing/2014/main" id="{D212D7B9-F370-80E5-1666-E48F91EB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0774" y="2313432"/>
            <a:ext cx="1343891" cy="27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4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AB109-D696-F27C-BD95-5BEBCF3A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Benefits:</a:t>
            </a:r>
          </a:p>
        </p:txBody>
      </p:sp>
      <p:pic>
        <p:nvPicPr>
          <p:cNvPr id="11" name="Picture Placeholder 10" descr="People looking at the screen">
            <a:extLst>
              <a:ext uri="{FF2B5EF4-FFF2-40B4-BE49-F238E27FC236}">
                <a16:creationId xmlns:a16="http://schemas.microsoft.com/office/drawing/2014/main" id="{19D229A8-3FCB-8CDE-73D9-9CEBFEC74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33" r="7730" b="-2"/>
          <a:stretch/>
        </p:blipFill>
        <p:spPr>
          <a:xfrm>
            <a:off x="5183188" y="987425"/>
            <a:ext cx="6172200" cy="4873625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ADE49E-7CC1-6704-5852-FAE992A0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Become more fully immersed in the community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Career-forward service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Shape culture of the college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Service to others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3569-F451-360A-870F-C2F3992E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D029-257A-C084-D723-B5E115AF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0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6D4E-8B4F-62B8-F551-56379B923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7BEBE-18E8-4025-FF6F-EC0130CB4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Lisa Stoothoff</a:t>
            </a:r>
          </a:p>
          <a:p>
            <a:r>
              <a:rPr lang="en-US" dirty="0"/>
              <a:t>lstoothoff@donnelly.edu</a:t>
            </a:r>
          </a:p>
          <a:p>
            <a:r>
              <a:rPr lang="en-US" dirty="0"/>
              <a:t>www.Donnelly.edu</a:t>
            </a:r>
          </a:p>
        </p:txBody>
      </p:sp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78135-3F5C-BB53-0082-12295679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4883AB6-E6D8-70A9-3CCB-61E120FC6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302879"/>
              </p:ext>
            </p:extLst>
          </p:nvPr>
        </p:nvGraphicFramePr>
        <p:xfrm>
          <a:off x="7791450" y="1169988"/>
          <a:ext cx="4132263" cy="4838913"/>
        </p:xfrm>
        <a:graphic>
          <a:graphicData uri="http://schemas.openxmlformats.org/drawingml/2006/table">
            <a:tbl>
              <a:tblPr firstRow="1" bandRow="1"/>
              <a:tblGrid>
                <a:gridCol w="4132263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5563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+mn-lt"/>
                          <a:cs typeface="Gill Sans Light" panose="020B0302020104020203" pitchFamily="34" charset="-79"/>
                        </a:rPr>
                        <a:t>DEFINITIONS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105424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+mn-lt"/>
                          <a:cs typeface="Gill Sans Light" panose="020B0302020104020203" pitchFamily="34" charset="-79"/>
                        </a:rPr>
                        <a:t>PROCEDURES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107576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+mn-lt"/>
                          <a:cs typeface="Gill Sans Light" panose="020B0302020104020203" pitchFamily="34" charset="-79"/>
                        </a:rPr>
                        <a:t>STRATEGIC AREAS OF GROWTH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103273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+mn-lt"/>
                          <a:cs typeface="Gill Sans Light" panose="020B0302020104020203" pitchFamily="34" charset="-79"/>
                        </a:rPr>
                        <a:t>YOUR INVOLVEMENT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92053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13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704088"/>
            <a:ext cx="6502620" cy="676656"/>
          </a:xfrm>
        </p:spPr>
        <p:txBody>
          <a:bodyPr anchor="b">
            <a:normAutofit/>
          </a:bodyPr>
          <a:lstStyle/>
          <a:p>
            <a:r>
              <a:rPr lang="en-US" sz="4100"/>
              <a:t>introduction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To achieve continuous improvement, you may be asked to participate on a council or a committee at the college.</a:t>
            </a:r>
            <a:endParaRPr lang="en-US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You can also volunteer to serve on one or more committees according to your interests.</a:t>
            </a:r>
            <a:endParaRPr lang="en-US"/>
          </a:p>
        </p:txBody>
      </p:sp>
      <p:pic>
        <p:nvPicPr>
          <p:cNvPr id="10" name="Picture 9" descr="People at the meeting desk">
            <a:extLst>
              <a:ext uri="{FF2B5EF4-FFF2-40B4-BE49-F238E27FC236}">
                <a16:creationId xmlns:a16="http://schemas.microsoft.com/office/drawing/2014/main" id="{CEF89B9B-77F7-14D0-DA5F-7578BBF2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6" r="33099" b="-2"/>
          <a:stretch/>
        </p:blipFill>
        <p:spPr>
          <a:xfrm>
            <a:off x="7815470" y="10"/>
            <a:ext cx="4376530" cy="601839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84D8B-635B-7402-1437-04A104C2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9BE9C-B5EA-5DA0-9156-6E05D388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 anchor="ctr">
            <a:normAutofit/>
          </a:bodyPr>
          <a:lstStyle/>
          <a:p>
            <a:r>
              <a:rPr lang="en-US" dirty="0"/>
              <a:t>Lisa Stoothoff, COO/Dean of the 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5FD3-445D-F894-A6B7-0544459C5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600" dirty="0"/>
              <a:t>Councils- Appointed by the Council Chair for a specific charter.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Committee-May volunteer for a committee or may be asked to serve based on job description.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Ad Hoc- Translated from Latin, it means “to this.” It is “as necessary or needed” committee.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10" name="Picture 9" descr="Young woman thinking">
            <a:extLst>
              <a:ext uri="{FF2B5EF4-FFF2-40B4-BE49-F238E27FC236}">
                <a16:creationId xmlns:a16="http://schemas.microsoft.com/office/drawing/2014/main" id="{81498F63-1617-F3ED-05A6-67CE3D39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271935"/>
            <a:ext cx="5181600" cy="3458718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087F1-0A22-4E04-6B3F-B1DDA246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20XX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D92B98-444C-00D2-3246-91E7E1BFB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presentation title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CF8520-CF3A-DEEA-6A9F-571CC04E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D1D6FF-1122-B11D-0CE3-E62BA273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704088"/>
            <a:ext cx="9144000" cy="676656"/>
          </a:xfrm>
        </p:spPr>
        <p:txBody>
          <a:bodyPr anchor="b">
            <a:normAutofit/>
          </a:bodyPr>
          <a:lstStyle/>
          <a:p>
            <a:r>
              <a:rPr lang="en-US" sz="4100" dirty="0"/>
              <a:t>Council v. Committee v. Ad Hoc</a:t>
            </a:r>
          </a:p>
        </p:txBody>
      </p:sp>
    </p:spTree>
    <p:extLst>
      <p:ext uri="{BB962C8B-B14F-4D97-AF65-F5344CB8AC3E}">
        <p14:creationId xmlns:p14="http://schemas.microsoft.com/office/powerpoint/2010/main" val="169908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D4ADC4-01B6-AA8C-9B56-49464B10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u="sng" dirty="0">
                <a:latin typeface="Sagona Book" panose="020F0502020204030204" pitchFamily="34" charset="0"/>
                <a:cs typeface="Sagona Book" panose="020F0502020204030204" pitchFamily="34" charset="0"/>
              </a:rPr>
              <a:t>Councils</a:t>
            </a:r>
            <a:endParaRPr lang="en-US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CC35A-169D-2E87-6515-5E6B9D8F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C73CF-CD73-39D0-D208-17D75BEB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Lisa Stoothoff, COO/Dean of the College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0540EB-6A4B-28A8-564F-BC45DFD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025B4-BF10-A69E-4164-0B5BEB92A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380744"/>
            <a:ext cx="9363456" cy="49036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/>
              <a:t>President’s Council  Chair: Institutional Effectiveness Officer</a:t>
            </a:r>
          </a:p>
          <a:p>
            <a:pPr marL="0" indent="0">
              <a:buNone/>
            </a:pPr>
            <a:r>
              <a:rPr lang="en-US" sz="1400" dirty="0"/>
              <a:t>Who? Directors of ALL college departments</a:t>
            </a:r>
          </a:p>
          <a:p>
            <a:pPr marL="0" indent="0">
              <a:buNone/>
            </a:pPr>
            <a:r>
              <a:rPr lang="en-US" sz="1400" dirty="0"/>
              <a:t>What? Reports to the President on major areas of initiative and/or concern</a:t>
            </a:r>
          </a:p>
          <a:p>
            <a:pPr marL="0" indent="0">
              <a:buNone/>
            </a:pPr>
            <a:r>
              <a:rPr lang="en-US" sz="1400" dirty="0"/>
              <a:t>When? Quarterly after Board meetings</a:t>
            </a:r>
          </a:p>
          <a:p>
            <a:pPr marL="0" indent="0">
              <a:buNone/>
            </a:pPr>
            <a:r>
              <a:rPr lang="en-US" sz="1800" b="1" dirty="0"/>
              <a:t>Academic Council  Chair: Dean of the college</a:t>
            </a:r>
          </a:p>
          <a:p>
            <a:pPr marL="0" indent="0">
              <a:buNone/>
            </a:pPr>
            <a:r>
              <a:rPr lang="en-US" sz="1400" dirty="0"/>
              <a:t>Who? All faculty and student support services staff</a:t>
            </a:r>
          </a:p>
          <a:p>
            <a:pPr marL="0" indent="0">
              <a:buNone/>
            </a:pPr>
            <a:r>
              <a:rPr lang="en-US" sz="1400" dirty="0"/>
              <a:t>What? Reviews academic and student affair issues, votes on curriculum and program changes</a:t>
            </a:r>
          </a:p>
          <a:p>
            <a:pPr marL="0" indent="0">
              <a:buNone/>
            </a:pPr>
            <a:r>
              <a:rPr lang="en-US" sz="1400" dirty="0"/>
              <a:t>When? Once a month (Tuesday 2:15pm)</a:t>
            </a:r>
          </a:p>
          <a:p>
            <a:pPr marL="0" indent="0">
              <a:buNone/>
            </a:pPr>
            <a:r>
              <a:rPr lang="en-US" sz="1800" b="1" dirty="0"/>
              <a:t>Administrative Council Chair: COO</a:t>
            </a:r>
          </a:p>
          <a:p>
            <a:pPr marL="0" indent="0">
              <a:buNone/>
            </a:pPr>
            <a:r>
              <a:rPr lang="en-US" sz="1400" dirty="0"/>
              <a:t>Who? Seven representatives of all college departments</a:t>
            </a:r>
          </a:p>
          <a:p>
            <a:pPr marL="0" indent="0">
              <a:buNone/>
            </a:pPr>
            <a:r>
              <a:rPr lang="en-US" sz="1400" dirty="0"/>
              <a:t>What? Determines college policies and procedures</a:t>
            </a:r>
          </a:p>
          <a:p>
            <a:pPr marL="0" indent="0">
              <a:buNone/>
            </a:pPr>
            <a:r>
              <a:rPr lang="en-US" sz="1400" dirty="0"/>
              <a:t>When? Once a month</a:t>
            </a:r>
          </a:p>
          <a:p>
            <a:pPr marL="0" indent="0">
              <a:buNone/>
            </a:pPr>
            <a:r>
              <a:rPr lang="en-US" sz="1800" b="1" dirty="0"/>
              <a:t>Assessment Council Chair: Assessment and Curriculum Coordinator</a:t>
            </a:r>
          </a:p>
          <a:p>
            <a:pPr marL="0" indent="0">
              <a:buNone/>
            </a:pPr>
            <a:r>
              <a:rPr lang="en-US" sz="1800" dirty="0"/>
              <a:t>Who? Faculty, Registrar, Grant Writer</a:t>
            </a:r>
          </a:p>
          <a:p>
            <a:pPr marL="0" indent="0">
              <a:buNone/>
            </a:pPr>
            <a:r>
              <a:rPr lang="en-US" sz="1800" dirty="0"/>
              <a:t>What? Assessment of Student Learning Outcomes, Program Reviews, Assessment Plans, Curriculum and Development</a:t>
            </a:r>
          </a:p>
          <a:p>
            <a:pPr marL="0" indent="0">
              <a:buNone/>
            </a:pPr>
            <a:r>
              <a:rPr lang="en-US" sz="1800" dirty="0"/>
              <a:t>When? Twice a month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5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645BD6E-D504-0AAE-E7AB-615D9958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</a:t>
            </a:r>
          </a:p>
        </p:txBody>
      </p:sp>
      <p:graphicFrame>
        <p:nvGraphicFramePr>
          <p:cNvPr id="14" name="Content Placeholder 3" descr="Timeline Placeholder ">
            <a:extLst>
              <a:ext uri="{FF2B5EF4-FFF2-40B4-BE49-F238E27FC236}">
                <a16:creationId xmlns:a16="http://schemas.microsoft.com/office/drawing/2014/main" id="{8B282638-605F-AABF-CB34-2453951B1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055227"/>
              </p:ext>
            </p:extLst>
          </p:nvPr>
        </p:nvGraphicFramePr>
        <p:xfrm>
          <a:off x="576263" y="1901825"/>
          <a:ext cx="10515600" cy="387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61112-1314-1F15-2239-5EFCF120C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4406C-089C-C2FF-4CED-A174476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Lisa Stoothoff, COO/Dean of the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CC93-7672-B278-4A84-0AB0F722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3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679D-DC49-184B-33D7-D460C700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704088"/>
            <a:ext cx="9510038" cy="676656"/>
          </a:xfrm>
        </p:spPr>
        <p:txBody>
          <a:bodyPr/>
          <a:lstStyle/>
          <a:p>
            <a:r>
              <a:rPr lang="en-US" dirty="0"/>
              <a:t>Ad Hoc: </a:t>
            </a:r>
            <a:r>
              <a:rPr lang="en-US" sz="3600" dirty="0"/>
              <a:t>As needed, as necessary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5CC3A7-DD9A-E887-A929-DE6D4C1E4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Christmas party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1A076CC-9414-293E-8AB1-B8C2EA1C5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4172" y="1474629"/>
            <a:ext cx="3551111" cy="2231330"/>
          </a:xfrm>
        </p:spPr>
        <p:txBody>
          <a:bodyPr/>
          <a:lstStyle/>
          <a:p>
            <a:r>
              <a:rPr lang="en-US" dirty="0"/>
              <a:t>Program development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754D37-3AA6-7249-76D8-52F85F4C1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Adjunct faculty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FCA4FA2-1095-105E-5606-3D90E73136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Substantive change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1694C6-64CB-2042-D079-8D98D610ED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Assurance report</a:t>
            </a:r>
          </a:p>
        </p:txBody>
      </p:sp>
    </p:spTree>
    <p:extLst>
      <p:ext uri="{BB962C8B-B14F-4D97-AF65-F5344CB8AC3E}">
        <p14:creationId xmlns:p14="http://schemas.microsoft.com/office/powerpoint/2010/main" val="327257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DC31-1488-8091-935A-1B03A14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50689-D84C-7977-0A2B-2F0FFFB20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Meetings: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9ECAA-48CB-8CE7-4844-AA2C77D9E3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Meeting dates are set at the beginning of the AY</a:t>
            </a:r>
          </a:p>
          <a:p>
            <a:r>
              <a:rPr lang="en-US" dirty="0"/>
              <a:t>Committee/Council Chair sets agenda</a:t>
            </a:r>
          </a:p>
          <a:p>
            <a:r>
              <a:rPr lang="en-US" dirty="0"/>
              <a:t>Agenda have a standard format</a:t>
            </a:r>
          </a:p>
          <a:p>
            <a:r>
              <a:rPr lang="en-US" dirty="0"/>
              <a:t>Minutes taken at all ​ Committee/Council meetings, kept in a common repository.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10A79-E2EE-5230-2C2A-E6884B512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Reporting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1C6792-93C5-DED1-0872-50E1651282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Committee/Councils  follow a chain of command</a:t>
            </a:r>
          </a:p>
          <a:p>
            <a:r>
              <a:rPr lang="en-US" dirty="0"/>
              <a:t>Provide  meeting minutes to IE Officer/ALO</a:t>
            </a:r>
          </a:p>
          <a:p>
            <a:r>
              <a:rPr lang="en-US" dirty="0"/>
              <a:t>Use of SharePoint/TEAMS for collaboration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8B492D-0778-C859-9200-08161ABE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185DEE-1419-7DB6-949B-92919589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Lisa Stoothoff, COO/Dean of the College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210D02-BD78-856B-08E2-820032AC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00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6ED87122B984280BD9BBBB039090E" ma:contentTypeVersion="17" ma:contentTypeDescription="Create a new document." ma:contentTypeScope="" ma:versionID="a73048cc75062580d8c3afc03ff1590c">
  <xsd:schema xmlns:xsd="http://www.w3.org/2001/XMLSchema" xmlns:xs="http://www.w3.org/2001/XMLSchema" xmlns:p="http://schemas.microsoft.com/office/2006/metadata/properties" xmlns:ns1="http://schemas.microsoft.com/sharepoint/v3" xmlns:ns3="4e6fcafa-fd61-4e97-9dbc-550a92f7e595" xmlns:ns4="d3c23be6-264a-40c8-8f9c-e34578c74511" targetNamespace="http://schemas.microsoft.com/office/2006/metadata/properties" ma:root="true" ma:fieldsID="328946bff99c669a4a015367e103f80d" ns1:_="" ns3:_="" ns4:_="">
    <xsd:import namespace="http://schemas.microsoft.com/sharepoint/v3"/>
    <xsd:import namespace="4e6fcafa-fd61-4e97-9dbc-550a92f7e595"/>
    <xsd:import namespace="d3c23be6-264a-40c8-8f9c-e34578c7451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6fcafa-fd61-4e97-9dbc-550a92f7e5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23be6-264a-40c8-8f9c-e34578c745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4e6fcafa-fd61-4e97-9dbc-550a92f7e595" xsi:nil="true"/>
  </documentManagement>
</p:properties>
</file>

<file path=customXml/itemProps1.xml><?xml version="1.0" encoding="utf-8"?>
<ds:datastoreItem xmlns:ds="http://schemas.openxmlformats.org/officeDocument/2006/customXml" ds:itemID="{FF672DE6-158C-449B-BB92-16EFF05BFC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6fcafa-fd61-4e97-9dbc-550a92f7e595"/>
    <ds:schemaRef ds:uri="d3c23be6-264a-40c8-8f9c-e34578c745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836834-D4E5-43CD-A0E0-5D838600E0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497FBE-37A4-4043-8D22-BC1F9C2E8DE8}">
  <ds:schemaRefs>
    <ds:schemaRef ds:uri="http://schemas.microsoft.com/office/infopath/2007/PartnerControls"/>
    <ds:schemaRef ds:uri="4e6fcafa-fd61-4e97-9dbc-550a92f7e595"/>
    <ds:schemaRef ds:uri="http://purl.org/dc/elements/1.1/"/>
    <ds:schemaRef ds:uri="http://schemas.microsoft.com/office/2006/metadata/properties"/>
    <ds:schemaRef ds:uri="d3c23be6-264a-40c8-8f9c-e34578c74511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{00A30A95-2C89-404F-A0BD-19B3FDCD5734}tf11964407_win32</Template>
  <TotalTime>127</TotalTime>
  <Words>494</Words>
  <Application>Microsoft Office PowerPoint</Application>
  <PresentationFormat>Widescreen</PresentationFormat>
  <Paragraphs>110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Councils &amp; Committees &amp; Ad Hoc, oh my!</vt:lpstr>
      <vt:lpstr>agenda</vt:lpstr>
      <vt:lpstr>introduction</vt:lpstr>
      <vt:lpstr>Definitions</vt:lpstr>
      <vt:lpstr>Council v. Committee v. Ad Hoc</vt:lpstr>
      <vt:lpstr>Councils</vt:lpstr>
      <vt:lpstr>Committees</vt:lpstr>
      <vt:lpstr>Ad Hoc: As needed, as necessary</vt:lpstr>
      <vt:lpstr>Procedures</vt:lpstr>
      <vt:lpstr>Strategic Areas of Growth</vt:lpstr>
      <vt:lpstr>Benefits: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Committees &amp; Councils &amp; Ad Hoc, oh my!</dc:title>
  <dc:creator>Lisa O. Stoothoff</dc:creator>
  <cp:lastModifiedBy>Lisa O. Stoothoff</cp:lastModifiedBy>
  <cp:revision>4</cp:revision>
  <dcterms:created xsi:type="dcterms:W3CDTF">2023-02-05T22:27:21Z</dcterms:created>
  <dcterms:modified xsi:type="dcterms:W3CDTF">2023-02-13T14:59:44Z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0x0101001BA6ED87122B984280BD9BBBB039090E</vt:lpwstr>
  </property>
</Properties>
</file>