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57" r:id="rId3"/>
    <p:sldId id="258" r:id="rId4"/>
    <p:sldId id="262" r:id="rId5"/>
    <p:sldId id="259" r:id="rId6"/>
    <p:sldId id="263" r:id="rId7"/>
    <p:sldId id="260" r:id="rId8"/>
    <p:sldId id="264" r:id="rId9"/>
    <p:sldId id="261"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7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8C8624-DC3B-48B5-B401-BB21E52F744C}"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FEE1497B-297D-4C1B-9D77-2ECCEE0A7FC1}">
      <dgm:prSet phldrT="[Text]" custT="1"/>
      <dgm:spPr/>
      <dgm:t>
        <a:bodyPr/>
        <a:lstStyle/>
        <a:p>
          <a:r>
            <a:rPr lang="en-US" sz="1000" b="1" dirty="0">
              <a:solidFill>
                <a:schemeClr val="tx1"/>
              </a:solidFill>
            </a:rPr>
            <a:t>Quality</a:t>
          </a:r>
          <a:r>
            <a:rPr lang="en-US" sz="1000" b="1" dirty="0">
              <a:solidFill>
                <a:schemeClr val="accent5">
                  <a:lumMod val="75000"/>
                </a:schemeClr>
              </a:solidFill>
            </a:rPr>
            <a:t> </a:t>
          </a:r>
          <a:r>
            <a:rPr lang="en-US" sz="1000" b="1" dirty="0">
              <a:solidFill>
                <a:schemeClr val="tx1"/>
              </a:solidFill>
            </a:rPr>
            <a:t>Education</a:t>
          </a:r>
        </a:p>
      </dgm:t>
    </dgm:pt>
    <dgm:pt modelId="{8B53D31F-1A02-4D31-9AF7-5518814476D7}" type="parTrans" cxnId="{F9D111FF-D109-4AB5-A8A0-28EA30D28D67}">
      <dgm:prSet/>
      <dgm:spPr/>
      <dgm:t>
        <a:bodyPr/>
        <a:lstStyle/>
        <a:p>
          <a:endParaRPr lang="en-US"/>
        </a:p>
      </dgm:t>
    </dgm:pt>
    <dgm:pt modelId="{C569D2E8-20C4-4981-A881-8BFA41CCDBB8}" type="sibTrans" cxnId="{F9D111FF-D109-4AB5-A8A0-28EA30D28D67}">
      <dgm:prSet/>
      <dgm:spPr/>
      <dgm:t>
        <a:bodyPr/>
        <a:lstStyle/>
        <a:p>
          <a:endParaRPr lang="en-US"/>
        </a:p>
      </dgm:t>
    </dgm:pt>
    <dgm:pt modelId="{1B8105E4-4450-4E74-B686-D30683BCF18D}">
      <dgm:prSet phldrT="[Text]" custT="1"/>
      <dgm:spPr/>
      <dgm:t>
        <a:bodyPr/>
        <a:lstStyle/>
        <a:p>
          <a:r>
            <a:rPr lang="en-US" sz="800" dirty="0">
              <a:solidFill>
                <a:srgbClr val="C00000"/>
              </a:solidFill>
            </a:rPr>
            <a:t>.</a:t>
          </a:r>
        </a:p>
      </dgm:t>
    </dgm:pt>
    <dgm:pt modelId="{235A05F7-2EF3-4819-A46D-86726C97CAB6}" type="parTrans" cxnId="{27C361E0-799A-4B74-BBEC-E37E282A9F76}">
      <dgm:prSet/>
      <dgm:spPr/>
      <dgm:t>
        <a:bodyPr/>
        <a:lstStyle/>
        <a:p>
          <a:endParaRPr lang="en-US"/>
        </a:p>
      </dgm:t>
    </dgm:pt>
    <dgm:pt modelId="{7E3A333D-927A-48D6-B0D5-241AFEE327AA}" type="sibTrans" cxnId="{27C361E0-799A-4B74-BBEC-E37E282A9F76}">
      <dgm:prSet/>
      <dgm:spPr/>
      <dgm:t>
        <a:bodyPr/>
        <a:lstStyle/>
        <a:p>
          <a:endParaRPr lang="en-US"/>
        </a:p>
      </dgm:t>
    </dgm:pt>
    <dgm:pt modelId="{3CE2A3DD-3EB5-41E0-AD60-C29E3AA65C90}">
      <dgm:prSet phldrT="[Text]" custT="1"/>
      <dgm:spPr/>
      <dgm:t>
        <a:bodyPr/>
        <a:lstStyle/>
        <a:p>
          <a:endParaRPr lang="en-US" sz="800" dirty="0"/>
        </a:p>
      </dgm:t>
    </dgm:pt>
    <dgm:pt modelId="{8FD706EA-99CC-4C32-8A48-24F111C3C256}" type="parTrans" cxnId="{90068A0D-2930-4F7B-A671-92B19923B4AB}">
      <dgm:prSet/>
      <dgm:spPr/>
      <dgm:t>
        <a:bodyPr/>
        <a:lstStyle/>
        <a:p>
          <a:endParaRPr lang="en-US"/>
        </a:p>
      </dgm:t>
    </dgm:pt>
    <dgm:pt modelId="{3A7471BD-B962-4C3F-AFE8-9D081B47580F}" type="sibTrans" cxnId="{90068A0D-2930-4F7B-A671-92B19923B4AB}">
      <dgm:prSet/>
      <dgm:spPr/>
      <dgm:t>
        <a:bodyPr/>
        <a:lstStyle/>
        <a:p>
          <a:endParaRPr lang="en-US"/>
        </a:p>
      </dgm:t>
    </dgm:pt>
    <dgm:pt modelId="{B638563A-09F0-4712-BC5C-DE596047617B}">
      <dgm:prSet phldrT="[Text]" custT="1"/>
      <dgm:spPr/>
      <dgm:t>
        <a:bodyPr/>
        <a:lstStyle/>
        <a:p>
          <a:r>
            <a:rPr lang="en-US" sz="800" dirty="0">
              <a:solidFill>
                <a:srgbClr val="C00000"/>
              </a:solidFill>
            </a:rPr>
            <a:t>.</a:t>
          </a:r>
        </a:p>
      </dgm:t>
    </dgm:pt>
    <dgm:pt modelId="{19B0E893-ADED-43FA-BDB0-63C6534C7F08}" type="parTrans" cxnId="{A8A4D78B-01A4-4C87-95DB-04F78B6A3F22}">
      <dgm:prSet/>
      <dgm:spPr/>
      <dgm:t>
        <a:bodyPr/>
        <a:lstStyle/>
        <a:p>
          <a:endParaRPr lang="en-US"/>
        </a:p>
      </dgm:t>
    </dgm:pt>
    <dgm:pt modelId="{2E5E6BBC-48B7-4AFD-8342-B7AE19013771}" type="sibTrans" cxnId="{A8A4D78B-01A4-4C87-95DB-04F78B6A3F22}">
      <dgm:prSet/>
      <dgm:spPr/>
      <dgm:t>
        <a:bodyPr/>
        <a:lstStyle/>
        <a:p>
          <a:endParaRPr lang="en-US"/>
        </a:p>
      </dgm:t>
    </dgm:pt>
    <dgm:pt modelId="{C562B28D-D529-4511-ADD0-945E893D16FC}">
      <dgm:prSet phldrT="[Text]" custT="1"/>
      <dgm:spPr/>
      <dgm:t>
        <a:bodyPr/>
        <a:lstStyle/>
        <a:p>
          <a:r>
            <a:rPr lang="en-US" sz="800" dirty="0">
              <a:solidFill>
                <a:srgbClr val="C00000"/>
              </a:solidFill>
            </a:rPr>
            <a:t>.</a:t>
          </a:r>
        </a:p>
      </dgm:t>
    </dgm:pt>
    <dgm:pt modelId="{A9DDBBE5-B3C0-489E-B72A-5AD62DC58332}" type="parTrans" cxnId="{C53939FC-2FCA-47CE-9147-327FDD764F54}">
      <dgm:prSet/>
      <dgm:spPr/>
      <dgm:t>
        <a:bodyPr/>
        <a:lstStyle/>
        <a:p>
          <a:endParaRPr lang="en-US"/>
        </a:p>
      </dgm:t>
    </dgm:pt>
    <dgm:pt modelId="{4763CDAB-FC4C-46FD-988A-AC84CDB9DC99}" type="sibTrans" cxnId="{C53939FC-2FCA-47CE-9147-327FDD764F54}">
      <dgm:prSet/>
      <dgm:spPr/>
      <dgm:t>
        <a:bodyPr/>
        <a:lstStyle/>
        <a:p>
          <a:endParaRPr lang="en-US"/>
        </a:p>
      </dgm:t>
    </dgm:pt>
    <dgm:pt modelId="{BEB3CE41-9527-432B-B844-4DE32AADC2F2}">
      <dgm:prSet/>
      <dgm:spPr/>
      <dgm:t>
        <a:bodyPr/>
        <a:lstStyle/>
        <a:p>
          <a:endParaRPr lang="en-US"/>
        </a:p>
      </dgm:t>
    </dgm:pt>
    <dgm:pt modelId="{78A69044-832D-4667-840C-BE0CEE2D8637}" type="parTrans" cxnId="{7646F01B-7685-4560-BC97-9294FDDCA73E}">
      <dgm:prSet/>
      <dgm:spPr/>
      <dgm:t>
        <a:bodyPr/>
        <a:lstStyle/>
        <a:p>
          <a:endParaRPr lang="en-US"/>
        </a:p>
      </dgm:t>
    </dgm:pt>
    <dgm:pt modelId="{50B49F83-4E41-40E6-A5D4-B421786B3A94}" type="sibTrans" cxnId="{7646F01B-7685-4560-BC97-9294FDDCA73E}">
      <dgm:prSet/>
      <dgm:spPr/>
      <dgm:t>
        <a:bodyPr/>
        <a:lstStyle/>
        <a:p>
          <a:endParaRPr lang="en-US"/>
        </a:p>
      </dgm:t>
    </dgm:pt>
    <dgm:pt modelId="{96A5A1AE-9B61-4856-B576-2A9B6E984752}">
      <dgm:prSet/>
      <dgm:spPr/>
      <dgm:t>
        <a:bodyPr/>
        <a:lstStyle/>
        <a:p>
          <a:endParaRPr lang="en-US"/>
        </a:p>
      </dgm:t>
    </dgm:pt>
    <dgm:pt modelId="{BC7A0164-9EC6-4340-B544-F52BCDDD10CE}" type="parTrans" cxnId="{9379E20A-73B1-4EEE-ABD3-11121E1574CA}">
      <dgm:prSet/>
      <dgm:spPr/>
      <dgm:t>
        <a:bodyPr/>
        <a:lstStyle/>
        <a:p>
          <a:endParaRPr lang="en-US"/>
        </a:p>
      </dgm:t>
    </dgm:pt>
    <dgm:pt modelId="{0AEC4735-326D-4173-8F06-DD01B189D14D}" type="sibTrans" cxnId="{9379E20A-73B1-4EEE-ABD3-11121E1574CA}">
      <dgm:prSet/>
      <dgm:spPr/>
      <dgm:t>
        <a:bodyPr/>
        <a:lstStyle/>
        <a:p>
          <a:endParaRPr lang="en-US"/>
        </a:p>
      </dgm:t>
    </dgm:pt>
    <dgm:pt modelId="{456C9290-399D-43C5-99DF-02579840D13F}">
      <dgm:prSet/>
      <dgm:spPr/>
      <dgm:t>
        <a:bodyPr/>
        <a:lstStyle/>
        <a:p>
          <a:endParaRPr lang="en-US"/>
        </a:p>
      </dgm:t>
    </dgm:pt>
    <dgm:pt modelId="{53F9AABF-2AE4-4AEA-A67A-F5FC774C88A9}" type="parTrans" cxnId="{1CCD02D1-3FF1-43ED-9489-41E6371DDBA0}">
      <dgm:prSet/>
      <dgm:spPr/>
      <dgm:t>
        <a:bodyPr/>
        <a:lstStyle/>
        <a:p>
          <a:endParaRPr lang="en-US"/>
        </a:p>
      </dgm:t>
    </dgm:pt>
    <dgm:pt modelId="{31CF655D-43BC-41CB-8E9F-DCF682C96406}" type="sibTrans" cxnId="{1CCD02D1-3FF1-43ED-9489-41E6371DDBA0}">
      <dgm:prSet/>
      <dgm:spPr/>
      <dgm:t>
        <a:bodyPr/>
        <a:lstStyle/>
        <a:p>
          <a:endParaRPr lang="en-US"/>
        </a:p>
      </dgm:t>
    </dgm:pt>
    <dgm:pt modelId="{239D9056-FE56-43B5-A5B6-AA10F853463A}">
      <dgm:prSet/>
      <dgm:spPr/>
      <dgm:t>
        <a:bodyPr/>
        <a:lstStyle/>
        <a:p>
          <a:endParaRPr lang="en-US"/>
        </a:p>
      </dgm:t>
    </dgm:pt>
    <dgm:pt modelId="{3E4D140C-337C-49FA-B10E-6FE11186A15E}" type="parTrans" cxnId="{AB41D189-C427-4C8B-9B9F-1D3248C8F0A9}">
      <dgm:prSet/>
      <dgm:spPr/>
      <dgm:t>
        <a:bodyPr/>
        <a:lstStyle/>
        <a:p>
          <a:endParaRPr lang="en-US"/>
        </a:p>
      </dgm:t>
    </dgm:pt>
    <dgm:pt modelId="{3730BAAC-ABE5-4E68-9C19-68130D37A3C5}" type="sibTrans" cxnId="{AB41D189-C427-4C8B-9B9F-1D3248C8F0A9}">
      <dgm:prSet/>
      <dgm:spPr/>
      <dgm:t>
        <a:bodyPr/>
        <a:lstStyle/>
        <a:p>
          <a:endParaRPr lang="en-US"/>
        </a:p>
      </dgm:t>
    </dgm:pt>
    <dgm:pt modelId="{531DA73B-9EB7-453F-897F-0C97B6736703}" type="pres">
      <dgm:prSet presAssocID="{538C8624-DC3B-48B5-B401-BB21E52F744C}" presName="Name0" presStyleCnt="0">
        <dgm:presLayoutVars>
          <dgm:chMax val="1"/>
          <dgm:dir/>
          <dgm:animLvl val="ctr"/>
          <dgm:resizeHandles val="exact"/>
        </dgm:presLayoutVars>
      </dgm:prSet>
      <dgm:spPr/>
    </dgm:pt>
    <dgm:pt modelId="{DAA1E5E5-69DE-4B7A-83FB-D7064CCB413E}" type="pres">
      <dgm:prSet presAssocID="{FEE1497B-297D-4C1B-9D77-2ECCEE0A7FC1}" presName="centerShape" presStyleLbl="node0" presStyleIdx="0" presStyleCnt="1" custLinFactNeighborX="-264" custLinFactNeighborY="-1988"/>
      <dgm:spPr/>
    </dgm:pt>
    <dgm:pt modelId="{6D1E4A8F-ACCC-4B15-81A6-EC0EE9006323}" type="pres">
      <dgm:prSet presAssocID="{235A05F7-2EF3-4819-A46D-86726C97CAB6}" presName="parTrans" presStyleLbl="sibTrans2D1" presStyleIdx="0" presStyleCnt="8"/>
      <dgm:spPr/>
    </dgm:pt>
    <dgm:pt modelId="{4B82B891-BAB5-4816-B6B0-940ED281669F}" type="pres">
      <dgm:prSet presAssocID="{235A05F7-2EF3-4819-A46D-86726C97CAB6}" presName="connectorText" presStyleLbl="sibTrans2D1" presStyleIdx="0" presStyleCnt="8"/>
      <dgm:spPr/>
    </dgm:pt>
    <dgm:pt modelId="{A454EC37-1656-4F5E-BC1E-375284FB3891}" type="pres">
      <dgm:prSet presAssocID="{1B8105E4-4450-4E74-B686-D30683BCF18D}" presName="node" presStyleLbl="node1" presStyleIdx="0" presStyleCnt="8" custRadScaleRad="100013" custRadScaleInc="4034">
        <dgm:presLayoutVars>
          <dgm:bulletEnabled val="1"/>
        </dgm:presLayoutVars>
      </dgm:prSet>
      <dgm:spPr/>
    </dgm:pt>
    <dgm:pt modelId="{86F5F72E-06CA-418B-B175-E3871EC2B0FD}" type="pres">
      <dgm:prSet presAssocID="{78A69044-832D-4667-840C-BE0CEE2D8637}" presName="parTrans" presStyleLbl="sibTrans2D1" presStyleIdx="1" presStyleCnt="8"/>
      <dgm:spPr/>
    </dgm:pt>
    <dgm:pt modelId="{84444DC0-28F3-4AD0-983F-704F090A1CEA}" type="pres">
      <dgm:prSet presAssocID="{78A69044-832D-4667-840C-BE0CEE2D8637}" presName="connectorText" presStyleLbl="sibTrans2D1" presStyleIdx="1" presStyleCnt="8"/>
      <dgm:spPr/>
    </dgm:pt>
    <dgm:pt modelId="{9F71C766-FD0D-42AB-8147-9135AB580816}" type="pres">
      <dgm:prSet presAssocID="{BEB3CE41-9527-432B-B844-4DE32AADC2F2}" presName="node" presStyleLbl="node1" presStyleIdx="1" presStyleCnt="8">
        <dgm:presLayoutVars>
          <dgm:bulletEnabled val="1"/>
        </dgm:presLayoutVars>
      </dgm:prSet>
      <dgm:spPr/>
    </dgm:pt>
    <dgm:pt modelId="{3B51F202-54F0-4610-B696-657449D566D3}" type="pres">
      <dgm:prSet presAssocID="{BC7A0164-9EC6-4340-B544-F52BCDDD10CE}" presName="parTrans" presStyleLbl="sibTrans2D1" presStyleIdx="2" presStyleCnt="8"/>
      <dgm:spPr/>
    </dgm:pt>
    <dgm:pt modelId="{F661F7D8-13B8-493C-979B-AE4851F93D6C}" type="pres">
      <dgm:prSet presAssocID="{BC7A0164-9EC6-4340-B544-F52BCDDD10CE}" presName="connectorText" presStyleLbl="sibTrans2D1" presStyleIdx="2" presStyleCnt="8"/>
      <dgm:spPr/>
    </dgm:pt>
    <dgm:pt modelId="{34B1EFD5-D821-45FE-B81C-185F5EF2C08D}" type="pres">
      <dgm:prSet presAssocID="{96A5A1AE-9B61-4856-B576-2A9B6E984752}" presName="node" presStyleLbl="node1" presStyleIdx="2" presStyleCnt="8">
        <dgm:presLayoutVars>
          <dgm:bulletEnabled val="1"/>
        </dgm:presLayoutVars>
      </dgm:prSet>
      <dgm:spPr/>
    </dgm:pt>
    <dgm:pt modelId="{C7A00FC7-55B3-4F8F-BA67-64E6238221A5}" type="pres">
      <dgm:prSet presAssocID="{53F9AABF-2AE4-4AEA-A67A-F5FC774C88A9}" presName="parTrans" presStyleLbl="sibTrans2D1" presStyleIdx="3" presStyleCnt="8"/>
      <dgm:spPr/>
    </dgm:pt>
    <dgm:pt modelId="{D078C934-CBA6-45EA-AEE5-1AC7DD9EDC50}" type="pres">
      <dgm:prSet presAssocID="{53F9AABF-2AE4-4AEA-A67A-F5FC774C88A9}" presName="connectorText" presStyleLbl="sibTrans2D1" presStyleIdx="3" presStyleCnt="8"/>
      <dgm:spPr/>
    </dgm:pt>
    <dgm:pt modelId="{6C83BC74-0306-4E9D-AC1F-632FBE097D76}" type="pres">
      <dgm:prSet presAssocID="{456C9290-399D-43C5-99DF-02579840D13F}" presName="node" presStyleLbl="node1" presStyleIdx="3" presStyleCnt="8">
        <dgm:presLayoutVars>
          <dgm:bulletEnabled val="1"/>
        </dgm:presLayoutVars>
      </dgm:prSet>
      <dgm:spPr/>
    </dgm:pt>
    <dgm:pt modelId="{3E6B59C8-4EBF-4A6C-B3C4-B609B8A216D9}" type="pres">
      <dgm:prSet presAssocID="{3E4D140C-337C-49FA-B10E-6FE11186A15E}" presName="parTrans" presStyleLbl="sibTrans2D1" presStyleIdx="4" presStyleCnt="8"/>
      <dgm:spPr/>
    </dgm:pt>
    <dgm:pt modelId="{AD658AED-3116-44C7-B739-A5D21D8AA76C}" type="pres">
      <dgm:prSet presAssocID="{3E4D140C-337C-49FA-B10E-6FE11186A15E}" presName="connectorText" presStyleLbl="sibTrans2D1" presStyleIdx="4" presStyleCnt="8"/>
      <dgm:spPr/>
    </dgm:pt>
    <dgm:pt modelId="{F6563C61-95E5-4ABB-A4F8-95376F3108ED}" type="pres">
      <dgm:prSet presAssocID="{239D9056-FE56-43B5-A5B6-AA10F853463A}" presName="node" presStyleLbl="node1" presStyleIdx="4" presStyleCnt="8">
        <dgm:presLayoutVars>
          <dgm:bulletEnabled val="1"/>
        </dgm:presLayoutVars>
      </dgm:prSet>
      <dgm:spPr/>
    </dgm:pt>
    <dgm:pt modelId="{821DEB1C-23F8-4F9C-A002-0CA31C3A21F2}" type="pres">
      <dgm:prSet presAssocID="{8FD706EA-99CC-4C32-8A48-24F111C3C256}" presName="parTrans" presStyleLbl="sibTrans2D1" presStyleIdx="5" presStyleCnt="8"/>
      <dgm:spPr/>
    </dgm:pt>
    <dgm:pt modelId="{4898C68F-C52B-4795-857E-1579DCD1D3A8}" type="pres">
      <dgm:prSet presAssocID="{8FD706EA-99CC-4C32-8A48-24F111C3C256}" presName="connectorText" presStyleLbl="sibTrans2D1" presStyleIdx="5" presStyleCnt="8"/>
      <dgm:spPr/>
    </dgm:pt>
    <dgm:pt modelId="{58701E70-C5C5-483D-8AF7-63F7DF599FFB}" type="pres">
      <dgm:prSet presAssocID="{3CE2A3DD-3EB5-41E0-AD60-C29E3AA65C90}" presName="node" presStyleLbl="node1" presStyleIdx="5" presStyleCnt="8">
        <dgm:presLayoutVars>
          <dgm:bulletEnabled val="1"/>
        </dgm:presLayoutVars>
      </dgm:prSet>
      <dgm:spPr/>
    </dgm:pt>
    <dgm:pt modelId="{B6EAF647-9E94-41CE-9E92-75B8B1A2F6AD}" type="pres">
      <dgm:prSet presAssocID="{19B0E893-ADED-43FA-BDB0-63C6534C7F08}" presName="parTrans" presStyleLbl="sibTrans2D1" presStyleIdx="6" presStyleCnt="8"/>
      <dgm:spPr/>
    </dgm:pt>
    <dgm:pt modelId="{1AC4395E-5209-43BC-AAA4-E6A3E209A9DB}" type="pres">
      <dgm:prSet presAssocID="{19B0E893-ADED-43FA-BDB0-63C6534C7F08}" presName="connectorText" presStyleLbl="sibTrans2D1" presStyleIdx="6" presStyleCnt="8"/>
      <dgm:spPr/>
    </dgm:pt>
    <dgm:pt modelId="{7486B5D8-F9BD-4D51-9B20-CCEC03617FA7}" type="pres">
      <dgm:prSet presAssocID="{B638563A-09F0-4712-BC5C-DE596047617B}" presName="node" presStyleLbl="node1" presStyleIdx="6" presStyleCnt="8">
        <dgm:presLayoutVars>
          <dgm:bulletEnabled val="1"/>
        </dgm:presLayoutVars>
      </dgm:prSet>
      <dgm:spPr/>
    </dgm:pt>
    <dgm:pt modelId="{C9376FAD-2429-46DC-8F50-DD3BBA6A9A28}" type="pres">
      <dgm:prSet presAssocID="{A9DDBBE5-B3C0-489E-B72A-5AD62DC58332}" presName="parTrans" presStyleLbl="sibTrans2D1" presStyleIdx="7" presStyleCnt="8"/>
      <dgm:spPr/>
    </dgm:pt>
    <dgm:pt modelId="{261B3ACC-C8A1-49E8-9D21-0D2670304394}" type="pres">
      <dgm:prSet presAssocID="{A9DDBBE5-B3C0-489E-B72A-5AD62DC58332}" presName="connectorText" presStyleLbl="sibTrans2D1" presStyleIdx="7" presStyleCnt="8"/>
      <dgm:spPr/>
    </dgm:pt>
    <dgm:pt modelId="{3F63BD66-A479-40D1-A1AC-49763C793B09}" type="pres">
      <dgm:prSet presAssocID="{C562B28D-D529-4511-ADD0-945E893D16FC}" presName="node" presStyleLbl="node1" presStyleIdx="7" presStyleCnt="8">
        <dgm:presLayoutVars>
          <dgm:bulletEnabled val="1"/>
        </dgm:presLayoutVars>
      </dgm:prSet>
      <dgm:spPr/>
    </dgm:pt>
  </dgm:ptLst>
  <dgm:cxnLst>
    <dgm:cxn modelId="{26C26107-6364-40CE-B04D-5D1AA292F731}" type="presOf" srcId="{78A69044-832D-4667-840C-BE0CEE2D8637}" destId="{84444DC0-28F3-4AD0-983F-704F090A1CEA}" srcOrd="1" destOrd="0" presId="urn:microsoft.com/office/officeart/2005/8/layout/radial5"/>
    <dgm:cxn modelId="{9379E20A-73B1-4EEE-ABD3-11121E1574CA}" srcId="{FEE1497B-297D-4C1B-9D77-2ECCEE0A7FC1}" destId="{96A5A1AE-9B61-4856-B576-2A9B6E984752}" srcOrd="2" destOrd="0" parTransId="{BC7A0164-9EC6-4340-B544-F52BCDDD10CE}" sibTransId="{0AEC4735-326D-4173-8F06-DD01B189D14D}"/>
    <dgm:cxn modelId="{90068A0D-2930-4F7B-A671-92B19923B4AB}" srcId="{FEE1497B-297D-4C1B-9D77-2ECCEE0A7FC1}" destId="{3CE2A3DD-3EB5-41E0-AD60-C29E3AA65C90}" srcOrd="5" destOrd="0" parTransId="{8FD706EA-99CC-4C32-8A48-24F111C3C256}" sibTransId="{3A7471BD-B962-4C3F-AFE8-9D081B47580F}"/>
    <dgm:cxn modelId="{B07A160E-8C59-40BF-A81E-3C1C279A32D5}" type="presOf" srcId="{53F9AABF-2AE4-4AEA-A67A-F5FC774C88A9}" destId="{D078C934-CBA6-45EA-AEE5-1AC7DD9EDC50}" srcOrd="1" destOrd="0" presId="urn:microsoft.com/office/officeart/2005/8/layout/radial5"/>
    <dgm:cxn modelId="{1C584913-92EE-40CC-ABB0-A28324646B59}" type="presOf" srcId="{A9DDBBE5-B3C0-489E-B72A-5AD62DC58332}" destId="{C9376FAD-2429-46DC-8F50-DD3BBA6A9A28}" srcOrd="0" destOrd="0" presId="urn:microsoft.com/office/officeart/2005/8/layout/radial5"/>
    <dgm:cxn modelId="{17379A15-A6D1-45AE-B373-BE2133E29DD4}" type="presOf" srcId="{BEB3CE41-9527-432B-B844-4DE32AADC2F2}" destId="{9F71C766-FD0D-42AB-8147-9135AB580816}" srcOrd="0" destOrd="0" presId="urn:microsoft.com/office/officeart/2005/8/layout/radial5"/>
    <dgm:cxn modelId="{7646F01B-7685-4560-BC97-9294FDDCA73E}" srcId="{FEE1497B-297D-4C1B-9D77-2ECCEE0A7FC1}" destId="{BEB3CE41-9527-432B-B844-4DE32AADC2F2}" srcOrd="1" destOrd="0" parTransId="{78A69044-832D-4667-840C-BE0CEE2D8637}" sibTransId="{50B49F83-4E41-40E6-A5D4-B421786B3A94}"/>
    <dgm:cxn modelId="{6F365D24-1BE6-4E55-B373-352C0C5D299F}" type="presOf" srcId="{C562B28D-D529-4511-ADD0-945E893D16FC}" destId="{3F63BD66-A479-40D1-A1AC-49763C793B09}" srcOrd="0" destOrd="0" presId="urn:microsoft.com/office/officeart/2005/8/layout/radial5"/>
    <dgm:cxn modelId="{486EB72C-AD93-460B-A929-3C47394E9B3C}" type="presOf" srcId="{3E4D140C-337C-49FA-B10E-6FE11186A15E}" destId="{3E6B59C8-4EBF-4A6C-B3C4-B609B8A216D9}" srcOrd="0" destOrd="0" presId="urn:microsoft.com/office/officeart/2005/8/layout/radial5"/>
    <dgm:cxn modelId="{A8E1B12F-F9C2-42BE-A6DF-E310E9FB15E2}" type="presOf" srcId="{456C9290-399D-43C5-99DF-02579840D13F}" destId="{6C83BC74-0306-4E9D-AC1F-632FBE097D76}" srcOrd="0" destOrd="0" presId="urn:microsoft.com/office/officeart/2005/8/layout/radial5"/>
    <dgm:cxn modelId="{30273039-997D-40AB-B940-E4C390391F00}" type="presOf" srcId="{19B0E893-ADED-43FA-BDB0-63C6534C7F08}" destId="{B6EAF647-9E94-41CE-9E92-75B8B1A2F6AD}" srcOrd="0" destOrd="0" presId="urn:microsoft.com/office/officeart/2005/8/layout/radial5"/>
    <dgm:cxn modelId="{B294463D-F290-4EE4-AEF3-95AB171893B8}" type="presOf" srcId="{78A69044-832D-4667-840C-BE0CEE2D8637}" destId="{86F5F72E-06CA-418B-B175-E3871EC2B0FD}" srcOrd="0" destOrd="0" presId="urn:microsoft.com/office/officeart/2005/8/layout/radial5"/>
    <dgm:cxn modelId="{6F55FA3E-35BA-42F3-9EAE-8CFAD2D6B5E5}" type="presOf" srcId="{B638563A-09F0-4712-BC5C-DE596047617B}" destId="{7486B5D8-F9BD-4D51-9B20-CCEC03617FA7}" srcOrd="0" destOrd="0" presId="urn:microsoft.com/office/officeart/2005/8/layout/radial5"/>
    <dgm:cxn modelId="{49BB116E-0116-4048-9943-8DEBA5DBF885}" type="presOf" srcId="{1B8105E4-4450-4E74-B686-D30683BCF18D}" destId="{A454EC37-1656-4F5E-BC1E-375284FB3891}" srcOrd="0" destOrd="0" presId="urn:microsoft.com/office/officeart/2005/8/layout/radial5"/>
    <dgm:cxn modelId="{E7351C50-CCA2-4D6C-A830-AEBC4260380C}" type="presOf" srcId="{BC7A0164-9EC6-4340-B544-F52BCDDD10CE}" destId="{3B51F202-54F0-4610-B696-657449D566D3}" srcOrd="0" destOrd="0" presId="urn:microsoft.com/office/officeart/2005/8/layout/radial5"/>
    <dgm:cxn modelId="{7AEE3A71-CAE4-482F-B44F-AD6279C2C298}" type="presOf" srcId="{8FD706EA-99CC-4C32-8A48-24F111C3C256}" destId="{4898C68F-C52B-4795-857E-1579DCD1D3A8}" srcOrd="1" destOrd="0" presId="urn:microsoft.com/office/officeart/2005/8/layout/radial5"/>
    <dgm:cxn modelId="{6ADF4853-5311-4BAB-B68F-B839905CA1B2}" type="presOf" srcId="{3E4D140C-337C-49FA-B10E-6FE11186A15E}" destId="{AD658AED-3116-44C7-B739-A5D21D8AA76C}" srcOrd="1" destOrd="0" presId="urn:microsoft.com/office/officeart/2005/8/layout/radial5"/>
    <dgm:cxn modelId="{2D1D8581-7B17-4498-9615-71AC7ED9BF80}" type="presOf" srcId="{235A05F7-2EF3-4819-A46D-86726C97CAB6}" destId="{4B82B891-BAB5-4816-B6B0-940ED281669F}" srcOrd="1" destOrd="0" presId="urn:microsoft.com/office/officeart/2005/8/layout/radial5"/>
    <dgm:cxn modelId="{3AFD9581-C88A-48C9-883B-8A8A0F284906}" type="presOf" srcId="{3CE2A3DD-3EB5-41E0-AD60-C29E3AA65C90}" destId="{58701E70-C5C5-483D-8AF7-63F7DF599FFB}" srcOrd="0" destOrd="0" presId="urn:microsoft.com/office/officeart/2005/8/layout/radial5"/>
    <dgm:cxn modelId="{AB41D189-C427-4C8B-9B9F-1D3248C8F0A9}" srcId="{FEE1497B-297D-4C1B-9D77-2ECCEE0A7FC1}" destId="{239D9056-FE56-43B5-A5B6-AA10F853463A}" srcOrd="4" destOrd="0" parTransId="{3E4D140C-337C-49FA-B10E-6FE11186A15E}" sibTransId="{3730BAAC-ABE5-4E68-9C19-68130D37A3C5}"/>
    <dgm:cxn modelId="{A8A4D78B-01A4-4C87-95DB-04F78B6A3F22}" srcId="{FEE1497B-297D-4C1B-9D77-2ECCEE0A7FC1}" destId="{B638563A-09F0-4712-BC5C-DE596047617B}" srcOrd="6" destOrd="0" parTransId="{19B0E893-ADED-43FA-BDB0-63C6534C7F08}" sibTransId="{2E5E6BBC-48B7-4AFD-8342-B7AE19013771}"/>
    <dgm:cxn modelId="{122D979D-A257-4A82-83F5-F6A04179AF5E}" type="presOf" srcId="{19B0E893-ADED-43FA-BDB0-63C6534C7F08}" destId="{1AC4395E-5209-43BC-AAA4-E6A3E209A9DB}" srcOrd="1" destOrd="0" presId="urn:microsoft.com/office/officeart/2005/8/layout/radial5"/>
    <dgm:cxn modelId="{78E10CB8-47EB-4C2A-88EA-65B27E5F7299}" type="presOf" srcId="{239D9056-FE56-43B5-A5B6-AA10F853463A}" destId="{F6563C61-95E5-4ABB-A4F8-95376F3108ED}" srcOrd="0" destOrd="0" presId="urn:microsoft.com/office/officeart/2005/8/layout/radial5"/>
    <dgm:cxn modelId="{1B5524C2-0792-463D-B03D-6F39FC54252F}" type="presOf" srcId="{235A05F7-2EF3-4819-A46D-86726C97CAB6}" destId="{6D1E4A8F-ACCC-4B15-81A6-EC0EE9006323}" srcOrd="0" destOrd="0" presId="urn:microsoft.com/office/officeart/2005/8/layout/radial5"/>
    <dgm:cxn modelId="{686B6AC2-BFBD-4182-95C8-755BD4CD589B}" type="presOf" srcId="{A9DDBBE5-B3C0-489E-B72A-5AD62DC58332}" destId="{261B3ACC-C8A1-49E8-9D21-0D2670304394}" srcOrd="1" destOrd="0" presId="urn:microsoft.com/office/officeart/2005/8/layout/radial5"/>
    <dgm:cxn modelId="{1CCD02D1-3FF1-43ED-9489-41E6371DDBA0}" srcId="{FEE1497B-297D-4C1B-9D77-2ECCEE0A7FC1}" destId="{456C9290-399D-43C5-99DF-02579840D13F}" srcOrd="3" destOrd="0" parTransId="{53F9AABF-2AE4-4AEA-A67A-F5FC774C88A9}" sibTransId="{31CF655D-43BC-41CB-8E9F-DCF682C96406}"/>
    <dgm:cxn modelId="{F3BF91D5-16A6-47F5-B527-51FCC8DCDCE6}" type="presOf" srcId="{538C8624-DC3B-48B5-B401-BB21E52F744C}" destId="{531DA73B-9EB7-453F-897F-0C97B6736703}" srcOrd="0" destOrd="0" presId="urn:microsoft.com/office/officeart/2005/8/layout/radial5"/>
    <dgm:cxn modelId="{F526B2DB-8201-47D4-836C-723AED77E1D2}" type="presOf" srcId="{8FD706EA-99CC-4C32-8A48-24F111C3C256}" destId="{821DEB1C-23F8-4F9C-A002-0CA31C3A21F2}" srcOrd="0" destOrd="0" presId="urn:microsoft.com/office/officeart/2005/8/layout/radial5"/>
    <dgm:cxn modelId="{27C361E0-799A-4B74-BBEC-E37E282A9F76}" srcId="{FEE1497B-297D-4C1B-9D77-2ECCEE0A7FC1}" destId="{1B8105E4-4450-4E74-B686-D30683BCF18D}" srcOrd="0" destOrd="0" parTransId="{235A05F7-2EF3-4819-A46D-86726C97CAB6}" sibTransId="{7E3A333D-927A-48D6-B0D5-241AFEE327AA}"/>
    <dgm:cxn modelId="{3B2A84E0-2536-4B31-85C8-C281868DB954}" type="presOf" srcId="{53F9AABF-2AE4-4AEA-A67A-F5FC774C88A9}" destId="{C7A00FC7-55B3-4F8F-BA67-64E6238221A5}" srcOrd="0" destOrd="0" presId="urn:microsoft.com/office/officeart/2005/8/layout/radial5"/>
    <dgm:cxn modelId="{776173E9-2BCA-49E9-A8B4-96D6248CDD64}" type="presOf" srcId="{96A5A1AE-9B61-4856-B576-2A9B6E984752}" destId="{34B1EFD5-D821-45FE-B81C-185F5EF2C08D}" srcOrd="0" destOrd="0" presId="urn:microsoft.com/office/officeart/2005/8/layout/radial5"/>
    <dgm:cxn modelId="{A29DEBF0-DD61-4A56-B24B-9A7C51EB0218}" type="presOf" srcId="{BC7A0164-9EC6-4340-B544-F52BCDDD10CE}" destId="{F661F7D8-13B8-493C-979B-AE4851F93D6C}" srcOrd="1" destOrd="0" presId="urn:microsoft.com/office/officeart/2005/8/layout/radial5"/>
    <dgm:cxn modelId="{C53939FC-2FCA-47CE-9147-327FDD764F54}" srcId="{FEE1497B-297D-4C1B-9D77-2ECCEE0A7FC1}" destId="{C562B28D-D529-4511-ADD0-945E893D16FC}" srcOrd="7" destOrd="0" parTransId="{A9DDBBE5-B3C0-489E-B72A-5AD62DC58332}" sibTransId="{4763CDAB-FC4C-46FD-988A-AC84CDB9DC99}"/>
    <dgm:cxn modelId="{F9D111FF-D109-4AB5-A8A0-28EA30D28D67}" srcId="{538C8624-DC3B-48B5-B401-BB21E52F744C}" destId="{FEE1497B-297D-4C1B-9D77-2ECCEE0A7FC1}" srcOrd="0" destOrd="0" parTransId="{8B53D31F-1A02-4D31-9AF7-5518814476D7}" sibTransId="{C569D2E8-20C4-4981-A881-8BFA41CCDBB8}"/>
    <dgm:cxn modelId="{417731FF-D6CC-4FCF-BFEA-11077033CBAE}" type="presOf" srcId="{FEE1497B-297D-4C1B-9D77-2ECCEE0A7FC1}" destId="{DAA1E5E5-69DE-4B7A-83FB-D7064CCB413E}" srcOrd="0" destOrd="0" presId="urn:microsoft.com/office/officeart/2005/8/layout/radial5"/>
    <dgm:cxn modelId="{033BCC6B-38A6-4F1D-9DCE-256BD2032BC6}" type="presParOf" srcId="{531DA73B-9EB7-453F-897F-0C97B6736703}" destId="{DAA1E5E5-69DE-4B7A-83FB-D7064CCB413E}" srcOrd="0" destOrd="0" presId="urn:microsoft.com/office/officeart/2005/8/layout/radial5"/>
    <dgm:cxn modelId="{090381FB-FF25-4F80-8272-DF1F7C2B5EF5}" type="presParOf" srcId="{531DA73B-9EB7-453F-897F-0C97B6736703}" destId="{6D1E4A8F-ACCC-4B15-81A6-EC0EE9006323}" srcOrd="1" destOrd="0" presId="urn:microsoft.com/office/officeart/2005/8/layout/radial5"/>
    <dgm:cxn modelId="{AA523B71-E500-4B8D-B3F4-C0477819D39A}" type="presParOf" srcId="{6D1E4A8F-ACCC-4B15-81A6-EC0EE9006323}" destId="{4B82B891-BAB5-4816-B6B0-940ED281669F}" srcOrd="0" destOrd="0" presId="urn:microsoft.com/office/officeart/2005/8/layout/radial5"/>
    <dgm:cxn modelId="{8BC3875A-A653-47BB-99C2-399B4ABEE6EF}" type="presParOf" srcId="{531DA73B-9EB7-453F-897F-0C97B6736703}" destId="{A454EC37-1656-4F5E-BC1E-375284FB3891}" srcOrd="2" destOrd="0" presId="urn:microsoft.com/office/officeart/2005/8/layout/radial5"/>
    <dgm:cxn modelId="{C7A808A9-18A8-4CA7-BE80-D69166B7245A}" type="presParOf" srcId="{531DA73B-9EB7-453F-897F-0C97B6736703}" destId="{86F5F72E-06CA-418B-B175-E3871EC2B0FD}" srcOrd="3" destOrd="0" presId="urn:microsoft.com/office/officeart/2005/8/layout/radial5"/>
    <dgm:cxn modelId="{95334ADD-FD9A-44BC-ADFF-7B1F16F3D39C}" type="presParOf" srcId="{86F5F72E-06CA-418B-B175-E3871EC2B0FD}" destId="{84444DC0-28F3-4AD0-983F-704F090A1CEA}" srcOrd="0" destOrd="0" presId="urn:microsoft.com/office/officeart/2005/8/layout/radial5"/>
    <dgm:cxn modelId="{03DE071B-8CA6-4C9B-AB69-1BB8A98D70A1}" type="presParOf" srcId="{531DA73B-9EB7-453F-897F-0C97B6736703}" destId="{9F71C766-FD0D-42AB-8147-9135AB580816}" srcOrd="4" destOrd="0" presId="urn:microsoft.com/office/officeart/2005/8/layout/radial5"/>
    <dgm:cxn modelId="{4D99E3AC-A725-41CF-85D8-15538F9469E9}" type="presParOf" srcId="{531DA73B-9EB7-453F-897F-0C97B6736703}" destId="{3B51F202-54F0-4610-B696-657449D566D3}" srcOrd="5" destOrd="0" presId="urn:microsoft.com/office/officeart/2005/8/layout/radial5"/>
    <dgm:cxn modelId="{F6E7DD4B-61ED-43B1-B27F-FCA39BBC28B7}" type="presParOf" srcId="{3B51F202-54F0-4610-B696-657449D566D3}" destId="{F661F7D8-13B8-493C-979B-AE4851F93D6C}" srcOrd="0" destOrd="0" presId="urn:microsoft.com/office/officeart/2005/8/layout/radial5"/>
    <dgm:cxn modelId="{FA91DCEF-AE3F-490F-86CF-A7580EEB9AB7}" type="presParOf" srcId="{531DA73B-9EB7-453F-897F-0C97B6736703}" destId="{34B1EFD5-D821-45FE-B81C-185F5EF2C08D}" srcOrd="6" destOrd="0" presId="urn:microsoft.com/office/officeart/2005/8/layout/radial5"/>
    <dgm:cxn modelId="{D96FE88C-FAD9-4405-BE4B-684FA0414DCF}" type="presParOf" srcId="{531DA73B-9EB7-453F-897F-0C97B6736703}" destId="{C7A00FC7-55B3-4F8F-BA67-64E6238221A5}" srcOrd="7" destOrd="0" presId="urn:microsoft.com/office/officeart/2005/8/layout/radial5"/>
    <dgm:cxn modelId="{C34D0950-CD9E-47D1-B053-5C8FA45F0DFF}" type="presParOf" srcId="{C7A00FC7-55B3-4F8F-BA67-64E6238221A5}" destId="{D078C934-CBA6-45EA-AEE5-1AC7DD9EDC50}" srcOrd="0" destOrd="0" presId="urn:microsoft.com/office/officeart/2005/8/layout/radial5"/>
    <dgm:cxn modelId="{5A89983C-4918-44F2-9D18-1B469D7678A3}" type="presParOf" srcId="{531DA73B-9EB7-453F-897F-0C97B6736703}" destId="{6C83BC74-0306-4E9D-AC1F-632FBE097D76}" srcOrd="8" destOrd="0" presId="urn:microsoft.com/office/officeart/2005/8/layout/radial5"/>
    <dgm:cxn modelId="{F935F883-3AD2-4444-8174-C5F4B01A8891}" type="presParOf" srcId="{531DA73B-9EB7-453F-897F-0C97B6736703}" destId="{3E6B59C8-4EBF-4A6C-B3C4-B609B8A216D9}" srcOrd="9" destOrd="0" presId="urn:microsoft.com/office/officeart/2005/8/layout/radial5"/>
    <dgm:cxn modelId="{8DABE477-7967-474B-8C31-4820B96C7D63}" type="presParOf" srcId="{3E6B59C8-4EBF-4A6C-B3C4-B609B8A216D9}" destId="{AD658AED-3116-44C7-B739-A5D21D8AA76C}" srcOrd="0" destOrd="0" presId="urn:microsoft.com/office/officeart/2005/8/layout/radial5"/>
    <dgm:cxn modelId="{D337C776-8FD3-4DBE-9769-C49E85B282EE}" type="presParOf" srcId="{531DA73B-9EB7-453F-897F-0C97B6736703}" destId="{F6563C61-95E5-4ABB-A4F8-95376F3108ED}" srcOrd="10" destOrd="0" presId="urn:microsoft.com/office/officeart/2005/8/layout/radial5"/>
    <dgm:cxn modelId="{F8DCF4B9-8507-4DC9-B328-D4C70E1A1E27}" type="presParOf" srcId="{531DA73B-9EB7-453F-897F-0C97B6736703}" destId="{821DEB1C-23F8-4F9C-A002-0CA31C3A21F2}" srcOrd="11" destOrd="0" presId="urn:microsoft.com/office/officeart/2005/8/layout/radial5"/>
    <dgm:cxn modelId="{BA1DDEA7-277A-4A7D-8E49-FE6AA59C3F99}" type="presParOf" srcId="{821DEB1C-23F8-4F9C-A002-0CA31C3A21F2}" destId="{4898C68F-C52B-4795-857E-1579DCD1D3A8}" srcOrd="0" destOrd="0" presId="urn:microsoft.com/office/officeart/2005/8/layout/radial5"/>
    <dgm:cxn modelId="{BFC171F8-660B-4266-9CBE-DF21DDD83A2E}" type="presParOf" srcId="{531DA73B-9EB7-453F-897F-0C97B6736703}" destId="{58701E70-C5C5-483D-8AF7-63F7DF599FFB}" srcOrd="12" destOrd="0" presId="urn:microsoft.com/office/officeart/2005/8/layout/radial5"/>
    <dgm:cxn modelId="{CE3D5D81-51DE-4CDB-99C5-789E762A2804}" type="presParOf" srcId="{531DA73B-9EB7-453F-897F-0C97B6736703}" destId="{B6EAF647-9E94-41CE-9E92-75B8B1A2F6AD}" srcOrd="13" destOrd="0" presId="urn:microsoft.com/office/officeart/2005/8/layout/radial5"/>
    <dgm:cxn modelId="{4513041F-D2E1-408B-BDE4-BBA362EDCA41}" type="presParOf" srcId="{B6EAF647-9E94-41CE-9E92-75B8B1A2F6AD}" destId="{1AC4395E-5209-43BC-AAA4-E6A3E209A9DB}" srcOrd="0" destOrd="0" presId="urn:microsoft.com/office/officeart/2005/8/layout/radial5"/>
    <dgm:cxn modelId="{9B794926-FE07-44B6-BE4C-A9E8D8E93632}" type="presParOf" srcId="{531DA73B-9EB7-453F-897F-0C97B6736703}" destId="{7486B5D8-F9BD-4D51-9B20-CCEC03617FA7}" srcOrd="14" destOrd="0" presId="urn:microsoft.com/office/officeart/2005/8/layout/radial5"/>
    <dgm:cxn modelId="{4DCB134A-2304-4E7B-9A70-AD855ED3E0B8}" type="presParOf" srcId="{531DA73B-9EB7-453F-897F-0C97B6736703}" destId="{C9376FAD-2429-46DC-8F50-DD3BBA6A9A28}" srcOrd="15" destOrd="0" presId="urn:microsoft.com/office/officeart/2005/8/layout/radial5"/>
    <dgm:cxn modelId="{1B0DF873-D235-4837-B68C-AC8569772EBB}" type="presParOf" srcId="{C9376FAD-2429-46DC-8F50-DD3BBA6A9A28}" destId="{261B3ACC-C8A1-49E8-9D21-0D2670304394}" srcOrd="0" destOrd="0" presId="urn:microsoft.com/office/officeart/2005/8/layout/radial5"/>
    <dgm:cxn modelId="{8C812948-6247-45EC-8026-D40387366DB8}" type="presParOf" srcId="{531DA73B-9EB7-453F-897F-0C97B6736703}" destId="{3F63BD66-A479-40D1-A1AC-49763C793B09}"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819B69-67EB-4A58-86E3-B2EB39DD5A1D}" type="doc">
      <dgm:prSet loTypeId="urn:microsoft.com/office/officeart/2005/8/layout/chevron2" loCatId="list" qsTypeId="urn:microsoft.com/office/officeart/2005/8/quickstyle/simple4" qsCatId="simple" csTypeId="urn:microsoft.com/office/officeart/2005/8/colors/accent5_1" csCatId="accent5" phldr="1"/>
      <dgm:spPr/>
      <dgm:t>
        <a:bodyPr/>
        <a:lstStyle/>
        <a:p>
          <a:endParaRPr lang="en-US"/>
        </a:p>
      </dgm:t>
    </dgm:pt>
    <dgm:pt modelId="{0F3F426F-1BDE-4CEF-B296-DCB5E313CD95}">
      <dgm:prSet phldrT="[Text]"/>
      <dgm:spPr/>
      <dgm:t>
        <a:bodyPr/>
        <a:lstStyle/>
        <a:p>
          <a:r>
            <a:rPr lang="en-US" b="1"/>
            <a:t>3.A.1  </a:t>
          </a:r>
          <a:endParaRPr lang="en-US" b="1" dirty="0"/>
        </a:p>
      </dgm:t>
    </dgm:pt>
    <dgm:pt modelId="{CDDB257A-22C3-44FE-AE12-727E674A0D75}" type="parTrans" cxnId="{7D234845-018D-438D-8867-4A6B04B47B30}">
      <dgm:prSet/>
      <dgm:spPr/>
      <dgm:t>
        <a:bodyPr/>
        <a:lstStyle/>
        <a:p>
          <a:endParaRPr lang="en-US"/>
        </a:p>
      </dgm:t>
    </dgm:pt>
    <dgm:pt modelId="{E6EA061A-C874-47D0-BF64-A37212D4F184}" type="sibTrans" cxnId="{7D234845-018D-438D-8867-4A6B04B47B30}">
      <dgm:prSet/>
      <dgm:spPr/>
      <dgm:t>
        <a:bodyPr/>
        <a:lstStyle/>
        <a:p>
          <a:endParaRPr lang="en-US"/>
        </a:p>
      </dgm:t>
    </dgm:pt>
    <dgm:pt modelId="{91AA5A24-EC7F-4A32-AD62-1A60F7B326E3}">
      <dgm:prSet phldrT="[Text]"/>
      <dgm:spPr/>
      <dgm:t>
        <a:bodyPr/>
        <a:lstStyle/>
        <a:p>
          <a:r>
            <a:rPr lang="en-US" b="1"/>
            <a:t>3.A.2</a:t>
          </a:r>
          <a:endParaRPr lang="en-US" b="1" dirty="0"/>
        </a:p>
      </dgm:t>
    </dgm:pt>
    <dgm:pt modelId="{53726A48-EED4-48BB-B071-3662277693CA}" type="parTrans" cxnId="{20A5F6E2-AFDF-4DFC-B835-F5AE684822BE}">
      <dgm:prSet/>
      <dgm:spPr/>
      <dgm:t>
        <a:bodyPr/>
        <a:lstStyle/>
        <a:p>
          <a:endParaRPr lang="en-US"/>
        </a:p>
      </dgm:t>
    </dgm:pt>
    <dgm:pt modelId="{3EEF3536-0559-4236-9B60-B72D446B0875}" type="sibTrans" cxnId="{20A5F6E2-AFDF-4DFC-B835-F5AE684822BE}">
      <dgm:prSet/>
      <dgm:spPr/>
      <dgm:t>
        <a:bodyPr/>
        <a:lstStyle/>
        <a:p>
          <a:endParaRPr lang="en-US"/>
        </a:p>
      </dgm:t>
    </dgm:pt>
    <dgm:pt modelId="{31CE0AA3-1CB9-4A09-8A2A-06F957F9D251}">
      <dgm:prSet phldrT="[Text]"/>
      <dgm:spPr/>
      <dgm:t>
        <a:bodyPr/>
        <a:lstStyle/>
        <a:p>
          <a:r>
            <a:rPr lang="en-US" b="1"/>
            <a:t>3.A.3</a:t>
          </a:r>
          <a:endParaRPr lang="en-US" b="1" dirty="0"/>
        </a:p>
      </dgm:t>
    </dgm:pt>
    <dgm:pt modelId="{54D74094-E88C-4A37-B95B-4AF4A14992AB}" type="parTrans" cxnId="{BCC1C8B7-3E60-48B3-82EB-6DEC020A2176}">
      <dgm:prSet/>
      <dgm:spPr/>
      <dgm:t>
        <a:bodyPr/>
        <a:lstStyle/>
        <a:p>
          <a:endParaRPr lang="en-US"/>
        </a:p>
      </dgm:t>
    </dgm:pt>
    <dgm:pt modelId="{33E9DF76-1813-4466-905F-0FF0AF10AB6D}" type="sibTrans" cxnId="{BCC1C8B7-3E60-48B3-82EB-6DEC020A2176}">
      <dgm:prSet/>
      <dgm:spPr/>
      <dgm:t>
        <a:bodyPr/>
        <a:lstStyle/>
        <a:p>
          <a:endParaRPr lang="en-US"/>
        </a:p>
      </dgm:t>
    </dgm:pt>
    <dgm:pt modelId="{335DFA20-03AC-4F3A-A987-DEFDF83E2FCE}">
      <dgm:prSet custT="1"/>
      <dgm:spPr/>
      <dgm:t>
        <a:bodyPr/>
        <a:lstStyle/>
        <a:p>
          <a:r>
            <a:rPr lang="en-US" sz="1800" b="1" dirty="0"/>
            <a:t>Courses and programs are current and require levels of student performance appropriate to the credential awarded. </a:t>
          </a:r>
        </a:p>
      </dgm:t>
    </dgm:pt>
    <dgm:pt modelId="{ADAB6D01-DFF4-4C03-B76F-8076C08DBD52}" type="parTrans" cxnId="{112D9214-B890-4AC7-B4D5-0B4E1C4E90DA}">
      <dgm:prSet/>
      <dgm:spPr/>
      <dgm:t>
        <a:bodyPr/>
        <a:lstStyle/>
        <a:p>
          <a:endParaRPr lang="en-US"/>
        </a:p>
      </dgm:t>
    </dgm:pt>
    <dgm:pt modelId="{8B6A1F54-B4E0-4C19-A635-38D18C45948C}" type="sibTrans" cxnId="{112D9214-B890-4AC7-B4D5-0B4E1C4E90DA}">
      <dgm:prSet/>
      <dgm:spPr/>
      <dgm:t>
        <a:bodyPr/>
        <a:lstStyle/>
        <a:p>
          <a:endParaRPr lang="en-US"/>
        </a:p>
      </dgm:t>
    </dgm:pt>
    <dgm:pt modelId="{28092B3B-33E2-47F3-9DDA-A6F1D5A71D09}">
      <dgm:prSet custT="1"/>
      <dgm:spPr/>
      <dgm:t>
        <a:bodyPr/>
        <a:lstStyle/>
        <a:p>
          <a:r>
            <a:rPr lang="en-US" sz="1800" b="1" dirty="0"/>
            <a:t>The institution articulates and differentiates learning goals for its undergraduate, graduate, post-baccalaureate, post-graduate and certificate programs.</a:t>
          </a:r>
        </a:p>
      </dgm:t>
    </dgm:pt>
    <dgm:pt modelId="{C49799C4-EF68-4913-A223-7EF8DB044352}" type="parTrans" cxnId="{E39673C8-6E76-472A-8D4A-385AB38060EB}">
      <dgm:prSet/>
      <dgm:spPr/>
      <dgm:t>
        <a:bodyPr/>
        <a:lstStyle/>
        <a:p>
          <a:endParaRPr lang="en-US"/>
        </a:p>
      </dgm:t>
    </dgm:pt>
    <dgm:pt modelId="{47F2B1ED-16B1-491C-8249-F963ADF4E39F}" type="sibTrans" cxnId="{E39673C8-6E76-472A-8D4A-385AB38060EB}">
      <dgm:prSet/>
      <dgm:spPr/>
      <dgm:t>
        <a:bodyPr/>
        <a:lstStyle/>
        <a:p>
          <a:endParaRPr lang="en-US"/>
        </a:p>
      </dgm:t>
    </dgm:pt>
    <dgm:pt modelId="{4B5669EC-8DA6-4E0A-A061-ABCBD7156180}">
      <dgm:prSet custT="1"/>
      <dgm:spPr/>
      <dgm:t>
        <a:bodyPr/>
        <a:lstStyle/>
        <a:p>
          <a:r>
            <a:rPr lang="en-US" sz="1800" b="1" dirty="0"/>
            <a:t>The institution’s program quality and learning goals are consistent across all modes of delivery and all locations (on the main campus, at additional locations, by distance delivery, as dual credit, through contractual or </a:t>
          </a:r>
          <a:r>
            <a:rPr lang="en-US" sz="1800" b="1" dirty="0" err="1"/>
            <a:t>consortial</a:t>
          </a:r>
          <a:r>
            <a:rPr lang="en-US" sz="1800" b="1" dirty="0"/>
            <a:t> arrangements, or any other modality).</a:t>
          </a:r>
        </a:p>
      </dgm:t>
    </dgm:pt>
    <dgm:pt modelId="{4668CF08-05ED-4C22-9B2D-0C04E56E00C1}" type="parTrans" cxnId="{08C3BB17-5E9A-4A98-9592-CA92EF176437}">
      <dgm:prSet/>
      <dgm:spPr/>
      <dgm:t>
        <a:bodyPr/>
        <a:lstStyle/>
        <a:p>
          <a:endParaRPr lang="en-US"/>
        </a:p>
      </dgm:t>
    </dgm:pt>
    <dgm:pt modelId="{923079C7-D511-4D6E-AD61-1EFB25E64D9F}" type="sibTrans" cxnId="{08C3BB17-5E9A-4A98-9592-CA92EF176437}">
      <dgm:prSet/>
      <dgm:spPr/>
      <dgm:t>
        <a:bodyPr/>
        <a:lstStyle/>
        <a:p>
          <a:endParaRPr lang="en-US"/>
        </a:p>
      </dgm:t>
    </dgm:pt>
    <dgm:pt modelId="{76AEEF5E-A4F7-4DD4-A36E-B59D112A5E7F}" type="pres">
      <dgm:prSet presAssocID="{C5819B69-67EB-4A58-86E3-B2EB39DD5A1D}" presName="linearFlow" presStyleCnt="0">
        <dgm:presLayoutVars>
          <dgm:dir/>
          <dgm:animLvl val="lvl"/>
          <dgm:resizeHandles val="exact"/>
        </dgm:presLayoutVars>
      </dgm:prSet>
      <dgm:spPr/>
    </dgm:pt>
    <dgm:pt modelId="{02FAC39C-B626-49EF-86E4-5032674632F1}" type="pres">
      <dgm:prSet presAssocID="{0F3F426F-1BDE-4CEF-B296-DCB5E313CD95}" presName="composite" presStyleCnt="0"/>
      <dgm:spPr/>
    </dgm:pt>
    <dgm:pt modelId="{9453B57D-E2A7-4472-B933-5A2AE81604A7}" type="pres">
      <dgm:prSet presAssocID="{0F3F426F-1BDE-4CEF-B296-DCB5E313CD95}" presName="parentText" presStyleLbl="alignNode1" presStyleIdx="0" presStyleCnt="3">
        <dgm:presLayoutVars>
          <dgm:chMax val="1"/>
          <dgm:bulletEnabled val="1"/>
        </dgm:presLayoutVars>
      </dgm:prSet>
      <dgm:spPr/>
    </dgm:pt>
    <dgm:pt modelId="{ED538BDB-7172-4728-AE72-8396C46FAEDD}" type="pres">
      <dgm:prSet presAssocID="{0F3F426F-1BDE-4CEF-B296-DCB5E313CD95}" presName="descendantText" presStyleLbl="alignAcc1" presStyleIdx="0" presStyleCnt="3" custLinFactNeighborX="0">
        <dgm:presLayoutVars>
          <dgm:bulletEnabled val="1"/>
        </dgm:presLayoutVars>
      </dgm:prSet>
      <dgm:spPr/>
    </dgm:pt>
    <dgm:pt modelId="{B6895304-642B-4433-AAF9-4E4758E37249}" type="pres">
      <dgm:prSet presAssocID="{E6EA061A-C874-47D0-BF64-A37212D4F184}" presName="sp" presStyleCnt="0"/>
      <dgm:spPr/>
    </dgm:pt>
    <dgm:pt modelId="{BD700B60-F81F-4F6F-AAD0-B7B6C252B372}" type="pres">
      <dgm:prSet presAssocID="{91AA5A24-EC7F-4A32-AD62-1A60F7B326E3}" presName="composite" presStyleCnt="0"/>
      <dgm:spPr/>
    </dgm:pt>
    <dgm:pt modelId="{A753D2E3-03FD-4D10-A4F0-DE2E5338EB07}" type="pres">
      <dgm:prSet presAssocID="{91AA5A24-EC7F-4A32-AD62-1A60F7B326E3}" presName="parentText" presStyleLbl="alignNode1" presStyleIdx="1" presStyleCnt="3">
        <dgm:presLayoutVars>
          <dgm:chMax val="1"/>
          <dgm:bulletEnabled val="1"/>
        </dgm:presLayoutVars>
      </dgm:prSet>
      <dgm:spPr/>
    </dgm:pt>
    <dgm:pt modelId="{D860C011-B2B0-4ACB-923A-F4366CD0DB2A}" type="pres">
      <dgm:prSet presAssocID="{91AA5A24-EC7F-4A32-AD62-1A60F7B326E3}" presName="descendantText" presStyleLbl="alignAcc1" presStyleIdx="1" presStyleCnt="3" custLinFactNeighborX="0" custLinFactNeighborY="1874">
        <dgm:presLayoutVars>
          <dgm:bulletEnabled val="1"/>
        </dgm:presLayoutVars>
      </dgm:prSet>
      <dgm:spPr/>
    </dgm:pt>
    <dgm:pt modelId="{831F0B2A-5E76-413F-A4E5-4DD899BB7FB6}" type="pres">
      <dgm:prSet presAssocID="{3EEF3536-0559-4236-9B60-B72D446B0875}" presName="sp" presStyleCnt="0"/>
      <dgm:spPr/>
    </dgm:pt>
    <dgm:pt modelId="{85DB7FCB-5C18-44B1-A721-3BB468DCC527}" type="pres">
      <dgm:prSet presAssocID="{31CE0AA3-1CB9-4A09-8A2A-06F957F9D251}" presName="composite" presStyleCnt="0"/>
      <dgm:spPr/>
    </dgm:pt>
    <dgm:pt modelId="{7CF1F6C0-9296-4CD7-AA0B-284B9A0EDBBF}" type="pres">
      <dgm:prSet presAssocID="{31CE0AA3-1CB9-4A09-8A2A-06F957F9D251}" presName="parentText" presStyleLbl="alignNode1" presStyleIdx="2" presStyleCnt="3">
        <dgm:presLayoutVars>
          <dgm:chMax val="1"/>
          <dgm:bulletEnabled val="1"/>
        </dgm:presLayoutVars>
      </dgm:prSet>
      <dgm:spPr/>
    </dgm:pt>
    <dgm:pt modelId="{40D3D31E-5DC2-480D-A450-C62C0452A611}" type="pres">
      <dgm:prSet presAssocID="{31CE0AA3-1CB9-4A09-8A2A-06F957F9D251}" presName="descendantText" presStyleLbl="alignAcc1" presStyleIdx="2" presStyleCnt="3" custScaleY="121981" custLinFactNeighborY="0">
        <dgm:presLayoutVars>
          <dgm:bulletEnabled val="1"/>
        </dgm:presLayoutVars>
      </dgm:prSet>
      <dgm:spPr/>
    </dgm:pt>
  </dgm:ptLst>
  <dgm:cxnLst>
    <dgm:cxn modelId="{112D9214-B890-4AC7-B4D5-0B4E1C4E90DA}" srcId="{0F3F426F-1BDE-4CEF-B296-DCB5E313CD95}" destId="{335DFA20-03AC-4F3A-A987-DEFDF83E2FCE}" srcOrd="0" destOrd="0" parTransId="{ADAB6D01-DFF4-4C03-B76F-8076C08DBD52}" sibTransId="{8B6A1F54-B4E0-4C19-A635-38D18C45948C}"/>
    <dgm:cxn modelId="{08C3BB17-5E9A-4A98-9592-CA92EF176437}" srcId="{31CE0AA3-1CB9-4A09-8A2A-06F957F9D251}" destId="{4B5669EC-8DA6-4E0A-A061-ABCBD7156180}" srcOrd="0" destOrd="0" parTransId="{4668CF08-05ED-4C22-9B2D-0C04E56E00C1}" sibTransId="{923079C7-D511-4D6E-AD61-1EFB25E64D9F}"/>
    <dgm:cxn modelId="{1BDF7D42-C446-4B5A-8288-359EBC8466A9}" type="presOf" srcId="{91AA5A24-EC7F-4A32-AD62-1A60F7B326E3}" destId="{A753D2E3-03FD-4D10-A4F0-DE2E5338EB07}" srcOrd="0" destOrd="0" presId="urn:microsoft.com/office/officeart/2005/8/layout/chevron2"/>
    <dgm:cxn modelId="{7D234845-018D-438D-8867-4A6B04B47B30}" srcId="{C5819B69-67EB-4A58-86E3-B2EB39DD5A1D}" destId="{0F3F426F-1BDE-4CEF-B296-DCB5E313CD95}" srcOrd="0" destOrd="0" parTransId="{CDDB257A-22C3-44FE-AE12-727E674A0D75}" sibTransId="{E6EA061A-C874-47D0-BF64-A37212D4F184}"/>
    <dgm:cxn modelId="{C45DCB78-442D-4F8F-9788-B39E4300465A}" type="presOf" srcId="{335DFA20-03AC-4F3A-A987-DEFDF83E2FCE}" destId="{ED538BDB-7172-4728-AE72-8396C46FAEDD}" srcOrd="0" destOrd="0" presId="urn:microsoft.com/office/officeart/2005/8/layout/chevron2"/>
    <dgm:cxn modelId="{8B0B8786-347A-408E-97C6-1660B5B225AD}" type="presOf" srcId="{4B5669EC-8DA6-4E0A-A061-ABCBD7156180}" destId="{40D3D31E-5DC2-480D-A450-C62C0452A611}" srcOrd="0" destOrd="0" presId="urn:microsoft.com/office/officeart/2005/8/layout/chevron2"/>
    <dgm:cxn modelId="{9FA23E87-DCD4-43B2-A95A-BB75C89C3199}" type="presOf" srcId="{31CE0AA3-1CB9-4A09-8A2A-06F957F9D251}" destId="{7CF1F6C0-9296-4CD7-AA0B-284B9A0EDBBF}" srcOrd="0" destOrd="0" presId="urn:microsoft.com/office/officeart/2005/8/layout/chevron2"/>
    <dgm:cxn modelId="{BCC1C8B7-3E60-48B3-82EB-6DEC020A2176}" srcId="{C5819B69-67EB-4A58-86E3-B2EB39DD5A1D}" destId="{31CE0AA3-1CB9-4A09-8A2A-06F957F9D251}" srcOrd="2" destOrd="0" parTransId="{54D74094-E88C-4A37-B95B-4AF4A14992AB}" sibTransId="{33E9DF76-1813-4466-905F-0FF0AF10AB6D}"/>
    <dgm:cxn modelId="{C05CD3C1-E405-4F2A-B145-668CB0841F5A}" type="presOf" srcId="{0F3F426F-1BDE-4CEF-B296-DCB5E313CD95}" destId="{9453B57D-E2A7-4472-B933-5A2AE81604A7}" srcOrd="0" destOrd="0" presId="urn:microsoft.com/office/officeart/2005/8/layout/chevron2"/>
    <dgm:cxn modelId="{E39673C8-6E76-472A-8D4A-385AB38060EB}" srcId="{91AA5A24-EC7F-4A32-AD62-1A60F7B326E3}" destId="{28092B3B-33E2-47F3-9DDA-A6F1D5A71D09}" srcOrd="0" destOrd="0" parTransId="{C49799C4-EF68-4913-A223-7EF8DB044352}" sibTransId="{47F2B1ED-16B1-491C-8249-F963ADF4E39F}"/>
    <dgm:cxn modelId="{56AF50D1-4376-448A-ADCE-8C1907896A8B}" type="presOf" srcId="{28092B3B-33E2-47F3-9DDA-A6F1D5A71D09}" destId="{D860C011-B2B0-4ACB-923A-F4366CD0DB2A}" srcOrd="0" destOrd="0" presId="urn:microsoft.com/office/officeart/2005/8/layout/chevron2"/>
    <dgm:cxn modelId="{20A5F6E2-AFDF-4DFC-B835-F5AE684822BE}" srcId="{C5819B69-67EB-4A58-86E3-B2EB39DD5A1D}" destId="{91AA5A24-EC7F-4A32-AD62-1A60F7B326E3}" srcOrd="1" destOrd="0" parTransId="{53726A48-EED4-48BB-B071-3662277693CA}" sibTransId="{3EEF3536-0559-4236-9B60-B72D446B0875}"/>
    <dgm:cxn modelId="{3C6F6CEB-567D-4F1F-A7A8-6479632DDEF1}" type="presOf" srcId="{C5819B69-67EB-4A58-86E3-B2EB39DD5A1D}" destId="{76AEEF5E-A4F7-4DD4-A36E-B59D112A5E7F}" srcOrd="0" destOrd="0" presId="urn:microsoft.com/office/officeart/2005/8/layout/chevron2"/>
    <dgm:cxn modelId="{4F0EB97A-5BEE-431F-A685-3C900B084D31}" type="presParOf" srcId="{76AEEF5E-A4F7-4DD4-A36E-B59D112A5E7F}" destId="{02FAC39C-B626-49EF-86E4-5032674632F1}" srcOrd="0" destOrd="0" presId="urn:microsoft.com/office/officeart/2005/8/layout/chevron2"/>
    <dgm:cxn modelId="{8957EC7B-6CC0-4CDF-A0A8-02F45FE4111D}" type="presParOf" srcId="{02FAC39C-B626-49EF-86E4-5032674632F1}" destId="{9453B57D-E2A7-4472-B933-5A2AE81604A7}" srcOrd="0" destOrd="0" presId="urn:microsoft.com/office/officeart/2005/8/layout/chevron2"/>
    <dgm:cxn modelId="{0607A783-A0A2-4854-89BF-1CB39F04183B}" type="presParOf" srcId="{02FAC39C-B626-49EF-86E4-5032674632F1}" destId="{ED538BDB-7172-4728-AE72-8396C46FAEDD}" srcOrd="1" destOrd="0" presId="urn:microsoft.com/office/officeart/2005/8/layout/chevron2"/>
    <dgm:cxn modelId="{5F03535E-280F-4567-976F-2513BAEC3AEF}" type="presParOf" srcId="{76AEEF5E-A4F7-4DD4-A36E-B59D112A5E7F}" destId="{B6895304-642B-4433-AAF9-4E4758E37249}" srcOrd="1" destOrd="0" presId="urn:microsoft.com/office/officeart/2005/8/layout/chevron2"/>
    <dgm:cxn modelId="{D7FDC318-854C-406A-876E-3F8F3841C5CA}" type="presParOf" srcId="{76AEEF5E-A4F7-4DD4-A36E-B59D112A5E7F}" destId="{BD700B60-F81F-4F6F-AAD0-B7B6C252B372}" srcOrd="2" destOrd="0" presId="urn:microsoft.com/office/officeart/2005/8/layout/chevron2"/>
    <dgm:cxn modelId="{9EB03863-AC76-4987-8884-025E30618BF5}" type="presParOf" srcId="{BD700B60-F81F-4F6F-AAD0-B7B6C252B372}" destId="{A753D2E3-03FD-4D10-A4F0-DE2E5338EB07}" srcOrd="0" destOrd="0" presId="urn:microsoft.com/office/officeart/2005/8/layout/chevron2"/>
    <dgm:cxn modelId="{352A2A20-9DE8-4E16-8E7F-A0AF8E77C5B2}" type="presParOf" srcId="{BD700B60-F81F-4F6F-AAD0-B7B6C252B372}" destId="{D860C011-B2B0-4ACB-923A-F4366CD0DB2A}" srcOrd="1" destOrd="0" presId="urn:microsoft.com/office/officeart/2005/8/layout/chevron2"/>
    <dgm:cxn modelId="{8236FB79-EFFB-489C-A1BF-89AD3B3BFBB3}" type="presParOf" srcId="{76AEEF5E-A4F7-4DD4-A36E-B59D112A5E7F}" destId="{831F0B2A-5E76-413F-A4E5-4DD899BB7FB6}" srcOrd="3" destOrd="0" presId="urn:microsoft.com/office/officeart/2005/8/layout/chevron2"/>
    <dgm:cxn modelId="{F6A8DB55-723D-4DEC-B72D-48B0F72F5A53}" type="presParOf" srcId="{76AEEF5E-A4F7-4DD4-A36E-B59D112A5E7F}" destId="{85DB7FCB-5C18-44B1-A721-3BB468DCC527}" srcOrd="4" destOrd="0" presId="urn:microsoft.com/office/officeart/2005/8/layout/chevron2"/>
    <dgm:cxn modelId="{90EAF873-A5D2-4C69-96EF-BF2143E72E17}" type="presParOf" srcId="{85DB7FCB-5C18-44B1-A721-3BB468DCC527}" destId="{7CF1F6C0-9296-4CD7-AA0B-284B9A0EDBBF}" srcOrd="0" destOrd="0" presId="urn:microsoft.com/office/officeart/2005/8/layout/chevron2"/>
    <dgm:cxn modelId="{0DB5792F-88E9-409B-8EC9-463D0018814F}" type="presParOf" srcId="{85DB7FCB-5C18-44B1-A721-3BB468DCC527}" destId="{40D3D31E-5DC2-480D-A450-C62C0452A61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FAE85E-4631-4DEB-ADBD-024C26E09A66}"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en-US"/>
        </a:p>
      </dgm:t>
    </dgm:pt>
    <dgm:pt modelId="{B15CBFBD-0F2F-4EFD-B1B1-E4EFA4873A07}">
      <dgm:prSet phldrT="[Text]"/>
      <dgm:spPr>
        <a:solidFill>
          <a:schemeClr val="accent5">
            <a:lumMod val="40000"/>
            <a:lumOff val="60000"/>
          </a:schemeClr>
        </a:solidFill>
      </dgm:spPr>
      <dgm:t>
        <a:bodyPr/>
        <a:lstStyle/>
        <a:p>
          <a:r>
            <a:rPr lang="en-US" dirty="0"/>
            <a:t>RIGOR</a:t>
          </a:r>
        </a:p>
      </dgm:t>
    </dgm:pt>
    <dgm:pt modelId="{6AD57005-BDF9-4C4D-992D-89E6D9743F96}" type="parTrans" cxnId="{4F642E89-0CEF-4C61-8F87-187C864B58BA}">
      <dgm:prSet/>
      <dgm:spPr/>
      <dgm:t>
        <a:bodyPr/>
        <a:lstStyle/>
        <a:p>
          <a:endParaRPr lang="en-US"/>
        </a:p>
      </dgm:t>
    </dgm:pt>
    <dgm:pt modelId="{F86FD601-DC7F-49F3-BD30-70F81AD6E98E}" type="sibTrans" cxnId="{4F642E89-0CEF-4C61-8F87-187C864B58BA}">
      <dgm:prSet/>
      <dgm:spPr/>
      <dgm:t>
        <a:bodyPr/>
        <a:lstStyle/>
        <a:p>
          <a:endParaRPr lang="en-US"/>
        </a:p>
      </dgm:t>
    </dgm:pt>
    <dgm:pt modelId="{86CE365F-9C66-4ABC-A0EC-22A322F41A83}">
      <dgm:prSet phldrT="[Text]" custT="1"/>
      <dgm:spPr>
        <a:solidFill>
          <a:srgbClr val="C00000"/>
        </a:solidFill>
      </dgm:spPr>
      <dgm:t>
        <a:bodyPr/>
        <a:lstStyle/>
        <a:p>
          <a:r>
            <a:rPr lang="en-US" sz="800" dirty="0"/>
            <a:t>.</a:t>
          </a:r>
        </a:p>
      </dgm:t>
    </dgm:pt>
    <dgm:pt modelId="{F909C38C-47DB-4176-A68D-74818EF5AC74}" type="parTrans" cxnId="{36224C74-C469-4DD4-AEB8-1C273CA45A10}">
      <dgm:prSet/>
      <dgm:spPr/>
      <dgm:t>
        <a:bodyPr/>
        <a:lstStyle/>
        <a:p>
          <a:endParaRPr lang="en-US"/>
        </a:p>
      </dgm:t>
    </dgm:pt>
    <dgm:pt modelId="{C431B3D0-4400-4A0F-B532-AFAB55C50048}" type="sibTrans" cxnId="{36224C74-C469-4DD4-AEB8-1C273CA45A10}">
      <dgm:prSet/>
      <dgm:spPr/>
      <dgm:t>
        <a:bodyPr/>
        <a:lstStyle/>
        <a:p>
          <a:endParaRPr lang="en-US"/>
        </a:p>
      </dgm:t>
    </dgm:pt>
    <dgm:pt modelId="{CB604944-F4E3-4651-8FDE-8925E87B51E2}">
      <dgm:prSet phldrT="[Text]" custT="1"/>
      <dgm:spPr>
        <a:solidFill>
          <a:srgbClr val="C00000"/>
        </a:solidFill>
      </dgm:spPr>
      <dgm:t>
        <a:bodyPr/>
        <a:lstStyle/>
        <a:p>
          <a:r>
            <a:rPr lang="en-US" sz="800" dirty="0"/>
            <a:t>.</a:t>
          </a:r>
        </a:p>
      </dgm:t>
    </dgm:pt>
    <dgm:pt modelId="{96385E82-1949-4B4C-B541-651C96AFBAD2}" type="parTrans" cxnId="{F9DC824B-9249-45AE-8033-862BBAA5E609}">
      <dgm:prSet/>
      <dgm:spPr/>
      <dgm:t>
        <a:bodyPr/>
        <a:lstStyle/>
        <a:p>
          <a:endParaRPr lang="en-US"/>
        </a:p>
      </dgm:t>
    </dgm:pt>
    <dgm:pt modelId="{129F28E5-65AF-464A-A2D0-9F0720DE11C7}" type="sibTrans" cxnId="{F9DC824B-9249-45AE-8033-862BBAA5E609}">
      <dgm:prSet/>
      <dgm:spPr/>
      <dgm:t>
        <a:bodyPr/>
        <a:lstStyle/>
        <a:p>
          <a:endParaRPr lang="en-US"/>
        </a:p>
      </dgm:t>
    </dgm:pt>
    <dgm:pt modelId="{0B231BA1-FE2C-4B47-B68D-2E4393235BE3}">
      <dgm:prSet phldrT="[Text]" custT="1"/>
      <dgm:spPr>
        <a:solidFill>
          <a:srgbClr val="C00000"/>
        </a:solidFill>
      </dgm:spPr>
      <dgm:t>
        <a:bodyPr/>
        <a:lstStyle/>
        <a:p>
          <a:r>
            <a:rPr lang="en-US" sz="800" dirty="0"/>
            <a:t>.</a:t>
          </a:r>
        </a:p>
      </dgm:t>
    </dgm:pt>
    <dgm:pt modelId="{F819990E-A65B-4C1D-BA25-687FF373E74D}" type="parTrans" cxnId="{C7739DC7-3A1B-4AAF-9844-0D199569B43A}">
      <dgm:prSet/>
      <dgm:spPr/>
      <dgm:t>
        <a:bodyPr/>
        <a:lstStyle/>
        <a:p>
          <a:endParaRPr lang="en-US"/>
        </a:p>
      </dgm:t>
    </dgm:pt>
    <dgm:pt modelId="{4E809617-1DBD-45DF-8BE7-3AED018817F0}" type="sibTrans" cxnId="{C7739DC7-3A1B-4AAF-9844-0D199569B43A}">
      <dgm:prSet/>
      <dgm:spPr/>
      <dgm:t>
        <a:bodyPr/>
        <a:lstStyle/>
        <a:p>
          <a:endParaRPr lang="en-US"/>
        </a:p>
      </dgm:t>
    </dgm:pt>
    <dgm:pt modelId="{CAFAE991-A1F8-442D-90EA-5010F5C4D92B}">
      <dgm:prSet phldrT="[Text]" custT="1"/>
      <dgm:spPr>
        <a:solidFill>
          <a:srgbClr val="C00000"/>
        </a:solidFill>
      </dgm:spPr>
      <dgm:t>
        <a:bodyPr/>
        <a:lstStyle/>
        <a:p>
          <a:r>
            <a:rPr lang="en-US" sz="800" dirty="0"/>
            <a:t>.</a:t>
          </a:r>
        </a:p>
      </dgm:t>
    </dgm:pt>
    <dgm:pt modelId="{4C27B4CE-2C7D-42F2-BC7F-F51B74071A08}" type="parTrans" cxnId="{8A9EC9FC-90E7-487C-A55B-9CF2177B4947}">
      <dgm:prSet/>
      <dgm:spPr/>
      <dgm:t>
        <a:bodyPr/>
        <a:lstStyle/>
        <a:p>
          <a:endParaRPr lang="en-US"/>
        </a:p>
      </dgm:t>
    </dgm:pt>
    <dgm:pt modelId="{B789575C-4C0A-4E10-996D-8DF606C18D24}" type="sibTrans" cxnId="{8A9EC9FC-90E7-487C-A55B-9CF2177B4947}">
      <dgm:prSet/>
      <dgm:spPr/>
      <dgm:t>
        <a:bodyPr/>
        <a:lstStyle/>
        <a:p>
          <a:endParaRPr lang="en-US"/>
        </a:p>
      </dgm:t>
    </dgm:pt>
    <dgm:pt modelId="{AD744227-BF11-479E-A0A2-A83A661D76D9}" type="pres">
      <dgm:prSet presAssocID="{8FFAE85E-4631-4DEB-ADBD-024C26E09A66}" presName="diagram" presStyleCnt="0">
        <dgm:presLayoutVars>
          <dgm:chMax val="1"/>
          <dgm:dir/>
          <dgm:animLvl val="ctr"/>
          <dgm:resizeHandles val="exact"/>
        </dgm:presLayoutVars>
      </dgm:prSet>
      <dgm:spPr/>
    </dgm:pt>
    <dgm:pt modelId="{C76779A1-1A26-42C5-9E09-051625404CAA}" type="pres">
      <dgm:prSet presAssocID="{8FFAE85E-4631-4DEB-ADBD-024C26E09A66}" presName="matrix" presStyleCnt="0"/>
      <dgm:spPr/>
    </dgm:pt>
    <dgm:pt modelId="{36905D55-E68C-4B18-A085-86045F3B4154}" type="pres">
      <dgm:prSet presAssocID="{8FFAE85E-4631-4DEB-ADBD-024C26E09A66}" presName="tile1" presStyleLbl="node1" presStyleIdx="0" presStyleCnt="4" custScaleY="102433" custLinFactNeighborX="352" custLinFactNeighborY="949"/>
      <dgm:spPr/>
    </dgm:pt>
    <dgm:pt modelId="{8D342D40-492B-43E3-87C7-81BF06116A01}" type="pres">
      <dgm:prSet presAssocID="{8FFAE85E-4631-4DEB-ADBD-024C26E09A66}" presName="tile1text" presStyleLbl="node1" presStyleIdx="0" presStyleCnt="4">
        <dgm:presLayoutVars>
          <dgm:chMax val="0"/>
          <dgm:chPref val="0"/>
          <dgm:bulletEnabled val="1"/>
        </dgm:presLayoutVars>
      </dgm:prSet>
      <dgm:spPr/>
    </dgm:pt>
    <dgm:pt modelId="{B26D1AD6-FB4F-46DD-8CD5-611827219C1E}" type="pres">
      <dgm:prSet presAssocID="{8FFAE85E-4631-4DEB-ADBD-024C26E09A66}" presName="tile2" presStyleLbl="node1" presStyleIdx="1" presStyleCnt="4" custScaleY="104170" custLinFactNeighborX="352" custLinFactNeighborY="1899"/>
      <dgm:spPr/>
    </dgm:pt>
    <dgm:pt modelId="{EA100626-FA49-490E-A606-66D25D411FD0}" type="pres">
      <dgm:prSet presAssocID="{8FFAE85E-4631-4DEB-ADBD-024C26E09A66}" presName="tile2text" presStyleLbl="node1" presStyleIdx="1" presStyleCnt="4">
        <dgm:presLayoutVars>
          <dgm:chMax val="0"/>
          <dgm:chPref val="0"/>
          <dgm:bulletEnabled val="1"/>
        </dgm:presLayoutVars>
      </dgm:prSet>
      <dgm:spPr/>
    </dgm:pt>
    <dgm:pt modelId="{372D4E7A-5062-4F9F-A925-7ABE40EE02DD}" type="pres">
      <dgm:prSet presAssocID="{8FFAE85E-4631-4DEB-ADBD-024C26E09A66}" presName="tile3" presStyleLbl="node1" presStyleIdx="2" presStyleCnt="4" custLinFactNeighborX="352" custLinFactNeighborY="2867"/>
      <dgm:spPr/>
    </dgm:pt>
    <dgm:pt modelId="{9F9BA342-7F69-4347-8431-B4B4B953C3FF}" type="pres">
      <dgm:prSet presAssocID="{8FFAE85E-4631-4DEB-ADBD-024C26E09A66}" presName="tile3text" presStyleLbl="node1" presStyleIdx="2" presStyleCnt="4">
        <dgm:presLayoutVars>
          <dgm:chMax val="0"/>
          <dgm:chPref val="0"/>
          <dgm:bulletEnabled val="1"/>
        </dgm:presLayoutVars>
      </dgm:prSet>
      <dgm:spPr/>
    </dgm:pt>
    <dgm:pt modelId="{1E6108EB-FAF8-4E06-9376-6D4DE4195534}" type="pres">
      <dgm:prSet presAssocID="{8FFAE85E-4631-4DEB-ADBD-024C26E09A66}" presName="tile4" presStyleLbl="node1" presStyleIdx="3" presStyleCnt="4" custScaleY="103128" custLinFactNeighborX="352" custLinFactNeighborY="-2084"/>
      <dgm:spPr/>
    </dgm:pt>
    <dgm:pt modelId="{5B0EF413-5A2D-4A6F-87A5-5B9CCFDC899B}" type="pres">
      <dgm:prSet presAssocID="{8FFAE85E-4631-4DEB-ADBD-024C26E09A66}" presName="tile4text" presStyleLbl="node1" presStyleIdx="3" presStyleCnt="4">
        <dgm:presLayoutVars>
          <dgm:chMax val="0"/>
          <dgm:chPref val="0"/>
          <dgm:bulletEnabled val="1"/>
        </dgm:presLayoutVars>
      </dgm:prSet>
      <dgm:spPr/>
    </dgm:pt>
    <dgm:pt modelId="{8E1B14DC-29F7-45AD-AC00-290B312D7E38}" type="pres">
      <dgm:prSet presAssocID="{8FFAE85E-4631-4DEB-ADBD-024C26E09A66}" presName="centerTile" presStyleLbl="fgShp" presStyleIdx="0" presStyleCnt="1" custLinFactNeighborX="586">
        <dgm:presLayoutVars>
          <dgm:chMax val="0"/>
          <dgm:chPref val="0"/>
        </dgm:presLayoutVars>
      </dgm:prSet>
      <dgm:spPr/>
    </dgm:pt>
  </dgm:ptLst>
  <dgm:cxnLst>
    <dgm:cxn modelId="{56D94408-DE49-40F5-A585-5ED8AE5A403A}" type="presOf" srcId="{86CE365F-9C66-4ABC-A0EC-22A322F41A83}" destId="{8D342D40-492B-43E3-87C7-81BF06116A01}" srcOrd="1" destOrd="0" presId="urn:microsoft.com/office/officeart/2005/8/layout/matrix1"/>
    <dgm:cxn modelId="{7A1A4623-522F-4059-8C7E-7FC70EC33ACA}" type="presOf" srcId="{0B231BA1-FE2C-4B47-B68D-2E4393235BE3}" destId="{9F9BA342-7F69-4347-8431-B4B4B953C3FF}" srcOrd="1" destOrd="0" presId="urn:microsoft.com/office/officeart/2005/8/layout/matrix1"/>
    <dgm:cxn modelId="{848E942A-5556-48FB-9C38-74DC22C73882}" type="presOf" srcId="{CB604944-F4E3-4651-8FDE-8925E87B51E2}" destId="{EA100626-FA49-490E-A606-66D25D411FD0}" srcOrd="1" destOrd="0" presId="urn:microsoft.com/office/officeart/2005/8/layout/matrix1"/>
    <dgm:cxn modelId="{F9DC824B-9249-45AE-8033-862BBAA5E609}" srcId="{B15CBFBD-0F2F-4EFD-B1B1-E4EFA4873A07}" destId="{CB604944-F4E3-4651-8FDE-8925E87B51E2}" srcOrd="1" destOrd="0" parTransId="{96385E82-1949-4B4C-B541-651C96AFBAD2}" sibTransId="{129F28E5-65AF-464A-A2D0-9F0720DE11C7}"/>
    <dgm:cxn modelId="{8D74E26E-41BD-4070-9AA1-D1E4EED8BAE8}" type="presOf" srcId="{86CE365F-9C66-4ABC-A0EC-22A322F41A83}" destId="{36905D55-E68C-4B18-A085-86045F3B4154}" srcOrd="0" destOrd="0" presId="urn:microsoft.com/office/officeart/2005/8/layout/matrix1"/>
    <dgm:cxn modelId="{36224C74-C469-4DD4-AEB8-1C273CA45A10}" srcId="{B15CBFBD-0F2F-4EFD-B1B1-E4EFA4873A07}" destId="{86CE365F-9C66-4ABC-A0EC-22A322F41A83}" srcOrd="0" destOrd="0" parTransId="{F909C38C-47DB-4176-A68D-74818EF5AC74}" sibTransId="{C431B3D0-4400-4A0F-B532-AFAB55C50048}"/>
    <dgm:cxn modelId="{8D98E359-DD09-4E46-9264-491A34948490}" type="presOf" srcId="{0B231BA1-FE2C-4B47-B68D-2E4393235BE3}" destId="{372D4E7A-5062-4F9F-A925-7ABE40EE02DD}" srcOrd="0" destOrd="0" presId="urn:microsoft.com/office/officeart/2005/8/layout/matrix1"/>
    <dgm:cxn modelId="{4D24E581-5115-4DE0-9B15-8C71F596E601}" type="presOf" srcId="{B15CBFBD-0F2F-4EFD-B1B1-E4EFA4873A07}" destId="{8E1B14DC-29F7-45AD-AC00-290B312D7E38}" srcOrd="0" destOrd="0" presId="urn:microsoft.com/office/officeart/2005/8/layout/matrix1"/>
    <dgm:cxn modelId="{3FD7D685-08A3-425B-878F-1EC82CF9C1BC}" type="presOf" srcId="{CAFAE991-A1F8-442D-90EA-5010F5C4D92B}" destId="{1E6108EB-FAF8-4E06-9376-6D4DE4195534}" srcOrd="0" destOrd="0" presId="urn:microsoft.com/office/officeart/2005/8/layout/matrix1"/>
    <dgm:cxn modelId="{4D1BCA86-0942-4530-B325-746183157105}" type="presOf" srcId="{CAFAE991-A1F8-442D-90EA-5010F5C4D92B}" destId="{5B0EF413-5A2D-4A6F-87A5-5B9CCFDC899B}" srcOrd="1" destOrd="0" presId="urn:microsoft.com/office/officeart/2005/8/layout/matrix1"/>
    <dgm:cxn modelId="{B85BDB86-9047-4AA8-BFA4-4CB9C89D1BC6}" type="presOf" srcId="{8FFAE85E-4631-4DEB-ADBD-024C26E09A66}" destId="{AD744227-BF11-479E-A0A2-A83A661D76D9}" srcOrd="0" destOrd="0" presId="urn:microsoft.com/office/officeart/2005/8/layout/matrix1"/>
    <dgm:cxn modelId="{4F642E89-0CEF-4C61-8F87-187C864B58BA}" srcId="{8FFAE85E-4631-4DEB-ADBD-024C26E09A66}" destId="{B15CBFBD-0F2F-4EFD-B1B1-E4EFA4873A07}" srcOrd="0" destOrd="0" parTransId="{6AD57005-BDF9-4C4D-992D-89E6D9743F96}" sibTransId="{F86FD601-DC7F-49F3-BD30-70F81AD6E98E}"/>
    <dgm:cxn modelId="{122FE1BC-A9CF-471C-A665-FE6353608D1E}" type="presOf" srcId="{CB604944-F4E3-4651-8FDE-8925E87B51E2}" destId="{B26D1AD6-FB4F-46DD-8CD5-611827219C1E}" srcOrd="0" destOrd="0" presId="urn:microsoft.com/office/officeart/2005/8/layout/matrix1"/>
    <dgm:cxn modelId="{C7739DC7-3A1B-4AAF-9844-0D199569B43A}" srcId="{B15CBFBD-0F2F-4EFD-B1B1-E4EFA4873A07}" destId="{0B231BA1-FE2C-4B47-B68D-2E4393235BE3}" srcOrd="2" destOrd="0" parTransId="{F819990E-A65B-4C1D-BA25-687FF373E74D}" sibTransId="{4E809617-1DBD-45DF-8BE7-3AED018817F0}"/>
    <dgm:cxn modelId="{8A9EC9FC-90E7-487C-A55B-9CF2177B4947}" srcId="{B15CBFBD-0F2F-4EFD-B1B1-E4EFA4873A07}" destId="{CAFAE991-A1F8-442D-90EA-5010F5C4D92B}" srcOrd="3" destOrd="0" parTransId="{4C27B4CE-2C7D-42F2-BC7F-F51B74071A08}" sibTransId="{B789575C-4C0A-4E10-996D-8DF606C18D24}"/>
    <dgm:cxn modelId="{40EF483A-1995-4EF1-BEFE-C3530283E695}" type="presParOf" srcId="{AD744227-BF11-479E-A0A2-A83A661D76D9}" destId="{C76779A1-1A26-42C5-9E09-051625404CAA}" srcOrd="0" destOrd="0" presId="urn:microsoft.com/office/officeart/2005/8/layout/matrix1"/>
    <dgm:cxn modelId="{FB8DF04F-65F2-49A7-9A8A-EF672674AB0D}" type="presParOf" srcId="{C76779A1-1A26-42C5-9E09-051625404CAA}" destId="{36905D55-E68C-4B18-A085-86045F3B4154}" srcOrd="0" destOrd="0" presId="urn:microsoft.com/office/officeart/2005/8/layout/matrix1"/>
    <dgm:cxn modelId="{473C4158-3620-4569-8142-2E1318EEECBA}" type="presParOf" srcId="{C76779A1-1A26-42C5-9E09-051625404CAA}" destId="{8D342D40-492B-43E3-87C7-81BF06116A01}" srcOrd="1" destOrd="0" presId="urn:microsoft.com/office/officeart/2005/8/layout/matrix1"/>
    <dgm:cxn modelId="{A9E5D2C9-4E2B-4753-8E39-F49CEFC0BA91}" type="presParOf" srcId="{C76779A1-1A26-42C5-9E09-051625404CAA}" destId="{B26D1AD6-FB4F-46DD-8CD5-611827219C1E}" srcOrd="2" destOrd="0" presId="urn:microsoft.com/office/officeart/2005/8/layout/matrix1"/>
    <dgm:cxn modelId="{AB426F40-52FB-4455-A676-77DC5EB08DC6}" type="presParOf" srcId="{C76779A1-1A26-42C5-9E09-051625404CAA}" destId="{EA100626-FA49-490E-A606-66D25D411FD0}" srcOrd="3" destOrd="0" presId="urn:microsoft.com/office/officeart/2005/8/layout/matrix1"/>
    <dgm:cxn modelId="{A6E2E450-CB17-48B7-AF0C-B528873B8416}" type="presParOf" srcId="{C76779A1-1A26-42C5-9E09-051625404CAA}" destId="{372D4E7A-5062-4F9F-A925-7ABE40EE02DD}" srcOrd="4" destOrd="0" presId="urn:microsoft.com/office/officeart/2005/8/layout/matrix1"/>
    <dgm:cxn modelId="{83FF02F0-F401-4354-A52C-1A68B75C957A}" type="presParOf" srcId="{C76779A1-1A26-42C5-9E09-051625404CAA}" destId="{9F9BA342-7F69-4347-8431-B4B4B953C3FF}" srcOrd="5" destOrd="0" presId="urn:microsoft.com/office/officeart/2005/8/layout/matrix1"/>
    <dgm:cxn modelId="{D93DCA8E-4DB7-4608-8D25-3EECDB2CD11B}" type="presParOf" srcId="{C76779A1-1A26-42C5-9E09-051625404CAA}" destId="{1E6108EB-FAF8-4E06-9376-6D4DE4195534}" srcOrd="6" destOrd="0" presId="urn:microsoft.com/office/officeart/2005/8/layout/matrix1"/>
    <dgm:cxn modelId="{E9DF2788-A370-4B2A-B4C8-93C94442CAB9}" type="presParOf" srcId="{C76779A1-1A26-42C5-9E09-051625404CAA}" destId="{5B0EF413-5A2D-4A6F-87A5-5B9CCFDC899B}" srcOrd="7" destOrd="0" presId="urn:microsoft.com/office/officeart/2005/8/layout/matrix1"/>
    <dgm:cxn modelId="{D01924F3-3641-4DAF-A3CE-1B7DF75894B5}" type="presParOf" srcId="{AD744227-BF11-479E-A0A2-A83A661D76D9}" destId="{8E1B14DC-29F7-45AD-AC00-290B312D7E3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3D82BD-F1CC-432E-8C9B-1C8454E67EBF}" type="doc">
      <dgm:prSet loTypeId="urn:microsoft.com/office/officeart/2005/8/layout/vList2" loCatId="list" qsTypeId="urn:microsoft.com/office/officeart/2005/8/quickstyle/simple1" qsCatId="simple" csTypeId="urn:microsoft.com/office/officeart/2005/8/colors/accent5_1" csCatId="accent5" phldr="1"/>
      <dgm:spPr/>
      <dgm:t>
        <a:bodyPr/>
        <a:lstStyle/>
        <a:p>
          <a:endParaRPr lang="en-US"/>
        </a:p>
      </dgm:t>
    </dgm:pt>
    <dgm:pt modelId="{3C79E422-CD17-4BBB-AB25-58A430A7D7A6}">
      <dgm:prSet phldrT="[Text]" custT="1"/>
      <dgm:spPr>
        <a:solidFill>
          <a:schemeClr val="accent5">
            <a:lumMod val="20000"/>
            <a:lumOff val="80000"/>
          </a:schemeClr>
        </a:solidFill>
      </dgm:spPr>
      <dgm:t>
        <a:bodyPr/>
        <a:lstStyle/>
        <a:p>
          <a:r>
            <a:rPr lang="en-US" sz="1800" b="1" dirty="0"/>
            <a:t>3.B.1. The general education program is appropriate to the mission, educational offerings, and degree levels of the institution. The institution articulates the purpose, content, and intended learning outcomes of its undergraduate general education requirements.</a:t>
          </a:r>
        </a:p>
      </dgm:t>
    </dgm:pt>
    <dgm:pt modelId="{8A9B9A31-D391-4BDD-930C-0D6E6708103B}" type="parTrans" cxnId="{50C7E768-DE00-407B-B7AA-F817E64592EB}">
      <dgm:prSet/>
      <dgm:spPr/>
      <dgm:t>
        <a:bodyPr/>
        <a:lstStyle/>
        <a:p>
          <a:endParaRPr lang="en-US"/>
        </a:p>
      </dgm:t>
    </dgm:pt>
    <dgm:pt modelId="{92E213B6-36C9-4132-B3E3-ED3C6590A1EA}" type="sibTrans" cxnId="{50C7E768-DE00-407B-B7AA-F817E64592EB}">
      <dgm:prSet/>
      <dgm:spPr/>
      <dgm:t>
        <a:bodyPr/>
        <a:lstStyle/>
        <a:p>
          <a:endParaRPr lang="en-US"/>
        </a:p>
      </dgm:t>
    </dgm:pt>
    <dgm:pt modelId="{7D032B24-8CF3-4989-82A4-B97DED1B4F0E}">
      <dgm:prSet phldrT="[Text]" custT="1"/>
      <dgm:spPr>
        <a:solidFill>
          <a:schemeClr val="accent5">
            <a:lumMod val="20000"/>
            <a:lumOff val="80000"/>
          </a:schemeClr>
        </a:solidFill>
      </dgm:spPr>
      <dgm:t>
        <a:bodyPr/>
        <a:lstStyle/>
        <a:p>
          <a:r>
            <a:rPr lang="en-US" sz="1800" b="1" dirty="0"/>
            <a:t>3.B.2. The program of general education is grounded in a philosophy or framework developed by the institution or adopted from an established framework. It imparts broad knowledge and intellectual concepts to students and develops skills and attitudes that the institution believes every college-educated person should possess.</a:t>
          </a:r>
        </a:p>
      </dgm:t>
    </dgm:pt>
    <dgm:pt modelId="{C3FE79E1-78D9-48D4-A90C-2C59926246BC}" type="parTrans" cxnId="{0F97BC55-78EE-4214-9354-B1F33C4B39FD}">
      <dgm:prSet/>
      <dgm:spPr/>
      <dgm:t>
        <a:bodyPr/>
        <a:lstStyle/>
        <a:p>
          <a:endParaRPr lang="en-US"/>
        </a:p>
      </dgm:t>
    </dgm:pt>
    <dgm:pt modelId="{6DB38468-9348-4A38-A154-01627F60297F}" type="sibTrans" cxnId="{0F97BC55-78EE-4214-9354-B1F33C4B39FD}">
      <dgm:prSet/>
      <dgm:spPr/>
      <dgm:t>
        <a:bodyPr/>
        <a:lstStyle/>
        <a:p>
          <a:endParaRPr lang="en-US"/>
        </a:p>
      </dgm:t>
    </dgm:pt>
    <dgm:pt modelId="{2EEF764A-C9F6-483F-BA07-354404FB4D05}">
      <dgm:prSet phldrT="[Text]" custT="1"/>
      <dgm:spPr>
        <a:solidFill>
          <a:schemeClr val="accent5">
            <a:lumMod val="20000"/>
            <a:lumOff val="80000"/>
          </a:schemeClr>
        </a:solidFill>
      </dgm:spPr>
      <dgm:t>
        <a:bodyPr/>
        <a:lstStyle/>
        <a:p>
          <a:r>
            <a:rPr lang="en-US" sz="1800" b="1" dirty="0"/>
            <a:t>3.B.3. The education offered by the institution recognizes the human and cultural diversity and provides students with growth opportunities and lifelong skills to live in a multicultural world. </a:t>
          </a:r>
        </a:p>
      </dgm:t>
    </dgm:pt>
    <dgm:pt modelId="{644449D6-9A9B-4F07-91A4-092DC3529373}" type="parTrans" cxnId="{49613F69-9C27-4841-BD70-90138A0397A7}">
      <dgm:prSet/>
      <dgm:spPr/>
      <dgm:t>
        <a:bodyPr/>
        <a:lstStyle/>
        <a:p>
          <a:endParaRPr lang="en-US"/>
        </a:p>
      </dgm:t>
    </dgm:pt>
    <dgm:pt modelId="{9C56A66D-4455-4262-A92F-741313367036}" type="sibTrans" cxnId="{49613F69-9C27-4841-BD70-90138A0397A7}">
      <dgm:prSet/>
      <dgm:spPr/>
      <dgm:t>
        <a:bodyPr/>
        <a:lstStyle/>
        <a:p>
          <a:endParaRPr lang="en-US"/>
        </a:p>
      </dgm:t>
    </dgm:pt>
    <dgm:pt modelId="{67E0D02A-FA28-4DE7-A4CC-55BD9577F415}">
      <dgm:prSet phldrT="[Text]" custT="1"/>
      <dgm:spPr>
        <a:solidFill>
          <a:schemeClr val="accent5">
            <a:lumMod val="20000"/>
            <a:lumOff val="80000"/>
          </a:schemeClr>
        </a:solidFill>
      </dgm:spPr>
      <dgm:t>
        <a:bodyPr/>
        <a:lstStyle/>
        <a:p>
          <a:r>
            <a:rPr lang="en-US" sz="1800" b="1" dirty="0"/>
            <a:t>3.B.4. The faculty and students contribute to scholarship, creative work, and the discovery of knowledge to the extent appropriate for their offerings and the institution’s mission</a:t>
          </a:r>
          <a:r>
            <a:rPr lang="en-US" sz="1800" dirty="0"/>
            <a:t>.</a:t>
          </a:r>
        </a:p>
      </dgm:t>
    </dgm:pt>
    <dgm:pt modelId="{3FFFC2AF-FE31-46C0-86A5-CA5521920130}" type="parTrans" cxnId="{9DC6A624-F44E-419F-B1E5-17A6594C2A6C}">
      <dgm:prSet/>
      <dgm:spPr/>
      <dgm:t>
        <a:bodyPr/>
        <a:lstStyle/>
        <a:p>
          <a:endParaRPr lang="en-US"/>
        </a:p>
      </dgm:t>
    </dgm:pt>
    <dgm:pt modelId="{ADABDBB6-7CD3-4289-AE05-BF611436F7A9}" type="sibTrans" cxnId="{9DC6A624-F44E-419F-B1E5-17A6594C2A6C}">
      <dgm:prSet/>
      <dgm:spPr/>
      <dgm:t>
        <a:bodyPr/>
        <a:lstStyle/>
        <a:p>
          <a:endParaRPr lang="en-US"/>
        </a:p>
      </dgm:t>
    </dgm:pt>
    <dgm:pt modelId="{896829E2-AD16-4772-AF55-FD4617296B70}" type="pres">
      <dgm:prSet presAssocID="{553D82BD-F1CC-432E-8C9B-1C8454E67EBF}" presName="linear" presStyleCnt="0">
        <dgm:presLayoutVars>
          <dgm:animLvl val="lvl"/>
          <dgm:resizeHandles val="exact"/>
        </dgm:presLayoutVars>
      </dgm:prSet>
      <dgm:spPr/>
    </dgm:pt>
    <dgm:pt modelId="{4ED972A0-F8EF-42CD-BB11-0AB4FCFBD7B1}" type="pres">
      <dgm:prSet presAssocID="{3C79E422-CD17-4BBB-AB25-58A430A7D7A6}" presName="parentText" presStyleLbl="node1" presStyleIdx="0" presStyleCnt="4" custLinFactNeighborY="96574">
        <dgm:presLayoutVars>
          <dgm:chMax val="0"/>
          <dgm:bulletEnabled val="1"/>
        </dgm:presLayoutVars>
      </dgm:prSet>
      <dgm:spPr/>
    </dgm:pt>
    <dgm:pt modelId="{ACC7CCCB-E0BD-431B-A3A4-922956A1F33A}" type="pres">
      <dgm:prSet presAssocID="{92E213B6-36C9-4132-B3E3-ED3C6590A1EA}" presName="spacer" presStyleCnt="0"/>
      <dgm:spPr/>
    </dgm:pt>
    <dgm:pt modelId="{CDA56697-B9AD-4074-ABF3-613265D5D0CF}" type="pres">
      <dgm:prSet presAssocID="{7D032B24-8CF3-4989-82A4-B97DED1B4F0E}" presName="parentText" presStyleLbl="node1" presStyleIdx="1" presStyleCnt="4" custLinFactNeighborY="-3427">
        <dgm:presLayoutVars>
          <dgm:chMax val="0"/>
          <dgm:bulletEnabled val="1"/>
        </dgm:presLayoutVars>
      </dgm:prSet>
      <dgm:spPr/>
    </dgm:pt>
    <dgm:pt modelId="{0968807B-0D77-4331-A5E3-928390BDEC4B}" type="pres">
      <dgm:prSet presAssocID="{6DB38468-9348-4A38-A154-01627F60297F}" presName="spacer" presStyleCnt="0"/>
      <dgm:spPr/>
    </dgm:pt>
    <dgm:pt modelId="{0DEAFAE7-3C1F-4DDE-A88E-F2CCC37D6BA3}" type="pres">
      <dgm:prSet presAssocID="{2EEF764A-C9F6-483F-BA07-354404FB4D05}" presName="parentText" presStyleLbl="node1" presStyleIdx="2" presStyleCnt="4" custLinFactNeighborX="0">
        <dgm:presLayoutVars>
          <dgm:chMax val="0"/>
          <dgm:bulletEnabled val="1"/>
        </dgm:presLayoutVars>
      </dgm:prSet>
      <dgm:spPr/>
    </dgm:pt>
    <dgm:pt modelId="{6287331F-A3BC-4ADE-B2D6-1E0A0D90E10A}" type="pres">
      <dgm:prSet presAssocID="{9C56A66D-4455-4262-A92F-741313367036}" presName="spacer" presStyleCnt="0"/>
      <dgm:spPr/>
    </dgm:pt>
    <dgm:pt modelId="{375FDE12-27CB-4256-8FA3-A6B82519C7CB}" type="pres">
      <dgm:prSet presAssocID="{67E0D02A-FA28-4DE7-A4CC-55BD9577F415}" presName="parentText" presStyleLbl="node1" presStyleIdx="3" presStyleCnt="4" custLinFactY="-3268" custLinFactNeighborX="-2043" custLinFactNeighborY="-100000">
        <dgm:presLayoutVars>
          <dgm:chMax val="0"/>
          <dgm:bulletEnabled val="1"/>
        </dgm:presLayoutVars>
      </dgm:prSet>
      <dgm:spPr/>
    </dgm:pt>
  </dgm:ptLst>
  <dgm:cxnLst>
    <dgm:cxn modelId="{9DC6A624-F44E-419F-B1E5-17A6594C2A6C}" srcId="{553D82BD-F1CC-432E-8C9B-1C8454E67EBF}" destId="{67E0D02A-FA28-4DE7-A4CC-55BD9577F415}" srcOrd="3" destOrd="0" parTransId="{3FFFC2AF-FE31-46C0-86A5-CA5521920130}" sibTransId="{ADABDBB6-7CD3-4289-AE05-BF611436F7A9}"/>
    <dgm:cxn modelId="{C2F4DB66-82C9-4C72-8DDA-244E200A40F8}" type="presOf" srcId="{7D032B24-8CF3-4989-82A4-B97DED1B4F0E}" destId="{CDA56697-B9AD-4074-ABF3-613265D5D0CF}" srcOrd="0" destOrd="0" presId="urn:microsoft.com/office/officeart/2005/8/layout/vList2"/>
    <dgm:cxn modelId="{08BA2247-C501-451B-891C-0D51BF3CC643}" type="presOf" srcId="{553D82BD-F1CC-432E-8C9B-1C8454E67EBF}" destId="{896829E2-AD16-4772-AF55-FD4617296B70}" srcOrd="0" destOrd="0" presId="urn:microsoft.com/office/officeart/2005/8/layout/vList2"/>
    <dgm:cxn modelId="{50C7E768-DE00-407B-B7AA-F817E64592EB}" srcId="{553D82BD-F1CC-432E-8C9B-1C8454E67EBF}" destId="{3C79E422-CD17-4BBB-AB25-58A430A7D7A6}" srcOrd="0" destOrd="0" parTransId="{8A9B9A31-D391-4BDD-930C-0D6E6708103B}" sibTransId="{92E213B6-36C9-4132-B3E3-ED3C6590A1EA}"/>
    <dgm:cxn modelId="{49613F69-9C27-4841-BD70-90138A0397A7}" srcId="{553D82BD-F1CC-432E-8C9B-1C8454E67EBF}" destId="{2EEF764A-C9F6-483F-BA07-354404FB4D05}" srcOrd="2" destOrd="0" parTransId="{644449D6-9A9B-4F07-91A4-092DC3529373}" sibTransId="{9C56A66D-4455-4262-A92F-741313367036}"/>
    <dgm:cxn modelId="{0F97BC55-78EE-4214-9354-B1F33C4B39FD}" srcId="{553D82BD-F1CC-432E-8C9B-1C8454E67EBF}" destId="{7D032B24-8CF3-4989-82A4-B97DED1B4F0E}" srcOrd="1" destOrd="0" parTransId="{C3FE79E1-78D9-48D4-A90C-2C59926246BC}" sibTransId="{6DB38468-9348-4A38-A154-01627F60297F}"/>
    <dgm:cxn modelId="{26416C97-D7CC-46DA-8A0A-19EC0D711B44}" type="presOf" srcId="{2EEF764A-C9F6-483F-BA07-354404FB4D05}" destId="{0DEAFAE7-3C1F-4DDE-A88E-F2CCC37D6BA3}" srcOrd="0" destOrd="0" presId="urn:microsoft.com/office/officeart/2005/8/layout/vList2"/>
    <dgm:cxn modelId="{A4F11FD2-1D35-48C2-8BF6-354C40466263}" type="presOf" srcId="{3C79E422-CD17-4BBB-AB25-58A430A7D7A6}" destId="{4ED972A0-F8EF-42CD-BB11-0AB4FCFBD7B1}" srcOrd="0" destOrd="0" presId="urn:microsoft.com/office/officeart/2005/8/layout/vList2"/>
    <dgm:cxn modelId="{3439F1DF-A3D3-419A-8BDC-7C5B1CBB8996}" type="presOf" srcId="{67E0D02A-FA28-4DE7-A4CC-55BD9577F415}" destId="{375FDE12-27CB-4256-8FA3-A6B82519C7CB}" srcOrd="0" destOrd="0" presId="urn:microsoft.com/office/officeart/2005/8/layout/vList2"/>
    <dgm:cxn modelId="{32A25B76-62D7-4C60-AE00-0F2593F591A1}" type="presParOf" srcId="{896829E2-AD16-4772-AF55-FD4617296B70}" destId="{4ED972A0-F8EF-42CD-BB11-0AB4FCFBD7B1}" srcOrd="0" destOrd="0" presId="urn:microsoft.com/office/officeart/2005/8/layout/vList2"/>
    <dgm:cxn modelId="{77D933B1-B8AD-439B-855D-DB1FAD9DE9BC}" type="presParOf" srcId="{896829E2-AD16-4772-AF55-FD4617296B70}" destId="{ACC7CCCB-E0BD-431B-A3A4-922956A1F33A}" srcOrd="1" destOrd="0" presId="urn:microsoft.com/office/officeart/2005/8/layout/vList2"/>
    <dgm:cxn modelId="{491822FC-38A4-4612-9749-744296C8048A}" type="presParOf" srcId="{896829E2-AD16-4772-AF55-FD4617296B70}" destId="{CDA56697-B9AD-4074-ABF3-613265D5D0CF}" srcOrd="2" destOrd="0" presId="urn:microsoft.com/office/officeart/2005/8/layout/vList2"/>
    <dgm:cxn modelId="{0D20CEF8-037F-4C25-8D12-3FBD8A56C12B}" type="presParOf" srcId="{896829E2-AD16-4772-AF55-FD4617296B70}" destId="{0968807B-0D77-4331-A5E3-928390BDEC4B}" srcOrd="3" destOrd="0" presId="urn:microsoft.com/office/officeart/2005/8/layout/vList2"/>
    <dgm:cxn modelId="{68D76D98-669B-4483-ACAE-4D56080C1B4C}" type="presParOf" srcId="{896829E2-AD16-4772-AF55-FD4617296B70}" destId="{0DEAFAE7-3C1F-4DDE-A88E-F2CCC37D6BA3}" srcOrd="4" destOrd="0" presId="urn:microsoft.com/office/officeart/2005/8/layout/vList2"/>
    <dgm:cxn modelId="{EFAA0666-356B-4291-9BAD-D27178B9DD3E}" type="presParOf" srcId="{896829E2-AD16-4772-AF55-FD4617296B70}" destId="{6287331F-A3BC-4ADE-B2D6-1E0A0D90E10A}" srcOrd="5" destOrd="0" presId="urn:microsoft.com/office/officeart/2005/8/layout/vList2"/>
    <dgm:cxn modelId="{CA4B5B20-5333-4661-9849-3589029940E1}" type="presParOf" srcId="{896829E2-AD16-4772-AF55-FD4617296B70}" destId="{375FDE12-27CB-4256-8FA3-A6B82519C7CB}" srcOrd="6" destOrd="0" presId="urn:microsoft.com/office/officeart/2005/8/layout/vList2"/>
  </dgm:cxnLst>
  <dgm:bg>
    <a:solidFill>
      <a:schemeClr val="accent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741AB6-DFE7-478D-8C30-793676FF140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31E9B39B-989D-432C-98BD-D249C6B72B3C}">
      <dgm:prSet phldrT="[Text]"/>
      <dgm:spPr/>
      <dgm:t>
        <a:bodyPr/>
        <a:lstStyle/>
        <a:p>
          <a:r>
            <a:rPr lang="en-US" dirty="0"/>
            <a:t>Donnelly Programs</a:t>
          </a:r>
        </a:p>
      </dgm:t>
    </dgm:pt>
    <dgm:pt modelId="{EAFD557E-F066-450C-9A82-9675E11FEBAF}" type="parTrans" cxnId="{02E29F07-C505-4F80-B7F9-86461769951A}">
      <dgm:prSet/>
      <dgm:spPr/>
      <dgm:t>
        <a:bodyPr/>
        <a:lstStyle/>
        <a:p>
          <a:endParaRPr lang="en-US"/>
        </a:p>
      </dgm:t>
    </dgm:pt>
    <dgm:pt modelId="{EEAE91C3-FF52-4E63-A804-039EC71217FA}" type="sibTrans" cxnId="{02E29F07-C505-4F80-B7F9-86461769951A}">
      <dgm:prSet/>
      <dgm:spPr/>
      <dgm:t>
        <a:bodyPr/>
        <a:lstStyle/>
        <a:p>
          <a:endParaRPr lang="en-US"/>
        </a:p>
      </dgm:t>
    </dgm:pt>
    <dgm:pt modelId="{692C26F7-E21A-4259-9B1B-E715ED06182C}">
      <dgm:prSet phldrT="[Text]" custT="1"/>
      <dgm:spPr/>
      <dgm:t>
        <a:bodyPr/>
        <a:lstStyle/>
        <a:p>
          <a:r>
            <a:rPr lang="en-US" sz="1600" dirty="0"/>
            <a:t>AA/AS</a:t>
          </a:r>
        </a:p>
        <a:p>
          <a:endParaRPr lang="en-US" sz="1600" dirty="0"/>
        </a:p>
        <a:p>
          <a:endParaRPr lang="en-US" sz="1600" dirty="0"/>
        </a:p>
      </dgm:t>
    </dgm:pt>
    <dgm:pt modelId="{6F3FBE60-CE9C-4AAF-812B-FED0EA9EEF9D}" type="parTrans" cxnId="{996031D7-93AD-43A4-ADCC-D0ECC6F02D3B}">
      <dgm:prSet/>
      <dgm:spPr/>
      <dgm:t>
        <a:bodyPr/>
        <a:lstStyle/>
        <a:p>
          <a:endParaRPr lang="en-US"/>
        </a:p>
      </dgm:t>
    </dgm:pt>
    <dgm:pt modelId="{958569E2-5657-4F0F-A59B-FA2A7E0EF166}" type="sibTrans" cxnId="{996031D7-93AD-43A4-ADCC-D0ECC6F02D3B}">
      <dgm:prSet/>
      <dgm:spPr/>
      <dgm:t>
        <a:bodyPr/>
        <a:lstStyle/>
        <a:p>
          <a:endParaRPr lang="en-US"/>
        </a:p>
      </dgm:t>
    </dgm:pt>
    <dgm:pt modelId="{FEC3B21D-5EBA-42DF-A039-FF90D4BA1E22}">
      <dgm:prSet phldrT="[Text]" custT="1"/>
      <dgm:spPr/>
      <dgm:t>
        <a:bodyPr/>
        <a:lstStyle/>
        <a:p>
          <a:r>
            <a:rPr lang="en-US" sz="1600" dirty="0"/>
            <a:t>BA/BS</a:t>
          </a:r>
        </a:p>
        <a:p>
          <a:endParaRPr lang="en-US" sz="1600" dirty="0"/>
        </a:p>
        <a:p>
          <a:endParaRPr lang="en-US" sz="1600" dirty="0"/>
        </a:p>
      </dgm:t>
    </dgm:pt>
    <dgm:pt modelId="{C2697258-B944-49E3-B5D4-44EE11E0CD18}" type="parTrans" cxnId="{556AE1DB-995C-4443-9F25-7E78A08B6B1D}">
      <dgm:prSet/>
      <dgm:spPr/>
      <dgm:t>
        <a:bodyPr/>
        <a:lstStyle/>
        <a:p>
          <a:endParaRPr lang="en-US"/>
        </a:p>
      </dgm:t>
    </dgm:pt>
    <dgm:pt modelId="{29820390-03D6-42B2-B43A-85E66B6662F0}" type="sibTrans" cxnId="{556AE1DB-995C-4443-9F25-7E78A08B6B1D}">
      <dgm:prSet/>
      <dgm:spPr/>
      <dgm:t>
        <a:bodyPr/>
        <a:lstStyle/>
        <a:p>
          <a:endParaRPr lang="en-US"/>
        </a:p>
      </dgm:t>
    </dgm:pt>
    <dgm:pt modelId="{7AE4A451-F5C6-468D-8B48-B6D45B07A934}">
      <dgm:prSet phldrT="[Text]" custT="1"/>
      <dgm:spPr/>
      <dgm:t>
        <a:bodyPr/>
        <a:lstStyle/>
        <a:p>
          <a:r>
            <a:rPr lang="en-US" sz="1600" dirty="0"/>
            <a:t>Nursing</a:t>
          </a:r>
        </a:p>
        <a:p>
          <a:endParaRPr lang="en-US" sz="1600" dirty="0"/>
        </a:p>
        <a:p>
          <a:endParaRPr lang="en-US" sz="1600" dirty="0"/>
        </a:p>
      </dgm:t>
    </dgm:pt>
    <dgm:pt modelId="{BAFF09B7-711D-4E9C-8950-55182A9ACFD0}" type="parTrans" cxnId="{474E2A7B-6093-473D-8858-06305E69BDCE}">
      <dgm:prSet/>
      <dgm:spPr/>
      <dgm:t>
        <a:bodyPr/>
        <a:lstStyle/>
        <a:p>
          <a:endParaRPr lang="en-US"/>
        </a:p>
      </dgm:t>
    </dgm:pt>
    <dgm:pt modelId="{A0AA62B3-DFB8-4DEB-B542-A77B47EFA0F9}" type="sibTrans" cxnId="{474E2A7B-6093-473D-8858-06305E69BDCE}">
      <dgm:prSet/>
      <dgm:spPr/>
      <dgm:t>
        <a:bodyPr/>
        <a:lstStyle/>
        <a:p>
          <a:endParaRPr lang="en-US"/>
        </a:p>
      </dgm:t>
    </dgm:pt>
    <dgm:pt modelId="{F3601EE0-91D6-4775-8486-3A296DEB09BF}">
      <dgm:prSet phldrT="[Text]" custT="1"/>
      <dgm:spPr/>
      <dgm:t>
        <a:bodyPr/>
        <a:lstStyle/>
        <a:p>
          <a:r>
            <a:rPr lang="en-US" sz="1600" dirty="0"/>
            <a:t>Lansing C.F.</a:t>
          </a:r>
        </a:p>
        <a:p>
          <a:endParaRPr lang="en-US" sz="1600" dirty="0"/>
        </a:p>
        <a:p>
          <a:endParaRPr lang="en-US" sz="1600" dirty="0"/>
        </a:p>
      </dgm:t>
    </dgm:pt>
    <dgm:pt modelId="{510BC470-A607-4749-A738-2948AAB063A4}" type="parTrans" cxnId="{85E86321-8723-48DF-84A3-08E2E3C90F4D}">
      <dgm:prSet/>
      <dgm:spPr/>
      <dgm:t>
        <a:bodyPr/>
        <a:lstStyle/>
        <a:p>
          <a:endParaRPr lang="en-US"/>
        </a:p>
      </dgm:t>
    </dgm:pt>
    <dgm:pt modelId="{79610A5D-BA5F-4803-8112-E22432F0BFEA}" type="sibTrans" cxnId="{85E86321-8723-48DF-84A3-08E2E3C90F4D}">
      <dgm:prSet/>
      <dgm:spPr/>
      <dgm:t>
        <a:bodyPr/>
        <a:lstStyle/>
        <a:p>
          <a:endParaRPr lang="en-US"/>
        </a:p>
      </dgm:t>
    </dgm:pt>
    <dgm:pt modelId="{A7A19F25-7023-4CF9-A9A2-D5FBACC56DD4}" type="pres">
      <dgm:prSet presAssocID="{E3741AB6-DFE7-478D-8C30-793676FF1406}" presName="Name0" presStyleCnt="0">
        <dgm:presLayoutVars>
          <dgm:chMax val="1"/>
          <dgm:dir/>
          <dgm:animLvl val="ctr"/>
          <dgm:resizeHandles val="exact"/>
        </dgm:presLayoutVars>
      </dgm:prSet>
      <dgm:spPr/>
    </dgm:pt>
    <dgm:pt modelId="{F238A71A-D1DF-423A-BF1C-A9FCE40F4D4B}" type="pres">
      <dgm:prSet presAssocID="{31E9B39B-989D-432C-98BD-D249C6B72B3C}" presName="centerShape" presStyleLbl="node0" presStyleIdx="0" presStyleCnt="1"/>
      <dgm:spPr/>
    </dgm:pt>
    <dgm:pt modelId="{9FF8325E-A65E-4409-A2C1-D8B4CAC4FCF2}" type="pres">
      <dgm:prSet presAssocID="{6F3FBE60-CE9C-4AAF-812B-FED0EA9EEF9D}" presName="parTrans" presStyleLbl="sibTrans2D1" presStyleIdx="0" presStyleCnt="4"/>
      <dgm:spPr/>
    </dgm:pt>
    <dgm:pt modelId="{3C2C5313-8F01-4209-AF0E-FC7ACD16A728}" type="pres">
      <dgm:prSet presAssocID="{6F3FBE60-CE9C-4AAF-812B-FED0EA9EEF9D}" presName="connectorText" presStyleLbl="sibTrans2D1" presStyleIdx="0" presStyleCnt="4"/>
      <dgm:spPr/>
    </dgm:pt>
    <dgm:pt modelId="{5AC4F517-AA08-4EDA-AC99-F71350118BC5}" type="pres">
      <dgm:prSet presAssocID="{692C26F7-E21A-4259-9B1B-E715ED06182C}" presName="node" presStyleLbl="node1" presStyleIdx="0" presStyleCnt="4">
        <dgm:presLayoutVars>
          <dgm:bulletEnabled val="1"/>
        </dgm:presLayoutVars>
      </dgm:prSet>
      <dgm:spPr/>
    </dgm:pt>
    <dgm:pt modelId="{2B91F89D-2241-4763-BE62-A40D30674CDE}" type="pres">
      <dgm:prSet presAssocID="{C2697258-B944-49E3-B5D4-44EE11E0CD18}" presName="parTrans" presStyleLbl="sibTrans2D1" presStyleIdx="1" presStyleCnt="4"/>
      <dgm:spPr/>
    </dgm:pt>
    <dgm:pt modelId="{9FD5FF9E-2D22-40A5-B80F-906141A76126}" type="pres">
      <dgm:prSet presAssocID="{C2697258-B944-49E3-B5D4-44EE11E0CD18}" presName="connectorText" presStyleLbl="sibTrans2D1" presStyleIdx="1" presStyleCnt="4"/>
      <dgm:spPr/>
    </dgm:pt>
    <dgm:pt modelId="{E84E4C49-CBD7-4BD2-BB72-9A098F15CA4C}" type="pres">
      <dgm:prSet presAssocID="{FEC3B21D-5EBA-42DF-A039-FF90D4BA1E22}" presName="node" presStyleLbl="node1" presStyleIdx="1" presStyleCnt="4">
        <dgm:presLayoutVars>
          <dgm:bulletEnabled val="1"/>
        </dgm:presLayoutVars>
      </dgm:prSet>
      <dgm:spPr/>
    </dgm:pt>
    <dgm:pt modelId="{9B8F7FE7-122E-4600-80D5-D51701F8C07B}" type="pres">
      <dgm:prSet presAssocID="{BAFF09B7-711D-4E9C-8950-55182A9ACFD0}" presName="parTrans" presStyleLbl="sibTrans2D1" presStyleIdx="2" presStyleCnt="4"/>
      <dgm:spPr/>
    </dgm:pt>
    <dgm:pt modelId="{5372A4D8-4E89-425D-AFC5-E9137ABE3C7D}" type="pres">
      <dgm:prSet presAssocID="{BAFF09B7-711D-4E9C-8950-55182A9ACFD0}" presName="connectorText" presStyleLbl="sibTrans2D1" presStyleIdx="2" presStyleCnt="4"/>
      <dgm:spPr/>
    </dgm:pt>
    <dgm:pt modelId="{B3494FD4-2D34-436A-9B28-67E7DB9E0ED5}" type="pres">
      <dgm:prSet presAssocID="{7AE4A451-F5C6-468D-8B48-B6D45B07A934}" presName="node" presStyleLbl="node1" presStyleIdx="2" presStyleCnt="4">
        <dgm:presLayoutVars>
          <dgm:bulletEnabled val="1"/>
        </dgm:presLayoutVars>
      </dgm:prSet>
      <dgm:spPr/>
    </dgm:pt>
    <dgm:pt modelId="{BC5BE87D-2514-47D0-824D-4E8526984666}" type="pres">
      <dgm:prSet presAssocID="{510BC470-A607-4749-A738-2948AAB063A4}" presName="parTrans" presStyleLbl="sibTrans2D1" presStyleIdx="3" presStyleCnt="4"/>
      <dgm:spPr/>
    </dgm:pt>
    <dgm:pt modelId="{74F229FC-5743-42D8-88BB-C2C656F57224}" type="pres">
      <dgm:prSet presAssocID="{510BC470-A607-4749-A738-2948AAB063A4}" presName="connectorText" presStyleLbl="sibTrans2D1" presStyleIdx="3" presStyleCnt="4"/>
      <dgm:spPr/>
    </dgm:pt>
    <dgm:pt modelId="{0D854543-2A8C-4608-B443-D5FC30964679}" type="pres">
      <dgm:prSet presAssocID="{F3601EE0-91D6-4775-8486-3A296DEB09BF}" presName="node" presStyleLbl="node1" presStyleIdx="3" presStyleCnt="4">
        <dgm:presLayoutVars>
          <dgm:bulletEnabled val="1"/>
        </dgm:presLayoutVars>
      </dgm:prSet>
      <dgm:spPr/>
    </dgm:pt>
  </dgm:ptLst>
  <dgm:cxnLst>
    <dgm:cxn modelId="{02E29F07-C505-4F80-B7F9-86461769951A}" srcId="{E3741AB6-DFE7-478D-8C30-793676FF1406}" destId="{31E9B39B-989D-432C-98BD-D249C6B72B3C}" srcOrd="0" destOrd="0" parTransId="{EAFD557E-F066-450C-9A82-9675E11FEBAF}" sibTransId="{EEAE91C3-FF52-4E63-A804-039EC71217FA}"/>
    <dgm:cxn modelId="{FC25AD14-8DD2-4B67-89AA-71419BA3AA79}" type="presOf" srcId="{FEC3B21D-5EBA-42DF-A039-FF90D4BA1E22}" destId="{E84E4C49-CBD7-4BD2-BB72-9A098F15CA4C}" srcOrd="0" destOrd="0" presId="urn:microsoft.com/office/officeart/2005/8/layout/radial5"/>
    <dgm:cxn modelId="{85E86321-8723-48DF-84A3-08E2E3C90F4D}" srcId="{31E9B39B-989D-432C-98BD-D249C6B72B3C}" destId="{F3601EE0-91D6-4775-8486-3A296DEB09BF}" srcOrd="3" destOrd="0" parTransId="{510BC470-A607-4749-A738-2948AAB063A4}" sibTransId="{79610A5D-BA5F-4803-8112-E22432F0BFEA}"/>
    <dgm:cxn modelId="{ACC0AC3A-13DF-41B2-A537-48B75401ABEA}" type="presOf" srcId="{F3601EE0-91D6-4775-8486-3A296DEB09BF}" destId="{0D854543-2A8C-4608-B443-D5FC30964679}" srcOrd="0" destOrd="0" presId="urn:microsoft.com/office/officeart/2005/8/layout/radial5"/>
    <dgm:cxn modelId="{68B4F43C-F161-4267-BB52-056A20613AE9}" type="presOf" srcId="{6F3FBE60-CE9C-4AAF-812B-FED0EA9EEF9D}" destId="{9FF8325E-A65E-4409-A2C1-D8B4CAC4FCF2}" srcOrd="0" destOrd="0" presId="urn:microsoft.com/office/officeart/2005/8/layout/radial5"/>
    <dgm:cxn modelId="{A4AFFB5E-D81E-483B-A3AA-505323B7B052}" type="presOf" srcId="{C2697258-B944-49E3-B5D4-44EE11E0CD18}" destId="{9FD5FF9E-2D22-40A5-B80F-906141A76126}" srcOrd="1" destOrd="0" presId="urn:microsoft.com/office/officeart/2005/8/layout/radial5"/>
    <dgm:cxn modelId="{05C0604E-479A-4E0F-89F8-8D9367F5DAF7}" type="presOf" srcId="{510BC470-A607-4749-A738-2948AAB063A4}" destId="{74F229FC-5743-42D8-88BB-C2C656F57224}" srcOrd="1" destOrd="0" presId="urn:microsoft.com/office/officeart/2005/8/layout/radial5"/>
    <dgm:cxn modelId="{474E2A7B-6093-473D-8858-06305E69BDCE}" srcId="{31E9B39B-989D-432C-98BD-D249C6B72B3C}" destId="{7AE4A451-F5C6-468D-8B48-B6D45B07A934}" srcOrd="2" destOrd="0" parTransId="{BAFF09B7-711D-4E9C-8950-55182A9ACFD0}" sibTransId="{A0AA62B3-DFB8-4DEB-B542-A77B47EFA0F9}"/>
    <dgm:cxn modelId="{DA00907F-E646-4356-AF5E-E4C013D18DEF}" type="presOf" srcId="{6F3FBE60-CE9C-4AAF-812B-FED0EA9EEF9D}" destId="{3C2C5313-8F01-4209-AF0E-FC7ACD16A728}" srcOrd="1" destOrd="0" presId="urn:microsoft.com/office/officeart/2005/8/layout/radial5"/>
    <dgm:cxn modelId="{98858186-2E7C-42BF-B217-3B89CB3C15D0}" type="presOf" srcId="{31E9B39B-989D-432C-98BD-D249C6B72B3C}" destId="{F238A71A-D1DF-423A-BF1C-A9FCE40F4D4B}" srcOrd="0" destOrd="0" presId="urn:microsoft.com/office/officeart/2005/8/layout/radial5"/>
    <dgm:cxn modelId="{974BBD8A-591E-4AEF-92D6-5B035CD8CB55}" type="presOf" srcId="{692C26F7-E21A-4259-9B1B-E715ED06182C}" destId="{5AC4F517-AA08-4EDA-AC99-F71350118BC5}" srcOrd="0" destOrd="0" presId="urn:microsoft.com/office/officeart/2005/8/layout/radial5"/>
    <dgm:cxn modelId="{2FAD73B0-823F-4C22-AA99-FE21DD43C681}" type="presOf" srcId="{C2697258-B944-49E3-B5D4-44EE11E0CD18}" destId="{2B91F89D-2241-4763-BE62-A40D30674CDE}" srcOrd="0" destOrd="0" presId="urn:microsoft.com/office/officeart/2005/8/layout/radial5"/>
    <dgm:cxn modelId="{DF3543B1-375E-4C83-9751-0F516ACD4C04}" type="presOf" srcId="{E3741AB6-DFE7-478D-8C30-793676FF1406}" destId="{A7A19F25-7023-4CF9-A9A2-D5FBACC56DD4}" srcOrd="0" destOrd="0" presId="urn:microsoft.com/office/officeart/2005/8/layout/radial5"/>
    <dgm:cxn modelId="{23E700B8-356D-4FF9-96EE-A3946789912E}" type="presOf" srcId="{7AE4A451-F5C6-468D-8B48-B6D45B07A934}" destId="{B3494FD4-2D34-436A-9B28-67E7DB9E0ED5}" srcOrd="0" destOrd="0" presId="urn:microsoft.com/office/officeart/2005/8/layout/radial5"/>
    <dgm:cxn modelId="{6D2B1EC8-001A-4D32-A592-064B255FEBD1}" type="presOf" srcId="{BAFF09B7-711D-4E9C-8950-55182A9ACFD0}" destId="{5372A4D8-4E89-425D-AFC5-E9137ABE3C7D}" srcOrd="1" destOrd="0" presId="urn:microsoft.com/office/officeart/2005/8/layout/radial5"/>
    <dgm:cxn modelId="{996031D7-93AD-43A4-ADCC-D0ECC6F02D3B}" srcId="{31E9B39B-989D-432C-98BD-D249C6B72B3C}" destId="{692C26F7-E21A-4259-9B1B-E715ED06182C}" srcOrd="0" destOrd="0" parTransId="{6F3FBE60-CE9C-4AAF-812B-FED0EA9EEF9D}" sibTransId="{958569E2-5657-4F0F-A59B-FA2A7E0EF166}"/>
    <dgm:cxn modelId="{556AE1DB-995C-4443-9F25-7E78A08B6B1D}" srcId="{31E9B39B-989D-432C-98BD-D249C6B72B3C}" destId="{FEC3B21D-5EBA-42DF-A039-FF90D4BA1E22}" srcOrd="1" destOrd="0" parTransId="{C2697258-B944-49E3-B5D4-44EE11E0CD18}" sibTransId="{29820390-03D6-42B2-B43A-85E66B6662F0}"/>
    <dgm:cxn modelId="{7F5F4CF5-3F5D-47DD-81D4-0DE75AC2C468}" type="presOf" srcId="{BAFF09B7-711D-4E9C-8950-55182A9ACFD0}" destId="{9B8F7FE7-122E-4600-80D5-D51701F8C07B}" srcOrd="0" destOrd="0" presId="urn:microsoft.com/office/officeart/2005/8/layout/radial5"/>
    <dgm:cxn modelId="{1E451BFF-B0A4-43AA-BE24-988BEF3AE207}" type="presOf" srcId="{510BC470-A607-4749-A738-2948AAB063A4}" destId="{BC5BE87D-2514-47D0-824D-4E8526984666}" srcOrd="0" destOrd="0" presId="urn:microsoft.com/office/officeart/2005/8/layout/radial5"/>
    <dgm:cxn modelId="{6A3A2D61-D57B-4021-BF95-5943F3DB946B}" type="presParOf" srcId="{A7A19F25-7023-4CF9-A9A2-D5FBACC56DD4}" destId="{F238A71A-D1DF-423A-BF1C-A9FCE40F4D4B}" srcOrd="0" destOrd="0" presId="urn:microsoft.com/office/officeart/2005/8/layout/radial5"/>
    <dgm:cxn modelId="{D38B576E-AD02-4F75-8AFA-9831756E335F}" type="presParOf" srcId="{A7A19F25-7023-4CF9-A9A2-D5FBACC56DD4}" destId="{9FF8325E-A65E-4409-A2C1-D8B4CAC4FCF2}" srcOrd="1" destOrd="0" presId="urn:microsoft.com/office/officeart/2005/8/layout/radial5"/>
    <dgm:cxn modelId="{A8EAA5A8-339B-40E8-938F-548385AF4E41}" type="presParOf" srcId="{9FF8325E-A65E-4409-A2C1-D8B4CAC4FCF2}" destId="{3C2C5313-8F01-4209-AF0E-FC7ACD16A728}" srcOrd="0" destOrd="0" presId="urn:microsoft.com/office/officeart/2005/8/layout/radial5"/>
    <dgm:cxn modelId="{5331C1A5-E90D-42E9-A50E-7DF66D6D0578}" type="presParOf" srcId="{A7A19F25-7023-4CF9-A9A2-D5FBACC56DD4}" destId="{5AC4F517-AA08-4EDA-AC99-F71350118BC5}" srcOrd="2" destOrd="0" presId="urn:microsoft.com/office/officeart/2005/8/layout/radial5"/>
    <dgm:cxn modelId="{669B46E2-7EE5-4D00-B051-C519EB6E4E24}" type="presParOf" srcId="{A7A19F25-7023-4CF9-A9A2-D5FBACC56DD4}" destId="{2B91F89D-2241-4763-BE62-A40D30674CDE}" srcOrd="3" destOrd="0" presId="urn:microsoft.com/office/officeart/2005/8/layout/radial5"/>
    <dgm:cxn modelId="{F7C5158E-1301-46F7-9A93-56F0F1354318}" type="presParOf" srcId="{2B91F89D-2241-4763-BE62-A40D30674CDE}" destId="{9FD5FF9E-2D22-40A5-B80F-906141A76126}" srcOrd="0" destOrd="0" presId="urn:microsoft.com/office/officeart/2005/8/layout/radial5"/>
    <dgm:cxn modelId="{C2D04534-66CB-4077-90A3-F0C1A4ED1AD9}" type="presParOf" srcId="{A7A19F25-7023-4CF9-A9A2-D5FBACC56DD4}" destId="{E84E4C49-CBD7-4BD2-BB72-9A098F15CA4C}" srcOrd="4" destOrd="0" presId="urn:microsoft.com/office/officeart/2005/8/layout/radial5"/>
    <dgm:cxn modelId="{2702C013-9CE9-4639-B86D-94652B4E590C}" type="presParOf" srcId="{A7A19F25-7023-4CF9-A9A2-D5FBACC56DD4}" destId="{9B8F7FE7-122E-4600-80D5-D51701F8C07B}" srcOrd="5" destOrd="0" presId="urn:microsoft.com/office/officeart/2005/8/layout/radial5"/>
    <dgm:cxn modelId="{7816E68E-50C5-44BE-8E48-E60224A68C93}" type="presParOf" srcId="{9B8F7FE7-122E-4600-80D5-D51701F8C07B}" destId="{5372A4D8-4E89-425D-AFC5-E9137ABE3C7D}" srcOrd="0" destOrd="0" presId="urn:microsoft.com/office/officeart/2005/8/layout/radial5"/>
    <dgm:cxn modelId="{80032961-EAF7-4A8C-8037-438EBAFE2B82}" type="presParOf" srcId="{A7A19F25-7023-4CF9-A9A2-D5FBACC56DD4}" destId="{B3494FD4-2D34-436A-9B28-67E7DB9E0ED5}" srcOrd="6" destOrd="0" presId="urn:microsoft.com/office/officeart/2005/8/layout/radial5"/>
    <dgm:cxn modelId="{24D62387-61D4-4BE0-B2FC-1DF4A8932D64}" type="presParOf" srcId="{A7A19F25-7023-4CF9-A9A2-D5FBACC56DD4}" destId="{BC5BE87D-2514-47D0-824D-4E8526984666}" srcOrd="7" destOrd="0" presId="urn:microsoft.com/office/officeart/2005/8/layout/radial5"/>
    <dgm:cxn modelId="{C859574E-5CCB-47BF-8717-49126C19A31F}" type="presParOf" srcId="{BC5BE87D-2514-47D0-824D-4E8526984666}" destId="{74F229FC-5743-42D8-88BB-C2C656F57224}" srcOrd="0" destOrd="0" presId="urn:microsoft.com/office/officeart/2005/8/layout/radial5"/>
    <dgm:cxn modelId="{FEE798E8-FDCA-43DC-98C2-4FDAE4F68DD8}" type="presParOf" srcId="{A7A19F25-7023-4CF9-A9A2-D5FBACC56DD4}" destId="{0D854543-2A8C-4608-B443-D5FC30964679}"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3D82BD-F1CC-432E-8C9B-1C8454E67EBF}" type="doc">
      <dgm:prSet loTypeId="urn:microsoft.com/office/officeart/2008/layout/LinedList" loCatId="list" qsTypeId="urn:microsoft.com/office/officeart/2005/8/quickstyle/3d2" qsCatId="3D" csTypeId="urn:microsoft.com/office/officeart/2005/8/colors/accent5_1" csCatId="accent5" phldr="1"/>
      <dgm:spPr/>
      <dgm:t>
        <a:bodyPr/>
        <a:lstStyle/>
        <a:p>
          <a:endParaRPr lang="en-US"/>
        </a:p>
      </dgm:t>
    </dgm:pt>
    <dgm:pt modelId="{3C79E422-CD17-4BBB-AB25-58A430A7D7A6}">
      <dgm:prSet phldrT="[Text]" custT="1"/>
      <dgm:spPr/>
      <dgm:t>
        <a:bodyPr/>
        <a:lstStyle/>
        <a:p>
          <a:r>
            <a:rPr lang="en-US" sz="1800" b="1" dirty="0"/>
            <a:t>3.C.1. The institution strives to ensure that the overall composition of its faculty and staff reflects human diversity as appropriate within its mission and for the constituencies it serves.</a:t>
          </a:r>
        </a:p>
      </dgm:t>
    </dgm:pt>
    <dgm:pt modelId="{8A9B9A31-D391-4BDD-930C-0D6E6708103B}" type="parTrans" cxnId="{50C7E768-DE00-407B-B7AA-F817E64592EB}">
      <dgm:prSet/>
      <dgm:spPr/>
      <dgm:t>
        <a:bodyPr/>
        <a:lstStyle/>
        <a:p>
          <a:endParaRPr lang="en-US"/>
        </a:p>
      </dgm:t>
    </dgm:pt>
    <dgm:pt modelId="{92E213B6-36C9-4132-B3E3-ED3C6590A1EA}" type="sibTrans" cxnId="{50C7E768-DE00-407B-B7AA-F817E64592EB}">
      <dgm:prSet/>
      <dgm:spPr/>
      <dgm:t>
        <a:bodyPr/>
        <a:lstStyle/>
        <a:p>
          <a:endParaRPr lang="en-US"/>
        </a:p>
      </dgm:t>
    </dgm:pt>
    <dgm:pt modelId="{7D032B24-8CF3-4989-82A4-B97DED1B4F0E}">
      <dgm:prSet phldrT="[Text]" custT="1"/>
      <dgm:spPr/>
      <dgm:t>
        <a:bodyPr/>
        <a:lstStyle/>
        <a:p>
          <a:r>
            <a:rPr lang="en-US" sz="1800" b="1" dirty="0">
              <a:solidFill>
                <a:srgbClr val="C00000"/>
              </a:solidFill>
            </a:rPr>
            <a:t>3.C.2. The institution has sufficient numbers and continuity of faculty members to carry out both the classroom and the non-classroom roles of faculty, including oversight of the curriculum and expectations for student performance, assessment of student learning, and establishment of academic credentials for instructional staff.</a:t>
          </a:r>
        </a:p>
        <a:p>
          <a:endParaRPr lang="en-US" sz="1800" b="1" dirty="0"/>
        </a:p>
      </dgm:t>
    </dgm:pt>
    <dgm:pt modelId="{C3FE79E1-78D9-48D4-A90C-2C59926246BC}" type="parTrans" cxnId="{0F97BC55-78EE-4214-9354-B1F33C4B39FD}">
      <dgm:prSet/>
      <dgm:spPr/>
      <dgm:t>
        <a:bodyPr/>
        <a:lstStyle/>
        <a:p>
          <a:endParaRPr lang="en-US"/>
        </a:p>
      </dgm:t>
    </dgm:pt>
    <dgm:pt modelId="{6DB38468-9348-4A38-A154-01627F60297F}" type="sibTrans" cxnId="{0F97BC55-78EE-4214-9354-B1F33C4B39FD}">
      <dgm:prSet/>
      <dgm:spPr/>
      <dgm:t>
        <a:bodyPr/>
        <a:lstStyle/>
        <a:p>
          <a:endParaRPr lang="en-US"/>
        </a:p>
      </dgm:t>
    </dgm:pt>
    <dgm:pt modelId="{2EEF764A-C9F6-483F-BA07-354404FB4D05}">
      <dgm:prSet phldrT="[Text]" custT="1"/>
      <dgm:spPr/>
      <dgm:t>
        <a:bodyPr/>
        <a:lstStyle/>
        <a:p>
          <a:r>
            <a:rPr lang="en-US" sz="1800" b="1" dirty="0"/>
            <a:t>3.C.3. All instructors are appropriately qualified, including those in dual credit, contractual and </a:t>
          </a:r>
          <a:r>
            <a:rPr lang="en-US" sz="1800" b="1" dirty="0" err="1"/>
            <a:t>consortial</a:t>
          </a:r>
          <a:r>
            <a:rPr lang="en-US" sz="1800" b="1" dirty="0"/>
            <a:t> offerings.</a:t>
          </a:r>
        </a:p>
      </dgm:t>
    </dgm:pt>
    <dgm:pt modelId="{644449D6-9A9B-4F07-91A4-092DC3529373}" type="parTrans" cxnId="{49613F69-9C27-4841-BD70-90138A0397A7}">
      <dgm:prSet/>
      <dgm:spPr/>
      <dgm:t>
        <a:bodyPr/>
        <a:lstStyle/>
        <a:p>
          <a:endParaRPr lang="en-US"/>
        </a:p>
      </dgm:t>
    </dgm:pt>
    <dgm:pt modelId="{9C56A66D-4455-4262-A92F-741313367036}" type="sibTrans" cxnId="{49613F69-9C27-4841-BD70-90138A0397A7}">
      <dgm:prSet/>
      <dgm:spPr/>
      <dgm:t>
        <a:bodyPr/>
        <a:lstStyle/>
        <a:p>
          <a:endParaRPr lang="en-US"/>
        </a:p>
      </dgm:t>
    </dgm:pt>
    <dgm:pt modelId="{67E0D02A-FA28-4DE7-A4CC-55BD9577F415}">
      <dgm:prSet phldrT="[Text]" custT="1"/>
      <dgm:spPr/>
      <dgm:t>
        <a:bodyPr/>
        <a:lstStyle/>
        <a:p>
          <a:r>
            <a:rPr lang="en-US" sz="1800" b="1" dirty="0">
              <a:solidFill>
                <a:srgbClr val="C00000"/>
              </a:solidFill>
            </a:rPr>
            <a:t>3.C.4. The faculty and students contribute to scholarship, creative work, and the discovery of knowledge to the extent appropriate for their offerings and the institution’s mission</a:t>
          </a:r>
          <a:r>
            <a:rPr lang="en-US" sz="1800" dirty="0">
              <a:solidFill>
                <a:srgbClr val="C00000"/>
              </a:solidFill>
            </a:rPr>
            <a:t>.</a:t>
          </a:r>
        </a:p>
        <a:p>
          <a:r>
            <a:rPr lang="en-US" sz="1800" b="1" dirty="0">
              <a:solidFill>
                <a:schemeClr val="tx1"/>
              </a:solidFill>
            </a:rPr>
            <a:t>3.C.5. The institution has processes and resources for assuring that instructors are current in their disciplines and adept in their teaching roles. It supports their professional development.</a:t>
          </a:r>
        </a:p>
        <a:p>
          <a:r>
            <a:rPr lang="en-US" sz="1800" b="1" dirty="0">
              <a:solidFill>
                <a:srgbClr val="C00000"/>
              </a:solidFill>
            </a:rPr>
            <a:t>3.C.6. Instructors are accessible for student inquiry.</a:t>
          </a:r>
        </a:p>
        <a:p>
          <a:r>
            <a:rPr lang="en-US" sz="1800" b="1" dirty="0">
              <a:solidFill>
                <a:schemeClr val="tx1"/>
              </a:solidFill>
            </a:rPr>
            <a:t>3.C.7. Staff members providing student support services, such as tutoring, financial aid advising, academic advising and cocurricular activities, are appropriately qualified, trained and supported in their professional development.</a:t>
          </a:r>
        </a:p>
      </dgm:t>
    </dgm:pt>
    <dgm:pt modelId="{3FFFC2AF-FE31-46C0-86A5-CA5521920130}" type="parTrans" cxnId="{9DC6A624-F44E-419F-B1E5-17A6594C2A6C}">
      <dgm:prSet/>
      <dgm:spPr/>
      <dgm:t>
        <a:bodyPr/>
        <a:lstStyle/>
        <a:p>
          <a:endParaRPr lang="en-US"/>
        </a:p>
      </dgm:t>
    </dgm:pt>
    <dgm:pt modelId="{ADABDBB6-7CD3-4289-AE05-BF611436F7A9}" type="sibTrans" cxnId="{9DC6A624-F44E-419F-B1E5-17A6594C2A6C}">
      <dgm:prSet/>
      <dgm:spPr/>
      <dgm:t>
        <a:bodyPr/>
        <a:lstStyle/>
        <a:p>
          <a:endParaRPr lang="en-US"/>
        </a:p>
      </dgm:t>
    </dgm:pt>
    <dgm:pt modelId="{EB532A56-387C-4FC0-8624-6AD9DCFDC03C}">
      <dgm:prSet/>
      <dgm:spPr/>
      <dgm:t>
        <a:bodyPr/>
        <a:lstStyle/>
        <a:p>
          <a:endParaRPr lang="en-US"/>
        </a:p>
      </dgm:t>
    </dgm:pt>
    <dgm:pt modelId="{D24C4F5C-EE67-4255-86D3-CFB86A54C9E3}" type="parTrans" cxnId="{BBB6D9AE-1372-4698-AB60-BBADD79BABF9}">
      <dgm:prSet/>
      <dgm:spPr/>
      <dgm:t>
        <a:bodyPr/>
        <a:lstStyle/>
        <a:p>
          <a:endParaRPr lang="en-US"/>
        </a:p>
      </dgm:t>
    </dgm:pt>
    <dgm:pt modelId="{9800E254-BA78-45F1-A078-34C926CF3A7E}" type="sibTrans" cxnId="{BBB6D9AE-1372-4698-AB60-BBADD79BABF9}">
      <dgm:prSet/>
      <dgm:spPr/>
      <dgm:t>
        <a:bodyPr/>
        <a:lstStyle/>
        <a:p>
          <a:endParaRPr lang="en-US"/>
        </a:p>
      </dgm:t>
    </dgm:pt>
    <dgm:pt modelId="{E00BB0DD-51F8-4AC4-916B-3D88DD6E5386}">
      <dgm:prSet/>
      <dgm:spPr/>
      <dgm:t>
        <a:bodyPr/>
        <a:lstStyle/>
        <a:p>
          <a:endParaRPr lang="en-US"/>
        </a:p>
      </dgm:t>
    </dgm:pt>
    <dgm:pt modelId="{EA33EF84-4CBB-4B9E-9439-08A2A2BAF1BF}" type="parTrans" cxnId="{20FB279F-BC63-4211-B442-5B1184F95811}">
      <dgm:prSet/>
      <dgm:spPr/>
      <dgm:t>
        <a:bodyPr/>
        <a:lstStyle/>
        <a:p>
          <a:endParaRPr lang="en-US"/>
        </a:p>
      </dgm:t>
    </dgm:pt>
    <dgm:pt modelId="{53B9974B-108E-4763-9E72-995F3B9EB045}" type="sibTrans" cxnId="{20FB279F-BC63-4211-B442-5B1184F95811}">
      <dgm:prSet/>
      <dgm:spPr/>
      <dgm:t>
        <a:bodyPr/>
        <a:lstStyle/>
        <a:p>
          <a:endParaRPr lang="en-US"/>
        </a:p>
      </dgm:t>
    </dgm:pt>
    <dgm:pt modelId="{3FBFF5A8-121E-47A6-902A-E036BC8FD22D}">
      <dgm:prSet/>
      <dgm:spPr/>
      <dgm:t>
        <a:bodyPr/>
        <a:lstStyle/>
        <a:p>
          <a:endParaRPr lang="en-US"/>
        </a:p>
      </dgm:t>
    </dgm:pt>
    <dgm:pt modelId="{A071BC3F-0753-4368-933C-FF32A7F9B074}" type="parTrans" cxnId="{76A79E83-B0BD-4804-9AFC-98EADCD609C5}">
      <dgm:prSet/>
      <dgm:spPr/>
      <dgm:t>
        <a:bodyPr/>
        <a:lstStyle/>
        <a:p>
          <a:endParaRPr lang="en-US"/>
        </a:p>
      </dgm:t>
    </dgm:pt>
    <dgm:pt modelId="{EB771901-437B-4B7E-8D9D-B5EC7A006162}" type="sibTrans" cxnId="{76A79E83-B0BD-4804-9AFC-98EADCD609C5}">
      <dgm:prSet/>
      <dgm:spPr/>
      <dgm:t>
        <a:bodyPr/>
        <a:lstStyle/>
        <a:p>
          <a:endParaRPr lang="en-US"/>
        </a:p>
      </dgm:t>
    </dgm:pt>
    <dgm:pt modelId="{7C413DB8-9470-4F81-AA48-10A159554E64}" type="pres">
      <dgm:prSet presAssocID="{553D82BD-F1CC-432E-8C9B-1C8454E67EBF}" presName="vert0" presStyleCnt="0">
        <dgm:presLayoutVars>
          <dgm:dir/>
          <dgm:animOne val="branch"/>
          <dgm:animLvl val="lvl"/>
        </dgm:presLayoutVars>
      </dgm:prSet>
      <dgm:spPr/>
    </dgm:pt>
    <dgm:pt modelId="{2AE5C53D-AAC8-4CBF-A610-34971BB96D22}" type="pres">
      <dgm:prSet presAssocID="{3C79E422-CD17-4BBB-AB25-58A430A7D7A6}" presName="thickLine" presStyleLbl="alignNode1" presStyleIdx="0" presStyleCnt="7"/>
      <dgm:spPr/>
    </dgm:pt>
    <dgm:pt modelId="{804D1790-D5EF-4F75-809A-19546D8E886A}" type="pres">
      <dgm:prSet presAssocID="{3C79E422-CD17-4BBB-AB25-58A430A7D7A6}" presName="horz1" presStyleCnt="0"/>
      <dgm:spPr/>
    </dgm:pt>
    <dgm:pt modelId="{3E509827-448D-4041-B822-06A2996E2927}" type="pres">
      <dgm:prSet presAssocID="{3C79E422-CD17-4BBB-AB25-58A430A7D7A6}" presName="tx1" presStyleLbl="revTx" presStyleIdx="0" presStyleCnt="7" custLinFactNeighborY="-85"/>
      <dgm:spPr/>
    </dgm:pt>
    <dgm:pt modelId="{5E5C1516-EB7B-42E1-90FE-FBAD70779844}" type="pres">
      <dgm:prSet presAssocID="{3C79E422-CD17-4BBB-AB25-58A430A7D7A6}" presName="vert1" presStyleCnt="0"/>
      <dgm:spPr/>
    </dgm:pt>
    <dgm:pt modelId="{023BF97D-281D-4215-8653-1DF189DB1294}" type="pres">
      <dgm:prSet presAssocID="{7D032B24-8CF3-4989-82A4-B97DED1B4F0E}" presName="thickLine" presStyleLbl="alignNode1" presStyleIdx="1" presStyleCnt="7"/>
      <dgm:spPr/>
    </dgm:pt>
    <dgm:pt modelId="{5AA01EC8-F72D-44CE-91FD-904782A69CFA}" type="pres">
      <dgm:prSet presAssocID="{7D032B24-8CF3-4989-82A4-B97DED1B4F0E}" presName="horz1" presStyleCnt="0"/>
      <dgm:spPr/>
    </dgm:pt>
    <dgm:pt modelId="{2439D897-C454-43E5-8823-4328A83197D0}" type="pres">
      <dgm:prSet presAssocID="{7D032B24-8CF3-4989-82A4-B97DED1B4F0E}" presName="tx1" presStyleLbl="revTx" presStyleIdx="1" presStyleCnt="7" custLinFactNeighborX="-34" custLinFactNeighborY="-10752"/>
      <dgm:spPr/>
    </dgm:pt>
    <dgm:pt modelId="{4B191862-D7D1-4274-B604-E360B6BB0B12}" type="pres">
      <dgm:prSet presAssocID="{7D032B24-8CF3-4989-82A4-B97DED1B4F0E}" presName="vert1" presStyleCnt="0"/>
      <dgm:spPr/>
    </dgm:pt>
    <dgm:pt modelId="{F62E26FD-CF74-4F02-A471-F8EBEAC657B9}" type="pres">
      <dgm:prSet presAssocID="{2EEF764A-C9F6-483F-BA07-354404FB4D05}" presName="thickLine" presStyleLbl="alignNode1" presStyleIdx="2" presStyleCnt="7"/>
      <dgm:spPr/>
    </dgm:pt>
    <dgm:pt modelId="{06056901-9232-4C6F-B7A5-36FC3BDAE85E}" type="pres">
      <dgm:prSet presAssocID="{2EEF764A-C9F6-483F-BA07-354404FB4D05}" presName="horz1" presStyleCnt="0"/>
      <dgm:spPr/>
    </dgm:pt>
    <dgm:pt modelId="{97CA3BA1-4595-48F7-8C67-61A61DAC433B}" type="pres">
      <dgm:prSet presAssocID="{2EEF764A-C9F6-483F-BA07-354404FB4D05}" presName="tx1" presStyleLbl="revTx" presStyleIdx="2" presStyleCnt="7" custLinFactNeighborX="-34" custLinFactNeighborY="34821"/>
      <dgm:spPr/>
    </dgm:pt>
    <dgm:pt modelId="{C2A7C7C7-F790-497E-B0A6-6270638E2656}" type="pres">
      <dgm:prSet presAssocID="{2EEF764A-C9F6-483F-BA07-354404FB4D05}" presName="vert1" presStyleCnt="0"/>
      <dgm:spPr/>
    </dgm:pt>
    <dgm:pt modelId="{AA712E06-B17D-4CCC-B888-5975DE2A3E9A}" type="pres">
      <dgm:prSet presAssocID="{67E0D02A-FA28-4DE7-A4CC-55BD9577F415}" presName="thickLine" presStyleLbl="alignNode1" presStyleIdx="3" presStyleCnt="7"/>
      <dgm:spPr/>
    </dgm:pt>
    <dgm:pt modelId="{2C822324-0FCA-4263-963E-BE11B4528A08}" type="pres">
      <dgm:prSet presAssocID="{67E0D02A-FA28-4DE7-A4CC-55BD9577F415}" presName="horz1" presStyleCnt="0"/>
      <dgm:spPr/>
    </dgm:pt>
    <dgm:pt modelId="{B265FE85-3D6C-4503-9B51-8209F01433C0}" type="pres">
      <dgm:prSet presAssocID="{67E0D02A-FA28-4DE7-A4CC-55BD9577F415}" presName="tx1" presStyleLbl="revTx" presStyleIdx="3" presStyleCnt="7" custLinFactNeighborX="-34" custLinFactNeighborY="26878"/>
      <dgm:spPr/>
    </dgm:pt>
    <dgm:pt modelId="{7976C836-0243-49DD-B19D-4213883EB5A3}" type="pres">
      <dgm:prSet presAssocID="{67E0D02A-FA28-4DE7-A4CC-55BD9577F415}" presName="vert1" presStyleCnt="0"/>
      <dgm:spPr/>
    </dgm:pt>
    <dgm:pt modelId="{B2601255-017A-45F1-A067-7C441791E523}" type="pres">
      <dgm:prSet presAssocID="{EB532A56-387C-4FC0-8624-6AD9DCFDC03C}" presName="thickLine" presStyleLbl="alignNode1" presStyleIdx="4" presStyleCnt="7"/>
      <dgm:spPr/>
    </dgm:pt>
    <dgm:pt modelId="{6D4E973C-F44C-46E5-864A-94702DDFA27F}" type="pres">
      <dgm:prSet presAssocID="{EB532A56-387C-4FC0-8624-6AD9DCFDC03C}" presName="horz1" presStyleCnt="0"/>
      <dgm:spPr/>
    </dgm:pt>
    <dgm:pt modelId="{4F198F28-3459-4C08-A73E-D1AD00AFC8E9}" type="pres">
      <dgm:prSet presAssocID="{EB532A56-387C-4FC0-8624-6AD9DCFDC03C}" presName="tx1" presStyleLbl="revTx" presStyleIdx="4" presStyleCnt="7"/>
      <dgm:spPr/>
    </dgm:pt>
    <dgm:pt modelId="{D5A10988-41C2-4447-89E6-60985F53B233}" type="pres">
      <dgm:prSet presAssocID="{EB532A56-387C-4FC0-8624-6AD9DCFDC03C}" presName="vert1" presStyleCnt="0"/>
      <dgm:spPr/>
    </dgm:pt>
    <dgm:pt modelId="{3093468A-8B6A-4CC0-9961-36C0906A8721}" type="pres">
      <dgm:prSet presAssocID="{E00BB0DD-51F8-4AC4-916B-3D88DD6E5386}" presName="thickLine" presStyleLbl="alignNode1" presStyleIdx="5" presStyleCnt="7"/>
      <dgm:spPr/>
    </dgm:pt>
    <dgm:pt modelId="{41915404-F85E-43C1-AE6A-B44B7F04DDC3}" type="pres">
      <dgm:prSet presAssocID="{E00BB0DD-51F8-4AC4-916B-3D88DD6E5386}" presName="horz1" presStyleCnt="0"/>
      <dgm:spPr/>
    </dgm:pt>
    <dgm:pt modelId="{B5564D49-300A-4CD5-98D9-37EE48C7C4D2}" type="pres">
      <dgm:prSet presAssocID="{E00BB0DD-51F8-4AC4-916B-3D88DD6E5386}" presName="tx1" presStyleLbl="revTx" presStyleIdx="5" presStyleCnt="7"/>
      <dgm:spPr/>
    </dgm:pt>
    <dgm:pt modelId="{E9F5A201-BD04-47DF-B3C2-EA55EDD1F67B}" type="pres">
      <dgm:prSet presAssocID="{E00BB0DD-51F8-4AC4-916B-3D88DD6E5386}" presName="vert1" presStyleCnt="0"/>
      <dgm:spPr/>
    </dgm:pt>
    <dgm:pt modelId="{2330555B-FDA9-499F-95BD-64215B9235D0}" type="pres">
      <dgm:prSet presAssocID="{3FBFF5A8-121E-47A6-902A-E036BC8FD22D}" presName="thickLine" presStyleLbl="alignNode1" presStyleIdx="6" presStyleCnt="7"/>
      <dgm:spPr/>
    </dgm:pt>
    <dgm:pt modelId="{ABC856B1-9009-47E1-A2C1-410962FB06DC}" type="pres">
      <dgm:prSet presAssocID="{3FBFF5A8-121E-47A6-902A-E036BC8FD22D}" presName="horz1" presStyleCnt="0"/>
      <dgm:spPr/>
    </dgm:pt>
    <dgm:pt modelId="{0D34391A-873C-4938-BAC7-02C572002A3C}" type="pres">
      <dgm:prSet presAssocID="{3FBFF5A8-121E-47A6-902A-E036BC8FD22D}" presName="tx1" presStyleLbl="revTx" presStyleIdx="6" presStyleCnt="7"/>
      <dgm:spPr/>
    </dgm:pt>
    <dgm:pt modelId="{DB0A11D9-B7B1-4678-A738-02F4124E4FFD}" type="pres">
      <dgm:prSet presAssocID="{3FBFF5A8-121E-47A6-902A-E036BC8FD22D}" presName="vert1" presStyleCnt="0"/>
      <dgm:spPr/>
    </dgm:pt>
  </dgm:ptLst>
  <dgm:cxnLst>
    <dgm:cxn modelId="{F99A2909-BAA6-4555-9855-FAAED8C178CA}" type="presOf" srcId="{7D032B24-8CF3-4989-82A4-B97DED1B4F0E}" destId="{2439D897-C454-43E5-8823-4328A83197D0}" srcOrd="0" destOrd="0" presId="urn:microsoft.com/office/officeart/2008/layout/LinedList"/>
    <dgm:cxn modelId="{1EB80313-4B0B-4614-BF6F-3D0961A405B8}" type="presOf" srcId="{EB532A56-387C-4FC0-8624-6AD9DCFDC03C}" destId="{4F198F28-3459-4C08-A73E-D1AD00AFC8E9}" srcOrd="0" destOrd="0" presId="urn:microsoft.com/office/officeart/2008/layout/LinedList"/>
    <dgm:cxn modelId="{9DC6A624-F44E-419F-B1E5-17A6594C2A6C}" srcId="{553D82BD-F1CC-432E-8C9B-1C8454E67EBF}" destId="{67E0D02A-FA28-4DE7-A4CC-55BD9577F415}" srcOrd="3" destOrd="0" parTransId="{3FFFC2AF-FE31-46C0-86A5-CA5521920130}" sibTransId="{ADABDBB6-7CD3-4289-AE05-BF611436F7A9}"/>
    <dgm:cxn modelId="{50C7E768-DE00-407B-B7AA-F817E64592EB}" srcId="{553D82BD-F1CC-432E-8C9B-1C8454E67EBF}" destId="{3C79E422-CD17-4BBB-AB25-58A430A7D7A6}" srcOrd="0" destOrd="0" parTransId="{8A9B9A31-D391-4BDD-930C-0D6E6708103B}" sibTransId="{92E213B6-36C9-4132-B3E3-ED3C6590A1EA}"/>
    <dgm:cxn modelId="{49613F69-9C27-4841-BD70-90138A0397A7}" srcId="{553D82BD-F1CC-432E-8C9B-1C8454E67EBF}" destId="{2EEF764A-C9F6-483F-BA07-354404FB4D05}" srcOrd="2" destOrd="0" parTransId="{644449D6-9A9B-4F07-91A4-092DC3529373}" sibTransId="{9C56A66D-4455-4262-A92F-741313367036}"/>
    <dgm:cxn modelId="{CAE49F50-A00A-4BE0-B757-131259C2D2A3}" type="presOf" srcId="{553D82BD-F1CC-432E-8C9B-1C8454E67EBF}" destId="{7C413DB8-9470-4F81-AA48-10A159554E64}" srcOrd="0" destOrd="0" presId="urn:microsoft.com/office/officeart/2008/layout/LinedList"/>
    <dgm:cxn modelId="{0F97BC55-78EE-4214-9354-B1F33C4B39FD}" srcId="{553D82BD-F1CC-432E-8C9B-1C8454E67EBF}" destId="{7D032B24-8CF3-4989-82A4-B97DED1B4F0E}" srcOrd="1" destOrd="0" parTransId="{C3FE79E1-78D9-48D4-A90C-2C59926246BC}" sibTransId="{6DB38468-9348-4A38-A154-01627F60297F}"/>
    <dgm:cxn modelId="{5940A376-6E7D-4B5A-992C-D281C676665C}" type="presOf" srcId="{2EEF764A-C9F6-483F-BA07-354404FB4D05}" destId="{97CA3BA1-4595-48F7-8C67-61A61DAC433B}" srcOrd="0" destOrd="0" presId="urn:microsoft.com/office/officeart/2008/layout/LinedList"/>
    <dgm:cxn modelId="{76A79E83-B0BD-4804-9AFC-98EADCD609C5}" srcId="{553D82BD-F1CC-432E-8C9B-1C8454E67EBF}" destId="{3FBFF5A8-121E-47A6-902A-E036BC8FD22D}" srcOrd="6" destOrd="0" parTransId="{A071BC3F-0753-4368-933C-FF32A7F9B074}" sibTransId="{EB771901-437B-4B7E-8D9D-B5EC7A006162}"/>
    <dgm:cxn modelId="{47252B8C-D6CF-49DB-8EA7-E97BF0EB7B5E}" type="presOf" srcId="{3FBFF5A8-121E-47A6-902A-E036BC8FD22D}" destId="{0D34391A-873C-4938-BAC7-02C572002A3C}" srcOrd="0" destOrd="0" presId="urn:microsoft.com/office/officeart/2008/layout/LinedList"/>
    <dgm:cxn modelId="{20FB279F-BC63-4211-B442-5B1184F95811}" srcId="{553D82BD-F1CC-432E-8C9B-1C8454E67EBF}" destId="{E00BB0DD-51F8-4AC4-916B-3D88DD6E5386}" srcOrd="5" destOrd="0" parTransId="{EA33EF84-4CBB-4B9E-9439-08A2A2BAF1BF}" sibTransId="{53B9974B-108E-4763-9E72-995F3B9EB045}"/>
    <dgm:cxn modelId="{BBB6D9AE-1372-4698-AB60-BBADD79BABF9}" srcId="{553D82BD-F1CC-432E-8C9B-1C8454E67EBF}" destId="{EB532A56-387C-4FC0-8624-6AD9DCFDC03C}" srcOrd="4" destOrd="0" parTransId="{D24C4F5C-EE67-4255-86D3-CFB86A54C9E3}" sibTransId="{9800E254-BA78-45F1-A078-34C926CF3A7E}"/>
    <dgm:cxn modelId="{8533F0B1-D13B-43BC-93C1-D0A1DBF1B193}" type="presOf" srcId="{67E0D02A-FA28-4DE7-A4CC-55BD9577F415}" destId="{B265FE85-3D6C-4503-9B51-8209F01433C0}" srcOrd="0" destOrd="0" presId="urn:microsoft.com/office/officeart/2008/layout/LinedList"/>
    <dgm:cxn modelId="{C08B11E6-2A12-4ADD-8163-CDEFD89A4E5A}" type="presOf" srcId="{3C79E422-CD17-4BBB-AB25-58A430A7D7A6}" destId="{3E509827-448D-4041-B822-06A2996E2927}" srcOrd="0" destOrd="0" presId="urn:microsoft.com/office/officeart/2008/layout/LinedList"/>
    <dgm:cxn modelId="{1C3B19EB-7313-4EA8-A8CD-C26580E24CC6}" type="presOf" srcId="{E00BB0DD-51F8-4AC4-916B-3D88DD6E5386}" destId="{B5564D49-300A-4CD5-98D9-37EE48C7C4D2}" srcOrd="0" destOrd="0" presId="urn:microsoft.com/office/officeart/2008/layout/LinedList"/>
    <dgm:cxn modelId="{AFB3B227-A8CB-4232-BA3D-2B39E80EECFB}" type="presParOf" srcId="{7C413DB8-9470-4F81-AA48-10A159554E64}" destId="{2AE5C53D-AAC8-4CBF-A610-34971BB96D22}" srcOrd="0" destOrd="0" presId="urn:microsoft.com/office/officeart/2008/layout/LinedList"/>
    <dgm:cxn modelId="{C0AF3AEF-7465-4D24-854B-145A2E161788}" type="presParOf" srcId="{7C413DB8-9470-4F81-AA48-10A159554E64}" destId="{804D1790-D5EF-4F75-809A-19546D8E886A}" srcOrd="1" destOrd="0" presId="urn:microsoft.com/office/officeart/2008/layout/LinedList"/>
    <dgm:cxn modelId="{421963F9-B1CD-4701-80D5-BD303E649EC5}" type="presParOf" srcId="{804D1790-D5EF-4F75-809A-19546D8E886A}" destId="{3E509827-448D-4041-B822-06A2996E2927}" srcOrd="0" destOrd="0" presId="urn:microsoft.com/office/officeart/2008/layout/LinedList"/>
    <dgm:cxn modelId="{22430AAA-99B8-49EC-AFB1-71B37098094E}" type="presParOf" srcId="{804D1790-D5EF-4F75-809A-19546D8E886A}" destId="{5E5C1516-EB7B-42E1-90FE-FBAD70779844}" srcOrd="1" destOrd="0" presId="urn:microsoft.com/office/officeart/2008/layout/LinedList"/>
    <dgm:cxn modelId="{07BC0CD2-2A16-40E3-B193-CDCD3A16B501}" type="presParOf" srcId="{7C413DB8-9470-4F81-AA48-10A159554E64}" destId="{023BF97D-281D-4215-8653-1DF189DB1294}" srcOrd="2" destOrd="0" presId="urn:microsoft.com/office/officeart/2008/layout/LinedList"/>
    <dgm:cxn modelId="{2022E0CE-8512-4BB5-B612-1431AB71D472}" type="presParOf" srcId="{7C413DB8-9470-4F81-AA48-10A159554E64}" destId="{5AA01EC8-F72D-44CE-91FD-904782A69CFA}" srcOrd="3" destOrd="0" presId="urn:microsoft.com/office/officeart/2008/layout/LinedList"/>
    <dgm:cxn modelId="{380F74C1-72A3-4543-A509-6B23C5DC16CB}" type="presParOf" srcId="{5AA01EC8-F72D-44CE-91FD-904782A69CFA}" destId="{2439D897-C454-43E5-8823-4328A83197D0}" srcOrd="0" destOrd="0" presId="urn:microsoft.com/office/officeart/2008/layout/LinedList"/>
    <dgm:cxn modelId="{8763F84C-63C9-42A3-85D0-205C8FA2AAF8}" type="presParOf" srcId="{5AA01EC8-F72D-44CE-91FD-904782A69CFA}" destId="{4B191862-D7D1-4274-B604-E360B6BB0B12}" srcOrd="1" destOrd="0" presId="urn:microsoft.com/office/officeart/2008/layout/LinedList"/>
    <dgm:cxn modelId="{A201B632-BDEC-4BE4-85D2-51D4C83B4A57}" type="presParOf" srcId="{7C413DB8-9470-4F81-AA48-10A159554E64}" destId="{F62E26FD-CF74-4F02-A471-F8EBEAC657B9}" srcOrd="4" destOrd="0" presId="urn:microsoft.com/office/officeart/2008/layout/LinedList"/>
    <dgm:cxn modelId="{3B4575B3-31FA-4DD2-BB0C-F4C3F99914B5}" type="presParOf" srcId="{7C413DB8-9470-4F81-AA48-10A159554E64}" destId="{06056901-9232-4C6F-B7A5-36FC3BDAE85E}" srcOrd="5" destOrd="0" presId="urn:microsoft.com/office/officeart/2008/layout/LinedList"/>
    <dgm:cxn modelId="{A774AF50-77F0-47C0-92E7-E7F47D8202D7}" type="presParOf" srcId="{06056901-9232-4C6F-B7A5-36FC3BDAE85E}" destId="{97CA3BA1-4595-48F7-8C67-61A61DAC433B}" srcOrd="0" destOrd="0" presId="urn:microsoft.com/office/officeart/2008/layout/LinedList"/>
    <dgm:cxn modelId="{6C694A91-DB21-448B-B440-FEE92285AFD3}" type="presParOf" srcId="{06056901-9232-4C6F-B7A5-36FC3BDAE85E}" destId="{C2A7C7C7-F790-497E-B0A6-6270638E2656}" srcOrd="1" destOrd="0" presId="urn:microsoft.com/office/officeart/2008/layout/LinedList"/>
    <dgm:cxn modelId="{710E010D-650D-4373-8246-954B4B50B66D}" type="presParOf" srcId="{7C413DB8-9470-4F81-AA48-10A159554E64}" destId="{AA712E06-B17D-4CCC-B888-5975DE2A3E9A}" srcOrd="6" destOrd="0" presId="urn:microsoft.com/office/officeart/2008/layout/LinedList"/>
    <dgm:cxn modelId="{125C8109-48C6-4431-8A27-CE23430BBFE2}" type="presParOf" srcId="{7C413DB8-9470-4F81-AA48-10A159554E64}" destId="{2C822324-0FCA-4263-963E-BE11B4528A08}" srcOrd="7" destOrd="0" presId="urn:microsoft.com/office/officeart/2008/layout/LinedList"/>
    <dgm:cxn modelId="{E37A4F3D-6AF8-4D84-A4F7-B555555A5556}" type="presParOf" srcId="{2C822324-0FCA-4263-963E-BE11B4528A08}" destId="{B265FE85-3D6C-4503-9B51-8209F01433C0}" srcOrd="0" destOrd="0" presId="urn:microsoft.com/office/officeart/2008/layout/LinedList"/>
    <dgm:cxn modelId="{D4A328E6-CBAC-4436-9B97-0145E7544386}" type="presParOf" srcId="{2C822324-0FCA-4263-963E-BE11B4528A08}" destId="{7976C836-0243-49DD-B19D-4213883EB5A3}" srcOrd="1" destOrd="0" presId="urn:microsoft.com/office/officeart/2008/layout/LinedList"/>
    <dgm:cxn modelId="{62B0051E-4A34-46B8-A5BA-B0EBEF64CD55}" type="presParOf" srcId="{7C413DB8-9470-4F81-AA48-10A159554E64}" destId="{B2601255-017A-45F1-A067-7C441791E523}" srcOrd="8" destOrd="0" presId="urn:microsoft.com/office/officeart/2008/layout/LinedList"/>
    <dgm:cxn modelId="{6BC73DBB-FD20-4DCD-8725-9CB4FBFBC7B5}" type="presParOf" srcId="{7C413DB8-9470-4F81-AA48-10A159554E64}" destId="{6D4E973C-F44C-46E5-864A-94702DDFA27F}" srcOrd="9" destOrd="0" presId="urn:microsoft.com/office/officeart/2008/layout/LinedList"/>
    <dgm:cxn modelId="{40302B94-D024-4E84-9021-BDFDF3741159}" type="presParOf" srcId="{6D4E973C-F44C-46E5-864A-94702DDFA27F}" destId="{4F198F28-3459-4C08-A73E-D1AD00AFC8E9}" srcOrd="0" destOrd="0" presId="urn:microsoft.com/office/officeart/2008/layout/LinedList"/>
    <dgm:cxn modelId="{25F6FA9F-F75E-4C24-8880-1FFE8136446F}" type="presParOf" srcId="{6D4E973C-F44C-46E5-864A-94702DDFA27F}" destId="{D5A10988-41C2-4447-89E6-60985F53B233}" srcOrd="1" destOrd="0" presId="urn:microsoft.com/office/officeart/2008/layout/LinedList"/>
    <dgm:cxn modelId="{3A0A033B-3063-43D9-B3E2-199301D7D707}" type="presParOf" srcId="{7C413DB8-9470-4F81-AA48-10A159554E64}" destId="{3093468A-8B6A-4CC0-9961-36C0906A8721}" srcOrd="10" destOrd="0" presId="urn:microsoft.com/office/officeart/2008/layout/LinedList"/>
    <dgm:cxn modelId="{16542079-71AF-4378-8A64-CDEE5A672D99}" type="presParOf" srcId="{7C413DB8-9470-4F81-AA48-10A159554E64}" destId="{41915404-F85E-43C1-AE6A-B44B7F04DDC3}" srcOrd="11" destOrd="0" presId="urn:microsoft.com/office/officeart/2008/layout/LinedList"/>
    <dgm:cxn modelId="{6190FA59-C44D-439E-9668-B10931D4D0DF}" type="presParOf" srcId="{41915404-F85E-43C1-AE6A-B44B7F04DDC3}" destId="{B5564D49-300A-4CD5-98D9-37EE48C7C4D2}" srcOrd="0" destOrd="0" presId="urn:microsoft.com/office/officeart/2008/layout/LinedList"/>
    <dgm:cxn modelId="{D8094B48-B858-435E-8DF0-7D06A1ABE5B8}" type="presParOf" srcId="{41915404-F85E-43C1-AE6A-B44B7F04DDC3}" destId="{E9F5A201-BD04-47DF-B3C2-EA55EDD1F67B}" srcOrd="1" destOrd="0" presId="urn:microsoft.com/office/officeart/2008/layout/LinedList"/>
    <dgm:cxn modelId="{AA74E1A8-F920-4326-8CE5-7A2182DE02FF}" type="presParOf" srcId="{7C413DB8-9470-4F81-AA48-10A159554E64}" destId="{2330555B-FDA9-499F-95BD-64215B9235D0}" srcOrd="12" destOrd="0" presId="urn:microsoft.com/office/officeart/2008/layout/LinedList"/>
    <dgm:cxn modelId="{C7B5D576-3B0E-4C60-ABE5-CBDAE2B65691}" type="presParOf" srcId="{7C413DB8-9470-4F81-AA48-10A159554E64}" destId="{ABC856B1-9009-47E1-A2C1-410962FB06DC}" srcOrd="13" destOrd="0" presId="urn:microsoft.com/office/officeart/2008/layout/LinedList"/>
    <dgm:cxn modelId="{E2174956-8620-4147-8E64-2812DC59F1C5}" type="presParOf" srcId="{ABC856B1-9009-47E1-A2C1-410962FB06DC}" destId="{0D34391A-873C-4938-BAC7-02C572002A3C}" srcOrd="0" destOrd="0" presId="urn:microsoft.com/office/officeart/2008/layout/LinedList"/>
    <dgm:cxn modelId="{C6CD123F-91AF-4283-9D86-7E925B01A124}" type="presParOf" srcId="{ABC856B1-9009-47E1-A2C1-410962FB06DC}" destId="{DB0A11D9-B7B1-4678-A738-02F4124E4FFD}" srcOrd="1" destOrd="0" presId="urn:microsoft.com/office/officeart/2008/layout/Lin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A27A872-8226-4450-8CE6-40A5547479B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1B621692-B4C8-4FAF-A789-F062F3A1148A}">
      <dgm:prSet phldrT="[Text]"/>
      <dgm:spPr/>
      <dgm:t>
        <a:bodyPr/>
        <a:lstStyle/>
        <a:p>
          <a:r>
            <a:rPr lang="en-US" dirty="0"/>
            <a:t>Faculty</a:t>
          </a:r>
        </a:p>
      </dgm:t>
    </dgm:pt>
    <dgm:pt modelId="{7F7CC17A-69D4-4188-894B-37B5872E8044}" type="parTrans" cxnId="{E3B2BA31-B904-4E72-A444-301E472DFBD0}">
      <dgm:prSet/>
      <dgm:spPr/>
      <dgm:t>
        <a:bodyPr/>
        <a:lstStyle/>
        <a:p>
          <a:endParaRPr lang="en-US"/>
        </a:p>
      </dgm:t>
    </dgm:pt>
    <dgm:pt modelId="{E92FDF73-6793-4A7E-81E5-1AC992315837}" type="sibTrans" cxnId="{E3B2BA31-B904-4E72-A444-301E472DFBD0}">
      <dgm:prSet/>
      <dgm:spPr/>
      <dgm:t>
        <a:bodyPr/>
        <a:lstStyle/>
        <a:p>
          <a:endParaRPr lang="en-US"/>
        </a:p>
      </dgm:t>
    </dgm:pt>
    <dgm:pt modelId="{71C7E213-6DC9-47DD-8AD6-8755BA405DA2}">
      <dgm:prSet phldrT="[Text]" custT="1"/>
      <dgm:spPr/>
      <dgm:t>
        <a:bodyPr/>
        <a:lstStyle/>
        <a:p>
          <a:r>
            <a:rPr lang="en-US" sz="800" dirty="0"/>
            <a:t>.</a:t>
          </a:r>
        </a:p>
      </dgm:t>
    </dgm:pt>
    <dgm:pt modelId="{E41B7A44-30E9-470C-A0C1-BE9CA69D406A}" type="parTrans" cxnId="{8B2B5603-3A5F-4D57-AC79-CC44E2AA4BE3}">
      <dgm:prSet/>
      <dgm:spPr/>
      <dgm:t>
        <a:bodyPr/>
        <a:lstStyle/>
        <a:p>
          <a:endParaRPr lang="en-US"/>
        </a:p>
      </dgm:t>
    </dgm:pt>
    <dgm:pt modelId="{7247CB56-A824-404D-A15C-F57A06989005}" type="sibTrans" cxnId="{8B2B5603-3A5F-4D57-AC79-CC44E2AA4BE3}">
      <dgm:prSet/>
      <dgm:spPr/>
      <dgm:t>
        <a:bodyPr/>
        <a:lstStyle/>
        <a:p>
          <a:endParaRPr lang="en-US"/>
        </a:p>
      </dgm:t>
    </dgm:pt>
    <dgm:pt modelId="{CD64183A-E4E9-4DB7-9023-F437AE34F6F2}">
      <dgm:prSet phldrT="[Text]" custT="1"/>
      <dgm:spPr/>
      <dgm:t>
        <a:bodyPr/>
        <a:lstStyle/>
        <a:p>
          <a:r>
            <a:rPr lang="en-US" sz="800" dirty="0"/>
            <a:t>.</a:t>
          </a:r>
        </a:p>
      </dgm:t>
    </dgm:pt>
    <dgm:pt modelId="{8ABDA22C-CD66-40D7-8578-B49976BCC9E3}" type="parTrans" cxnId="{D36164CB-113A-4F6E-B7C9-DBF72B8B47F7}">
      <dgm:prSet/>
      <dgm:spPr/>
      <dgm:t>
        <a:bodyPr/>
        <a:lstStyle/>
        <a:p>
          <a:endParaRPr lang="en-US"/>
        </a:p>
      </dgm:t>
    </dgm:pt>
    <dgm:pt modelId="{E6792D7D-519A-4998-AF5F-73A970DFC726}" type="sibTrans" cxnId="{D36164CB-113A-4F6E-B7C9-DBF72B8B47F7}">
      <dgm:prSet/>
      <dgm:spPr/>
      <dgm:t>
        <a:bodyPr/>
        <a:lstStyle/>
        <a:p>
          <a:endParaRPr lang="en-US"/>
        </a:p>
      </dgm:t>
    </dgm:pt>
    <dgm:pt modelId="{CAB892CD-2EBC-4112-B5B2-E4E3705B8B25}">
      <dgm:prSet phldrT="[Text]"/>
      <dgm:spPr/>
      <dgm:t>
        <a:bodyPr/>
        <a:lstStyle/>
        <a:p>
          <a:r>
            <a:rPr lang="en-US" dirty="0"/>
            <a:t>Staff</a:t>
          </a:r>
        </a:p>
      </dgm:t>
    </dgm:pt>
    <dgm:pt modelId="{425361EA-5CC6-4F81-8D8A-7AD764B49C83}" type="parTrans" cxnId="{82169AD8-06A8-4591-9764-E09A20B868D6}">
      <dgm:prSet/>
      <dgm:spPr/>
      <dgm:t>
        <a:bodyPr/>
        <a:lstStyle/>
        <a:p>
          <a:endParaRPr lang="en-US"/>
        </a:p>
      </dgm:t>
    </dgm:pt>
    <dgm:pt modelId="{63BD3662-4E7D-412E-8945-944BC62ECE76}" type="sibTrans" cxnId="{82169AD8-06A8-4591-9764-E09A20B868D6}">
      <dgm:prSet/>
      <dgm:spPr/>
      <dgm:t>
        <a:bodyPr/>
        <a:lstStyle/>
        <a:p>
          <a:endParaRPr lang="en-US"/>
        </a:p>
      </dgm:t>
    </dgm:pt>
    <dgm:pt modelId="{B4387C76-93C2-4D36-8EB1-48503FAD0428}">
      <dgm:prSet phldrT="[Text]" custT="1"/>
      <dgm:spPr/>
      <dgm:t>
        <a:bodyPr/>
        <a:lstStyle/>
        <a:p>
          <a:r>
            <a:rPr lang="en-US" sz="800" dirty="0"/>
            <a:t>.</a:t>
          </a:r>
        </a:p>
      </dgm:t>
    </dgm:pt>
    <dgm:pt modelId="{8C6BFE45-8E5C-447F-9764-CAFE14C653AF}" type="parTrans" cxnId="{25A696EF-E701-42F4-9993-557754CF6585}">
      <dgm:prSet/>
      <dgm:spPr/>
      <dgm:t>
        <a:bodyPr/>
        <a:lstStyle/>
        <a:p>
          <a:endParaRPr lang="en-US"/>
        </a:p>
      </dgm:t>
    </dgm:pt>
    <dgm:pt modelId="{302DABA4-F3FB-4853-A47B-DF379D8E12D7}" type="sibTrans" cxnId="{25A696EF-E701-42F4-9993-557754CF6585}">
      <dgm:prSet/>
      <dgm:spPr/>
      <dgm:t>
        <a:bodyPr/>
        <a:lstStyle/>
        <a:p>
          <a:endParaRPr lang="en-US"/>
        </a:p>
      </dgm:t>
    </dgm:pt>
    <dgm:pt modelId="{C81BA181-A328-4050-AA0A-49215FF4A1C6}">
      <dgm:prSet phldrT="[Text]" custT="1"/>
      <dgm:spPr/>
      <dgm:t>
        <a:bodyPr/>
        <a:lstStyle/>
        <a:p>
          <a:r>
            <a:rPr lang="en-US" sz="800" dirty="0"/>
            <a:t>.</a:t>
          </a:r>
        </a:p>
      </dgm:t>
    </dgm:pt>
    <dgm:pt modelId="{5903174C-1711-4CF6-9593-766D9C3B2826}" type="parTrans" cxnId="{A419294D-DE08-4F38-8231-E80A9E239E08}">
      <dgm:prSet/>
      <dgm:spPr/>
      <dgm:t>
        <a:bodyPr/>
        <a:lstStyle/>
        <a:p>
          <a:endParaRPr lang="en-US"/>
        </a:p>
      </dgm:t>
    </dgm:pt>
    <dgm:pt modelId="{3D59E220-1AAE-46F3-B952-A2EE636870B0}" type="sibTrans" cxnId="{A419294D-DE08-4F38-8231-E80A9E239E08}">
      <dgm:prSet/>
      <dgm:spPr/>
      <dgm:t>
        <a:bodyPr/>
        <a:lstStyle/>
        <a:p>
          <a:endParaRPr lang="en-US"/>
        </a:p>
      </dgm:t>
    </dgm:pt>
    <dgm:pt modelId="{9B1D558D-593A-4F7E-A814-B94CCBFB8115}">
      <dgm:prSet/>
      <dgm:spPr/>
      <dgm:t>
        <a:bodyPr/>
        <a:lstStyle/>
        <a:p>
          <a:endParaRPr lang="en-US"/>
        </a:p>
      </dgm:t>
    </dgm:pt>
    <dgm:pt modelId="{8E3C7482-C0CE-4D1E-B598-525F697B44DA}" type="parTrans" cxnId="{615FC410-F579-42A6-880A-C37380333FDB}">
      <dgm:prSet/>
      <dgm:spPr/>
      <dgm:t>
        <a:bodyPr/>
        <a:lstStyle/>
        <a:p>
          <a:endParaRPr lang="en-US"/>
        </a:p>
      </dgm:t>
    </dgm:pt>
    <dgm:pt modelId="{45CCFD92-A1AA-47B3-B613-192EEAEE8ABC}" type="sibTrans" cxnId="{615FC410-F579-42A6-880A-C37380333FDB}">
      <dgm:prSet/>
      <dgm:spPr/>
      <dgm:t>
        <a:bodyPr/>
        <a:lstStyle/>
        <a:p>
          <a:endParaRPr lang="en-US"/>
        </a:p>
      </dgm:t>
    </dgm:pt>
    <dgm:pt modelId="{64435DB1-DE04-4A30-A3F4-CF5D1432C07E}">
      <dgm:prSet/>
      <dgm:spPr/>
      <dgm:t>
        <a:bodyPr/>
        <a:lstStyle/>
        <a:p>
          <a:endParaRPr lang="en-US"/>
        </a:p>
      </dgm:t>
    </dgm:pt>
    <dgm:pt modelId="{BAE1101D-CA5C-41C3-B3D3-FE2FE0111554}" type="parTrans" cxnId="{F28A3BE1-A990-4342-984D-35B320F605BD}">
      <dgm:prSet/>
      <dgm:spPr/>
      <dgm:t>
        <a:bodyPr/>
        <a:lstStyle/>
        <a:p>
          <a:endParaRPr lang="en-US"/>
        </a:p>
      </dgm:t>
    </dgm:pt>
    <dgm:pt modelId="{721A9A31-646D-417A-9901-C7ECD3558CA1}" type="sibTrans" cxnId="{F28A3BE1-A990-4342-984D-35B320F605BD}">
      <dgm:prSet/>
      <dgm:spPr/>
      <dgm:t>
        <a:bodyPr/>
        <a:lstStyle/>
        <a:p>
          <a:endParaRPr lang="en-US"/>
        </a:p>
      </dgm:t>
    </dgm:pt>
    <dgm:pt modelId="{ADDE4DC2-222B-478E-BF90-6CA1692F85D8}">
      <dgm:prSet/>
      <dgm:spPr/>
      <dgm:t>
        <a:bodyPr/>
        <a:lstStyle/>
        <a:p>
          <a:endParaRPr lang="en-US"/>
        </a:p>
      </dgm:t>
    </dgm:pt>
    <dgm:pt modelId="{F3A7BFD4-11DA-4D4C-AE5A-22E7F88F3776}" type="parTrans" cxnId="{5809E971-B38A-41B2-8EBC-6E7144F0B712}">
      <dgm:prSet/>
      <dgm:spPr/>
      <dgm:t>
        <a:bodyPr/>
        <a:lstStyle/>
        <a:p>
          <a:endParaRPr lang="en-US"/>
        </a:p>
      </dgm:t>
    </dgm:pt>
    <dgm:pt modelId="{9D41E4A8-EDE3-427F-8C70-7C1359870E7C}" type="sibTrans" cxnId="{5809E971-B38A-41B2-8EBC-6E7144F0B712}">
      <dgm:prSet/>
      <dgm:spPr/>
      <dgm:t>
        <a:bodyPr/>
        <a:lstStyle/>
        <a:p>
          <a:endParaRPr lang="en-US"/>
        </a:p>
      </dgm:t>
    </dgm:pt>
    <dgm:pt modelId="{1FC0B87C-C5A4-4722-93EB-22A134462438}">
      <dgm:prSet/>
      <dgm:spPr/>
      <dgm:t>
        <a:bodyPr/>
        <a:lstStyle/>
        <a:p>
          <a:endParaRPr lang="en-US"/>
        </a:p>
      </dgm:t>
    </dgm:pt>
    <dgm:pt modelId="{CB0C84AF-59D0-4CAF-9BF0-08613E92CA7F}" type="parTrans" cxnId="{B054D9DD-87CD-4FA9-825D-11593669B0E2}">
      <dgm:prSet/>
      <dgm:spPr/>
      <dgm:t>
        <a:bodyPr/>
        <a:lstStyle/>
        <a:p>
          <a:endParaRPr lang="en-US"/>
        </a:p>
      </dgm:t>
    </dgm:pt>
    <dgm:pt modelId="{444F302E-D719-4C6F-9096-43301E5E00FC}" type="sibTrans" cxnId="{B054D9DD-87CD-4FA9-825D-11593669B0E2}">
      <dgm:prSet/>
      <dgm:spPr/>
      <dgm:t>
        <a:bodyPr/>
        <a:lstStyle/>
        <a:p>
          <a:endParaRPr lang="en-US"/>
        </a:p>
      </dgm:t>
    </dgm:pt>
    <dgm:pt modelId="{2A29128B-E505-4ED4-BBB0-7098FA197907}">
      <dgm:prSet/>
      <dgm:spPr/>
      <dgm:t>
        <a:bodyPr/>
        <a:lstStyle/>
        <a:p>
          <a:endParaRPr lang="en-US"/>
        </a:p>
      </dgm:t>
    </dgm:pt>
    <dgm:pt modelId="{5E2E4C4C-93FB-433B-8A1B-9EF1F24A21D7}" type="parTrans" cxnId="{E4ADA60F-BFEA-46B1-983F-7620B565E494}">
      <dgm:prSet/>
      <dgm:spPr/>
      <dgm:t>
        <a:bodyPr/>
        <a:lstStyle/>
        <a:p>
          <a:endParaRPr lang="en-US"/>
        </a:p>
      </dgm:t>
    </dgm:pt>
    <dgm:pt modelId="{5597509A-0BA8-4911-9C59-1E8644FF92F6}" type="sibTrans" cxnId="{E4ADA60F-BFEA-46B1-983F-7620B565E494}">
      <dgm:prSet/>
      <dgm:spPr/>
      <dgm:t>
        <a:bodyPr/>
        <a:lstStyle/>
        <a:p>
          <a:endParaRPr lang="en-US"/>
        </a:p>
      </dgm:t>
    </dgm:pt>
    <dgm:pt modelId="{A0824908-3F7E-4B4C-891B-1D42B8DCB229}">
      <dgm:prSet/>
      <dgm:spPr/>
      <dgm:t>
        <a:bodyPr/>
        <a:lstStyle/>
        <a:p>
          <a:endParaRPr lang="en-US"/>
        </a:p>
      </dgm:t>
    </dgm:pt>
    <dgm:pt modelId="{990510ED-98B6-4E43-ABEC-01AC51926EAF}" type="parTrans" cxnId="{A4947834-7533-478F-92E5-5348BFF00889}">
      <dgm:prSet/>
      <dgm:spPr/>
      <dgm:t>
        <a:bodyPr/>
        <a:lstStyle/>
        <a:p>
          <a:endParaRPr lang="en-US"/>
        </a:p>
      </dgm:t>
    </dgm:pt>
    <dgm:pt modelId="{DC314BB0-CF6C-415F-813A-251E040310A2}" type="sibTrans" cxnId="{A4947834-7533-478F-92E5-5348BFF00889}">
      <dgm:prSet/>
      <dgm:spPr/>
      <dgm:t>
        <a:bodyPr/>
        <a:lstStyle/>
        <a:p>
          <a:endParaRPr lang="en-US"/>
        </a:p>
      </dgm:t>
    </dgm:pt>
    <dgm:pt modelId="{5CA323F1-55A8-4375-A62C-2DCFF7F31714}" type="pres">
      <dgm:prSet presAssocID="{CA27A872-8226-4450-8CE6-40A5547479B5}" presName="diagram" presStyleCnt="0">
        <dgm:presLayoutVars>
          <dgm:chPref val="1"/>
          <dgm:dir/>
          <dgm:animOne val="branch"/>
          <dgm:animLvl val="lvl"/>
          <dgm:resizeHandles/>
        </dgm:presLayoutVars>
      </dgm:prSet>
      <dgm:spPr/>
    </dgm:pt>
    <dgm:pt modelId="{A6FF6AE8-5C06-4540-8786-8E925AFAA492}" type="pres">
      <dgm:prSet presAssocID="{1B621692-B4C8-4FAF-A789-F062F3A1148A}" presName="root" presStyleCnt="0"/>
      <dgm:spPr/>
    </dgm:pt>
    <dgm:pt modelId="{92142BB2-5E9D-4CBA-8DDE-875A783157E9}" type="pres">
      <dgm:prSet presAssocID="{1B621692-B4C8-4FAF-A789-F062F3A1148A}" presName="rootComposite" presStyleCnt="0"/>
      <dgm:spPr/>
    </dgm:pt>
    <dgm:pt modelId="{06F4D813-EAA6-4DAB-9E57-B3277F65D756}" type="pres">
      <dgm:prSet presAssocID="{1B621692-B4C8-4FAF-A789-F062F3A1148A}" presName="rootText" presStyleLbl="node1" presStyleIdx="0" presStyleCnt="2"/>
      <dgm:spPr/>
    </dgm:pt>
    <dgm:pt modelId="{7734DD8D-7B5F-47D9-8713-0163B12D564B}" type="pres">
      <dgm:prSet presAssocID="{1B621692-B4C8-4FAF-A789-F062F3A1148A}" presName="rootConnector" presStyleLbl="node1" presStyleIdx="0" presStyleCnt="2"/>
      <dgm:spPr/>
    </dgm:pt>
    <dgm:pt modelId="{CC877FA2-2E50-4229-B89D-7440D33D1B7F}" type="pres">
      <dgm:prSet presAssocID="{1B621692-B4C8-4FAF-A789-F062F3A1148A}" presName="childShape" presStyleCnt="0"/>
      <dgm:spPr/>
    </dgm:pt>
    <dgm:pt modelId="{65F628E6-D6EB-4CDE-A767-77ABB17089E4}" type="pres">
      <dgm:prSet presAssocID="{E41B7A44-30E9-470C-A0C1-BE9CA69D406A}" presName="Name13" presStyleLbl="parChTrans1D2" presStyleIdx="0" presStyleCnt="10"/>
      <dgm:spPr/>
    </dgm:pt>
    <dgm:pt modelId="{81F55C4C-D892-4D0C-BA66-A01B5C443248}" type="pres">
      <dgm:prSet presAssocID="{71C7E213-6DC9-47DD-8AD6-8755BA405DA2}" presName="childText" presStyleLbl="bgAcc1" presStyleIdx="0" presStyleCnt="10">
        <dgm:presLayoutVars>
          <dgm:bulletEnabled val="1"/>
        </dgm:presLayoutVars>
      </dgm:prSet>
      <dgm:spPr/>
    </dgm:pt>
    <dgm:pt modelId="{0454B16C-D345-488D-87CD-8DAB8C21CFE5}" type="pres">
      <dgm:prSet presAssocID="{8ABDA22C-CD66-40D7-8578-B49976BCC9E3}" presName="Name13" presStyleLbl="parChTrans1D2" presStyleIdx="1" presStyleCnt="10"/>
      <dgm:spPr/>
    </dgm:pt>
    <dgm:pt modelId="{911B113A-D80C-4D48-BC76-BB417B7C16CD}" type="pres">
      <dgm:prSet presAssocID="{CD64183A-E4E9-4DB7-9023-F437AE34F6F2}" presName="childText" presStyleLbl="bgAcc1" presStyleIdx="1" presStyleCnt="10">
        <dgm:presLayoutVars>
          <dgm:bulletEnabled val="1"/>
        </dgm:presLayoutVars>
      </dgm:prSet>
      <dgm:spPr/>
    </dgm:pt>
    <dgm:pt modelId="{3C683CC7-3BE5-45B6-A4F7-B20B7D9E156D}" type="pres">
      <dgm:prSet presAssocID="{8E3C7482-C0CE-4D1E-B598-525F697B44DA}" presName="Name13" presStyleLbl="parChTrans1D2" presStyleIdx="2" presStyleCnt="10"/>
      <dgm:spPr/>
    </dgm:pt>
    <dgm:pt modelId="{9580B1E6-F5FE-4116-A681-98A4EDD1874C}" type="pres">
      <dgm:prSet presAssocID="{9B1D558D-593A-4F7E-A814-B94CCBFB8115}" presName="childText" presStyleLbl="bgAcc1" presStyleIdx="2" presStyleCnt="10">
        <dgm:presLayoutVars>
          <dgm:bulletEnabled val="1"/>
        </dgm:presLayoutVars>
      </dgm:prSet>
      <dgm:spPr/>
    </dgm:pt>
    <dgm:pt modelId="{37303867-4ADF-4879-AA5C-A759225C9675}" type="pres">
      <dgm:prSet presAssocID="{BAE1101D-CA5C-41C3-B3D3-FE2FE0111554}" presName="Name13" presStyleLbl="parChTrans1D2" presStyleIdx="3" presStyleCnt="10"/>
      <dgm:spPr/>
    </dgm:pt>
    <dgm:pt modelId="{C341A663-BC66-4E5A-A378-E1FCBA629876}" type="pres">
      <dgm:prSet presAssocID="{64435DB1-DE04-4A30-A3F4-CF5D1432C07E}" presName="childText" presStyleLbl="bgAcc1" presStyleIdx="3" presStyleCnt="10">
        <dgm:presLayoutVars>
          <dgm:bulletEnabled val="1"/>
        </dgm:presLayoutVars>
      </dgm:prSet>
      <dgm:spPr/>
    </dgm:pt>
    <dgm:pt modelId="{682CE41F-04BE-4B21-9AD3-9C5CE4CBE6FF}" type="pres">
      <dgm:prSet presAssocID="{F3A7BFD4-11DA-4D4C-AE5A-22E7F88F3776}" presName="Name13" presStyleLbl="parChTrans1D2" presStyleIdx="4" presStyleCnt="10"/>
      <dgm:spPr/>
    </dgm:pt>
    <dgm:pt modelId="{C69E246A-FD4B-48D0-B11D-A58135033076}" type="pres">
      <dgm:prSet presAssocID="{ADDE4DC2-222B-478E-BF90-6CA1692F85D8}" presName="childText" presStyleLbl="bgAcc1" presStyleIdx="4" presStyleCnt="10">
        <dgm:presLayoutVars>
          <dgm:bulletEnabled val="1"/>
        </dgm:presLayoutVars>
      </dgm:prSet>
      <dgm:spPr/>
    </dgm:pt>
    <dgm:pt modelId="{3C8CD0DD-C39E-4111-9E3A-D1C0E0FDF560}" type="pres">
      <dgm:prSet presAssocID="{CAB892CD-2EBC-4112-B5B2-E4E3705B8B25}" presName="root" presStyleCnt="0"/>
      <dgm:spPr/>
    </dgm:pt>
    <dgm:pt modelId="{C65CC6DF-863F-4509-841A-543346E2AFC9}" type="pres">
      <dgm:prSet presAssocID="{CAB892CD-2EBC-4112-B5B2-E4E3705B8B25}" presName="rootComposite" presStyleCnt="0"/>
      <dgm:spPr/>
    </dgm:pt>
    <dgm:pt modelId="{9680A558-1DAA-4DB1-A6D4-91117A96ADF5}" type="pres">
      <dgm:prSet presAssocID="{CAB892CD-2EBC-4112-B5B2-E4E3705B8B25}" presName="rootText" presStyleLbl="node1" presStyleIdx="1" presStyleCnt="2"/>
      <dgm:spPr/>
    </dgm:pt>
    <dgm:pt modelId="{B3CB9037-64BF-418E-9A90-CDB680602E41}" type="pres">
      <dgm:prSet presAssocID="{CAB892CD-2EBC-4112-B5B2-E4E3705B8B25}" presName="rootConnector" presStyleLbl="node1" presStyleIdx="1" presStyleCnt="2"/>
      <dgm:spPr/>
    </dgm:pt>
    <dgm:pt modelId="{6C2EE83A-6F26-421E-9141-1E3D14D79386}" type="pres">
      <dgm:prSet presAssocID="{CAB892CD-2EBC-4112-B5B2-E4E3705B8B25}" presName="childShape" presStyleCnt="0"/>
      <dgm:spPr/>
    </dgm:pt>
    <dgm:pt modelId="{5203C241-CFAB-49FA-98CB-4F464A719E60}" type="pres">
      <dgm:prSet presAssocID="{8C6BFE45-8E5C-447F-9764-CAFE14C653AF}" presName="Name13" presStyleLbl="parChTrans1D2" presStyleIdx="5" presStyleCnt="10"/>
      <dgm:spPr/>
    </dgm:pt>
    <dgm:pt modelId="{DB19C715-F493-4FB4-B7EB-C1E449F0077B}" type="pres">
      <dgm:prSet presAssocID="{B4387C76-93C2-4D36-8EB1-48503FAD0428}" presName="childText" presStyleLbl="bgAcc1" presStyleIdx="5" presStyleCnt="10">
        <dgm:presLayoutVars>
          <dgm:bulletEnabled val="1"/>
        </dgm:presLayoutVars>
      </dgm:prSet>
      <dgm:spPr/>
    </dgm:pt>
    <dgm:pt modelId="{6E597447-5E1D-4C45-B7DE-51AF6EA68A4F}" type="pres">
      <dgm:prSet presAssocID="{5903174C-1711-4CF6-9593-766D9C3B2826}" presName="Name13" presStyleLbl="parChTrans1D2" presStyleIdx="6" presStyleCnt="10"/>
      <dgm:spPr/>
    </dgm:pt>
    <dgm:pt modelId="{58E144E8-A521-4D48-AFF6-D4EAA74181AE}" type="pres">
      <dgm:prSet presAssocID="{C81BA181-A328-4050-AA0A-49215FF4A1C6}" presName="childText" presStyleLbl="bgAcc1" presStyleIdx="6" presStyleCnt="10">
        <dgm:presLayoutVars>
          <dgm:bulletEnabled val="1"/>
        </dgm:presLayoutVars>
      </dgm:prSet>
      <dgm:spPr/>
    </dgm:pt>
    <dgm:pt modelId="{8B4578CC-211C-4E12-9F6A-C8E3DF012780}" type="pres">
      <dgm:prSet presAssocID="{CB0C84AF-59D0-4CAF-9BF0-08613E92CA7F}" presName="Name13" presStyleLbl="parChTrans1D2" presStyleIdx="7" presStyleCnt="10"/>
      <dgm:spPr/>
    </dgm:pt>
    <dgm:pt modelId="{A2EAAB24-8939-40F7-B1E8-C014443CF8F2}" type="pres">
      <dgm:prSet presAssocID="{1FC0B87C-C5A4-4722-93EB-22A134462438}" presName="childText" presStyleLbl="bgAcc1" presStyleIdx="7" presStyleCnt="10">
        <dgm:presLayoutVars>
          <dgm:bulletEnabled val="1"/>
        </dgm:presLayoutVars>
      </dgm:prSet>
      <dgm:spPr/>
    </dgm:pt>
    <dgm:pt modelId="{59C485D2-EA33-4AA4-903C-87C8F0B4C898}" type="pres">
      <dgm:prSet presAssocID="{5E2E4C4C-93FB-433B-8A1B-9EF1F24A21D7}" presName="Name13" presStyleLbl="parChTrans1D2" presStyleIdx="8" presStyleCnt="10"/>
      <dgm:spPr/>
    </dgm:pt>
    <dgm:pt modelId="{7D8169CF-E1F4-41A1-B4F7-15B4874D5CCA}" type="pres">
      <dgm:prSet presAssocID="{2A29128B-E505-4ED4-BBB0-7098FA197907}" presName="childText" presStyleLbl="bgAcc1" presStyleIdx="8" presStyleCnt="10">
        <dgm:presLayoutVars>
          <dgm:bulletEnabled val="1"/>
        </dgm:presLayoutVars>
      </dgm:prSet>
      <dgm:spPr/>
    </dgm:pt>
    <dgm:pt modelId="{FED41782-3CC9-4B19-A0C8-10771F956E30}" type="pres">
      <dgm:prSet presAssocID="{990510ED-98B6-4E43-ABEC-01AC51926EAF}" presName="Name13" presStyleLbl="parChTrans1D2" presStyleIdx="9" presStyleCnt="10"/>
      <dgm:spPr/>
    </dgm:pt>
    <dgm:pt modelId="{A3360CDD-B55D-4ED0-9C04-2BBE90C0150A}" type="pres">
      <dgm:prSet presAssocID="{A0824908-3F7E-4B4C-891B-1D42B8DCB229}" presName="childText" presStyleLbl="bgAcc1" presStyleIdx="9" presStyleCnt="10">
        <dgm:presLayoutVars>
          <dgm:bulletEnabled val="1"/>
        </dgm:presLayoutVars>
      </dgm:prSet>
      <dgm:spPr/>
    </dgm:pt>
  </dgm:ptLst>
  <dgm:cxnLst>
    <dgm:cxn modelId="{8B2B5603-3A5F-4D57-AC79-CC44E2AA4BE3}" srcId="{1B621692-B4C8-4FAF-A789-F062F3A1148A}" destId="{71C7E213-6DC9-47DD-8AD6-8755BA405DA2}" srcOrd="0" destOrd="0" parTransId="{E41B7A44-30E9-470C-A0C1-BE9CA69D406A}" sibTransId="{7247CB56-A824-404D-A15C-F57A06989005}"/>
    <dgm:cxn modelId="{E4ADA60F-BFEA-46B1-983F-7620B565E494}" srcId="{CAB892CD-2EBC-4112-B5B2-E4E3705B8B25}" destId="{2A29128B-E505-4ED4-BBB0-7098FA197907}" srcOrd="3" destOrd="0" parTransId="{5E2E4C4C-93FB-433B-8A1B-9EF1F24A21D7}" sibTransId="{5597509A-0BA8-4911-9C59-1E8644FF92F6}"/>
    <dgm:cxn modelId="{615FC410-F579-42A6-880A-C37380333FDB}" srcId="{1B621692-B4C8-4FAF-A789-F062F3A1148A}" destId="{9B1D558D-593A-4F7E-A814-B94CCBFB8115}" srcOrd="2" destOrd="0" parTransId="{8E3C7482-C0CE-4D1E-B598-525F697B44DA}" sibTransId="{45CCFD92-A1AA-47B3-B613-192EEAEE8ABC}"/>
    <dgm:cxn modelId="{66006511-8B81-42FA-9344-6AA499B2AB4D}" type="presOf" srcId="{8ABDA22C-CD66-40D7-8578-B49976BCC9E3}" destId="{0454B16C-D345-488D-87CD-8DAB8C21CFE5}" srcOrd="0" destOrd="0" presId="urn:microsoft.com/office/officeart/2005/8/layout/hierarchy3"/>
    <dgm:cxn modelId="{7BA24F17-01EC-498A-BC9E-7E5623C39ADC}" type="presOf" srcId="{1B621692-B4C8-4FAF-A789-F062F3A1148A}" destId="{06F4D813-EAA6-4DAB-9E57-B3277F65D756}" srcOrd="0" destOrd="0" presId="urn:microsoft.com/office/officeart/2005/8/layout/hierarchy3"/>
    <dgm:cxn modelId="{B7A28024-FCC2-4E0A-AC6F-D2CC46DB0415}" type="presOf" srcId="{B4387C76-93C2-4D36-8EB1-48503FAD0428}" destId="{DB19C715-F493-4FB4-B7EB-C1E449F0077B}" srcOrd="0" destOrd="0" presId="urn:microsoft.com/office/officeart/2005/8/layout/hierarchy3"/>
    <dgm:cxn modelId="{19C7092A-8CC0-4A40-B7A4-8EABCC8E915F}" type="presOf" srcId="{CD64183A-E4E9-4DB7-9023-F437AE34F6F2}" destId="{911B113A-D80C-4D48-BC76-BB417B7C16CD}" srcOrd="0" destOrd="0" presId="urn:microsoft.com/office/officeart/2005/8/layout/hierarchy3"/>
    <dgm:cxn modelId="{E3B2BA31-B904-4E72-A444-301E472DFBD0}" srcId="{CA27A872-8226-4450-8CE6-40A5547479B5}" destId="{1B621692-B4C8-4FAF-A789-F062F3A1148A}" srcOrd="0" destOrd="0" parTransId="{7F7CC17A-69D4-4188-894B-37B5872E8044}" sibTransId="{E92FDF73-6793-4A7E-81E5-1AC992315837}"/>
    <dgm:cxn modelId="{A4947834-7533-478F-92E5-5348BFF00889}" srcId="{CAB892CD-2EBC-4112-B5B2-E4E3705B8B25}" destId="{A0824908-3F7E-4B4C-891B-1D42B8DCB229}" srcOrd="4" destOrd="0" parTransId="{990510ED-98B6-4E43-ABEC-01AC51926EAF}" sibTransId="{DC314BB0-CF6C-415F-813A-251E040310A2}"/>
    <dgm:cxn modelId="{A68EC26C-FA64-44D7-A683-9F41D27C2226}" type="presOf" srcId="{ADDE4DC2-222B-478E-BF90-6CA1692F85D8}" destId="{C69E246A-FD4B-48D0-B11D-A58135033076}" srcOrd="0" destOrd="0" presId="urn:microsoft.com/office/officeart/2005/8/layout/hierarchy3"/>
    <dgm:cxn modelId="{C05AC34C-3F0D-44D1-8A96-BAB2C03149E6}" type="presOf" srcId="{5903174C-1711-4CF6-9593-766D9C3B2826}" destId="{6E597447-5E1D-4C45-B7DE-51AF6EA68A4F}" srcOrd="0" destOrd="0" presId="urn:microsoft.com/office/officeart/2005/8/layout/hierarchy3"/>
    <dgm:cxn modelId="{CFDCC76C-0A85-48AC-9BF4-1964FA21EF1C}" type="presOf" srcId="{F3A7BFD4-11DA-4D4C-AE5A-22E7F88F3776}" destId="{682CE41F-04BE-4B21-9AD3-9C5CE4CBE6FF}" srcOrd="0" destOrd="0" presId="urn:microsoft.com/office/officeart/2005/8/layout/hierarchy3"/>
    <dgm:cxn modelId="{A419294D-DE08-4F38-8231-E80A9E239E08}" srcId="{CAB892CD-2EBC-4112-B5B2-E4E3705B8B25}" destId="{C81BA181-A328-4050-AA0A-49215FF4A1C6}" srcOrd="1" destOrd="0" parTransId="{5903174C-1711-4CF6-9593-766D9C3B2826}" sibTransId="{3D59E220-1AAE-46F3-B952-A2EE636870B0}"/>
    <dgm:cxn modelId="{6AE7344E-8FD6-4378-8DEC-818883CB5D0D}" type="presOf" srcId="{1B621692-B4C8-4FAF-A789-F062F3A1148A}" destId="{7734DD8D-7B5F-47D9-8713-0163B12D564B}" srcOrd="1" destOrd="0" presId="urn:microsoft.com/office/officeart/2005/8/layout/hierarchy3"/>
    <dgm:cxn modelId="{1BF5894E-7E19-4C2C-805E-2587DD61B8E6}" type="presOf" srcId="{CB0C84AF-59D0-4CAF-9BF0-08613E92CA7F}" destId="{8B4578CC-211C-4E12-9F6A-C8E3DF012780}" srcOrd="0" destOrd="0" presId="urn:microsoft.com/office/officeart/2005/8/layout/hierarchy3"/>
    <dgm:cxn modelId="{5809E971-B38A-41B2-8EBC-6E7144F0B712}" srcId="{1B621692-B4C8-4FAF-A789-F062F3A1148A}" destId="{ADDE4DC2-222B-478E-BF90-6CA1692F85D8}" srcOrd="4" destOrd="0" parTransId="{F3A7BFD4-11DA-4D4C-AE5A-22E7F88F3776}" sibTransId="{9D41E4A8-EDE3-427F-8C70-7C1359870E7C}"/>
    <dgm:cxn modelId="{409A8F7F-E696-47FC-A4EB-F24F7953C511}" type="presOf" srcId="{CAB892CD-2EBC-4112-B5B2-E4E3705B8B25}" destId="{9680A558-1DAA-4DB1-A6D4-91117A96ADF5}" srcOrd="0" destOrd="0" presId="urn:microsoft.com/office/officeart/2005/8/layout/hierarchy3"/>
    <dgm:cxn modelId="{31B7C782-8538-4C99-8666-71189575B4E7}" type="presOf" srcId="{64435DB1-DE04-4A30-A3F4-CF5D1432C07E}" destId="{C341A663-BC66-4E5A-A378-E1FCBA629876}" srcOrd="0" destOrd="0" presId="urn:microsoft.com/office/officeart/2005/8/layout/hierarchy3"/>
    <dgm:cxn modelId="{9BD1FA9F-1711-4041-BBC7-2909069779EE}" type="presOf" srcId="{CA27A872-8226-4450-8CE6-40A5547479B5}" destId="{5CA323F1-55A8-4375-A62C-2DCFF7F31714}" srcOrd="0" destOrd="0" presId="urn:microsoft.com/office/officeart/2005/8/layout/hierarchy3"/>
    <dgm:cxn modelId="{7690F9A0-D7E9-4732-A6BA-86714CBCA6D8}" type="presOf" srcId="{71C7E213-6DC9-47DD-8AD6-8755BA405DA2}" destId="{81F55C4C-D892-4D0C-BA66-A01B5C443248}" srcOrd="0" destOrd="0" presId="urn:microsoft.com/office/officeart/2005/8/layout/hierarchy3"/>
    <dgm:cxn modelId="{F3BE5CA5-8C38-41DA-83B9-107D140F1545}" type="presOf" srcId="{9B1D558D-593A-4F7E-A814-B94CCBFB8115}" destId="{9580B1E6-F5FE-4116-A681-98A4EDD1874C}" srcOrd="0" destOrd="0" presId="urn:microsoft.com/office/officeart/2005/8/layout/hierarchy3"/>
    <dgm:cxn modelId="{F5408CAC-B458-4428-AD49-4BD479C63DB1}" type="presOf" srcId="{2A29128B-E505-4ED4-BBB0-7098FA197907}" destId="{7D8169CF-E1F4-41A1-B4F7-15B4874D5CCA}" srcOrd="0" destOrd="0" presId="urn:microsoft.com/office/officeart/2005/8/layout/hierarchy3"/>
    <dgm:cxn modelId="{D4797DB0-FAA8-40B1-8D8E-469BDCB0715F}" type="presOf" srcId="{E41B7A44-30E9-470C-A0C1-BE9CA69D406A}" destId="{65F628E6-D6EB-4CDE-A767-77ABB17089E4}" srcOrd="0" destOrd="0" presId="urn:microsoft.com/office/officeart/2005/8/layout/hierarchy3"/>
    <dgm:cxn modelId="{291894BB-B4CC-45CD-9ED6-130C3B2FDAED}" type="presOf" srcId="{990510ED-98B6-4E43-ABEC-01AC51926EAF}" destId="{FED41782-3CC9-4B19-A0C8-10771F956E30}" srcOrd="0" destOrd="0" presId="urn:microsoft.com/office/officeart/2005/8/layout/hierarchy3"/>
    <dgm:cxn modelId="{3ED94FC6-B6BE-4C86-9C7F-38707954DDA7}" type="presOf" srcId="{BAE1101D-CA5C-41C3-B3D3-FE2FE0111554}" destId="{37303867-4ADF-4879-AA5C-A759225C9675}" srcOrd="0" destOrd="0" presId="urn:microsoft.com/office/officeart/2005/8/layout/hierarchy3"/>
    <dgm:cxn modelId="{96F927C7-0908-40A5-BC14-EA61B2A54968}" type="presOf" srcId="{8E3C7482-C0CE-4D1E-B598-525F697B44DA}" destId="{3C683CC7-3BE5-45B6-A4F7-B20B7D9E156D}" srcOrd="0" destOrd="0" presId="urn:microsoft.com/office/officeart/2005/8/layout/hierarchy3"/>
    <dgm:cxn modelId="{35B963CB-B273-4EB8-9C42-9BC9B268DF0B}" type="presOf" srcId="{1FC0B87C-C5A4-4722-93EB-22A134462438}" destId="{A2EAAB24-8939-40F7-B1E8-C014443CF8F2}" srcOrd="0" destOrd="0" presId="urn:microsoft.com/office/officeart/2005/8/layout/hierarchy3"/>
    <dgm:cxn modelId="{D36164CB-113A-4F6E-B7C9-DBF72B8B47F7}" srcId="{1B621692-B4C8-4FAF-A789-F062F3A1148A}" destId="{CD64183A-E4E9-4DB7-9023-F437AE34F6F2}" srcOrd="1" destOrd="0" parTransId="{8ABDA22C-CD66-40D7-8578-B49976BCC9E3}" sibTransId="{E6792D7D-519A-4998-AF5F-73A970DFC726}"/>
    <dgm:cxn modelId="{82169AD8-06A8-4591-9764-E09A20B868D6}" srcId="{CA27A872-8226-4450-8CE6-40A5547479B5}" destId="{CAB892CD-2EBC-4112-B5B2-E4E3705B8B25}" srcOrd="1" destOrd="0" parTransId="{425361EA-5CC6-4F81-8D8A-7AD764B49C83}" sibTransId="{63BD3662-4E7D-412E-8945-944BC62ECE76}"/>
    <dgm:cxn modelId="{4F4630DB-A7F7-4C95-8C64-F1076EA2D001}" type="presOf" srcId="{CAB892CD-2EBC-4112-B5B2-E4E3705B8B25}" destId="{B3CB9037-64BF-418E-9A90-CDB680602E41}" srcOrd="1" destOrd="0" presId="urn:microsoft.com/office/officeart/2005/8/layout/hierarchy3"/>
    <dgm:cxn modelId="{B054D9DD-87CD-4FA9-825D-11593669B0E2}" srcId="{CAB892CD-2EBC-4112-B5B2-E4E3705B8B25}" destId="{1FC0B87C-C5A4-4722-93EB-22A134462438}" srcOrd="2" destOrd="0" parTransId="{CB0C84AF-59D0-4CAF-9BF0-08613E92CA7F}" sibTransId="{444F302E-D719-4C6F-9096-43301E5E00FC}"/>
    <dgm:cxn modelId="{F28A3BE1-A990-4342-984D-35B320F605BD}" srcId="{1B621692-B4C8-4FAF-A789-F062F3A1148A}" destId="{64435DB1-DE04-4A30-A3F4-CF5D1432C07E}" srcOrd="3" destOrd="0" parTransId="{BAE1101D-CA5C-41C3-B3D3-FE2FE0111554}" sibTransId="{721A9A31-646D-417A-9901-C7ECD3558CA1}"/>
    <dgm:cxn modelId="{CB625EE6-596C-4E03-85FE-7F5C2DAF05A1}" type="presOf" srcId="{C81BA181-A328-4050-AA0A-49215FF4A1C6}" destId="{58E144E8-A521-4D48-AFF6-D4EAA74181AE}" srcOrd="0" destOrd="0" presId="urn:microsoft.com/office/officeart/2005/8/layout/hierarchy3"/>
    <dgm:cxn modelId="{25A696EF-E701-42F4-9993-557754CF6585}" srcId="{CAB892CD-2EBC-4112-B5B2-E4E3705B8B25}" destId="{B4387C76-93C2-4D36-8EB1-48503FAD0428}" srcOrd="0" destOrd="0" parTransId="{8C6BFE45-8E5C-447F-9764-CAFE14C653AF}" sibTransId="{302DABA4-F3FB-4853-A47B-DF379D8E12D7}"/>
    <dgm:cxn modelId="{012BFFF2-627D-4F41-8B58-DC4AC3FA9DA3}" type="presOf" srcId="{A0824908-3F7E-4B4C-891B-1D42B8DCB229}" destId="{A3360CDD-B55D-4ED0-9C04-2BBE90C0150A}" srcOrd="0" destOrd="0" presId="urn:microsoft.com/office/officeart/2005/8/layout/hierarchy3"/>
    <dgm:cxn modelId="{EB034FF6-8C53-476F-A281-226CD9CE59EF}" type="presOf" srcId="{8C6BFE45-8E5C-447F-9764-CAFE14C653AF}" destId="{5203C241-CFAB-49FA-98CB-4F464A719E60}" srcOrd="0" destOrd="0" presId="urn:microsoft.com/office/officeart/2005/8/layout/hierarchy3"/>
    <dgm:cxn modelId="{2B1EEAF7-8B0A-4C39-960B-519E184FE89D}" type="presOf" srcId="{5E2E4C4C-93FB-433B-8A1B-9EF1F24A21D7}" destId="{59C485D2-EA33-4AA4-903C-87C8F0B4C898}" srcOrd="0" destOrd="0" presId="urn:microsoft.com/office/officeart/2005/8/layout/hierarchy3"/>
    <dgm:cxn modelId="{11D8B7AD-4096-46E7-B07A-8454A3A56CBE}" type="presParOf" srcId="{5CA323F1-55A8-4375-A62C-2DCFF7F31714}" destId="{A6FF6AE8-5C06-4540-8786-8E925AFAA492}" srcOrd="0" destOrd="0" presId="urn:microsoft.com/office/officeart/2005/8/layout/hierarchy3"/>
    <dgm:cxn modelId="{92FE34B2-733B-4306-88D9-051DF4EE40F2}" type="presParOf" srcId="{A6FF6AE8-5C06-4540-8786-8E925AFAA492}" destId="{92142BB2-5E9D-4CBA-8DDE-875A783157E9}" srcOrd="0" destOrd="0" presId="urn:microsoft.com/office/officeart/2005/8/layout/hierarchy3"/>
    <dgm:cxn modelId="{58308E9E-E1BE-4C35-970C-7D4DB6E38EB5}" type="presParOf" srcId="{92142BB2-5E9D-4CBA-8DDE-875A783157E9}" destId="{06F4D813-EAA6-4DAB-9E57-B3277F65D756}" srcOrd="0" destOrd="0" presId="urn:microsoft.com/office/officeart/2005/8/layout/hierarchy3"/>
    <dgm:cxn modelId="{4DD87641-79AD-4E44-80E1-99EC7F901CD0}" type="presParOf" srcId="{92142BB2-5E9D-4CBA-8DDE-875A783157E9}" destId="{7734DD8D-7B5F-47D9-8713-0163B12D564B}" srcOrd="1" destOrd="0" presId="urn:microsoft.com/office/officeart/2005/8/layout/hierarchy3"/>
    <dgm:cxn modelId="{BA8D365A-A763-4BCB-9841-94D0EF509BBF}" type="presParOf" srcId="{A6FF6AE8-5C06-4540-8786-8E925AFAA492}" destId="{CC877FA2-2E50-4229-B89D-7440D33D1B7F}" srcOrd="1" destOrd="0" presId="urn:microsoft.com/office/officeart/2005/8/layout/hierarchy3"/>
    <dgm:cxn modelId="{3F8AB8A3-01E4-46B9-BB99-ED9949D6B885}" type="presParOf" srcId="{CC877FA2-2E50-4229-B89D-7440D33D1B7F}" destId="{65F628E6-D6EB-4CDE-A767-77ABB17089E4}" srcOrd="0" destOrd="0" presId="urn:microsoft.com/office/officeart/2005/8/layout/hierarchy3"/>
    <dgm:cxn modelId="{18B19C18-C06F-4F89-B203-65978D242D13}" type="presParOf" srcId="{CC877FA2-2E50-4229-B89D-7440D33D1B7F}" destId="{81F55C4C-D892-4D0C-BA66-A01B5C443248}" srcOrd="1" destOrd="0" presId="urn:microsoft.com/office/officeart/2005/8/layout/hierarchy3"/>
    <dgm:cxn modelId="{7D953F47-4871-49EA-8A4F-6DC1C63A5075}" type="presParOf" srcId="{CC877FA2-2E50-4229-B89D-7440D33D1B7F}" destId="{0454B16C-D345-488D-87CD-8DAB8C21CFE5}" srcOrd="2" destOrd="0" presId="urn:microsoft.com/office/officeart/2005/8/layout/hierarchy3"/>
    <dgm:cxn modelId="{9EAC35BA-EF2A-4EF9-9CF5-8C51D777D5DD}" type="presParOf" srcId="{CC877FA2-2E50-4229-B89D-7440D33D1B7F}" destId="{911B113A-D80C-4D48-BC76-BB417B7C16CD}" srcOrd="3" destOrd="0" presId="urn:microsoft.com/office/officeart/2005/8/layout/hierarchy3"/>
    <dgm:cxn modelId="{4D83C056-B1D4-42B2-B544-DA58220EDEFA}" type="presParOf" srcId="{CC877FA2-2E50-4229-B89D-7440D33D1B7F}" destId="{3C683CC7-3BE5-45B6-A4F7-B20B7D9E156D}" srcOrd="4" destOrd="0" presId="urn:microsoft.com/office/officeart/2005/8/layout/hierarchy3"/>
    <dgm:cxn modelId="{226E6268-97CC-4B72-9F2F-41933C1E21E4}" type="presParOf" srcId="{CC877FA2-2E50-4229-B89D-7440D33D1B7F}" destId="{9580B1E6-F5FE-4116-A681-98A4EDD1874C}" srcOrd="5" destOrd="0" presId="urn:microsoft.com/office/officeart/2005/8/layout/hierarchy3"/>
    <dgm:cxn modelId="{1048B77A-91A1-4595-81DC-793F62B71A57}" type="presParOf" srcId="{CC877FA2-2E50-4229-B89D-7440D33D1B7F}" destId="{37303867-4ADF-4879-AA5C-A759225C9675}" srcOrd="6" destOrd="0" presId="urn:microsoft.com/office/officeart/2005/8/layout/hierarchy3"/>
    <dgm:cxn modelId="{03F32888-DA5B-4624-8965-B26BB3BCF13E}" type="presParOf" srcId="{CC877FA2-2E50-4229-B89D-7440D33D1B7F}" destId="{C341A663-BC66-4E5A-A378-E1FCBA629876}" srcOrd="7" destOrd="0" presId="urn:microsoft.com/office/officeart/2005/8/layout/hierarchy3"/>
    <dgm:cxn modelId="{AAB8BFC6-D32E-4E19-95E8-9A49CE713EBC}" type="presParOf" srcId="{CC877FA2-2E50-4229-B89D-7440D33D1B7F}" destId="{682CE41F-04BE-4B21-9AD3-9C5CE4CBE6FF}" srcOrd="8" destOrd="0" presId="urn:microsoft.com/office/officeart/2005/8/layout/hierarchy3"/>
    <dgm:cxn modelId="{13312943-A50C-4B86-B73F-093CE3BAFFCB}" type="presParOf" srcId="{CC877FA2-2E50-4229-B89D-7440D33D1B7F}" destId="{C69E246A-FD4B-48D0-B11D-A58135033076}" srcOrd="9" destOrd="0" presId="urn:microsoft.com/office/officeart/2005/8/layout/hierarchy3"/>
    <dgm:cxn modelId="{FC793B1B-54F1-425F-9C6C-8EB184CB9DC9}" type="presParOf" srcId="{5CA323F1-55A8-4375-A62C-2DCFF7F31714}" destId="{3C8CD0DD-C39E-4111-9E3A-D1C0E0FDF560}" srcOrd="1" destOrd="0" presId="urn:microsoft.com/office/officeart/2005/8/layout/hierarchy3"/>
    <dgm:cxn modelId="{76C55516-2320-40DF-AA09-2927AC55A301}" type="presParOf" srcId="{3C8CD0DD-C39E-4111-9E3A-D1C0E0FDF560}" destId="{C65CC6DF-863F-4509-841A-543346E2AFC9}" srcOrd="0" destOrd="0" presId="urn:microsoft.com/office/officeart/2005/8/layout/hierarchy3"/>
    <dgm:cxn modelId="{40B6A782-AF20-4FF3-A590-484EF816FE26}" type="presParOf" srcId="{C65CC6DF-863F-4509-841A-543346E2AFC9}" destId="{9680A558-1DAA-4DB1-A6D4-91117A96ADF5}" srcOrd="0" destOrd="0" presId="urn:microsoft.com/office/officeart/2005/8/layout/hierarchy3"/>
    <dgm:cxn modelId="{0DA4CEFD-6224-41BF-A4F2-E69538046023}" type="presParOf" srcId="{C65CC6DF-863F-4509-841A-543346E2AFC9}" destId="{B3CB9037-64BF-418E-9A90-CDB680602E41}" srcOrd="1" destOrd="0" presId="urn:microsoft.com/office/officeart/2005/8/layout/hierarchy3"/>
    <dgm:cxn modelId="{8C48B8DE-7408-4405-BF05-4C67E446DA14}" type="presParOf" srcId="{3C8CD0DD-C39E-4111-9E3A-D1C0E0FDF560}" destId="{6C2EE83A-6F26-421E-9141-1E3D14D79386}" srcOrd="1" destOrd="0" presId="urn:microsoft.com/office/officeart/2005/8/layout/hierarchy3"/>
    <dgm:cxn modelId="{9E467B13-75A2-46DB-8E97-46C5AF225523}" type="presParOf" srcId="{6C2EE83A-6F26-421E-9141-1E3D14D79386}" destId="{5203C241-CFAB-49FA-98CB-4F464A719E60}" srcOrd="0" destOrd="0" presId="urn:microsoft.com/office/officeart/2005/8/layout/hierarchy3"/>
    <dgm:cxn modelId="{0CA50670-DD53-41F2-AE49-E010023A5F80}" type="presParOf" srcId="{6C2EE83A-6F26-421E-9141-1E3D14D79386}" destId="{DB19C715-F493-4FB4-B7EB-C1E449F0077B}" srcOrd="1" destOrd="0" presId="urn:microsoft.com/office/officeart/2005/8/layout/hierarchy3"/>
    <dgm:cxn modelId="{1660545C-28BD-42B9-8FD4-A9408E22D0A4}" type="presParOf" srcId="{6C2EE83A-6F26-421E-9141-1E3D14D79386}" destId="{6E597447-5E1D-4C45-B7DE-51AF6EA68A4F}" srcOrd="2" destOrd="0" presId="urn:microsoft.com/office/officeart/2005/8/layout/hierarchy3"/>
    <dgm:cxn modelId="{4FC08E87-E6BE-498E-942B-E35B43809A36}" type="presParOf" srcId="{6C2EE83A-6F26-421E-9141-1E3D14D79386}" destId="{58E144E8-A521-4D48-AFF6-D4EAA74181AE}" srcOrd="3" destOrd="0" presId="urn:microsoft.com/office/officeart/2005/8/layout/hierarchy3"/>
    <dgm:cxn modelId="{92768A4B-6976-473D-B572-24B26693737D}" type="presParOf" srcId="{6C2EE83A-6F26-421E-9141-1E3D14D79386}" destId="{8B4578CC-211C-4E12-9F6A-C8E3DF012780}" srcOrd="4" destOrd="0" presId="urn:microsoft.com/office/officeart/2005/8/layout/hierarchy3"/>
    <dgm:cxn modelId="{2031929C-C7BF-44F5-BB61-BC807EAACAB2}" type="presParOf" srcId="{6C2EE83A-6F26-421E-9141-1E3D14D79386}" destId="{A2EAAB24-8939-40F7-B1E8-C014443CF8F2}" srcOrd="5" destOrd="0" presId="urn:microsoft.com/office/officeart/2005/8/layout/hierarchy3"/>
    <dgm:cxn modelId="{9C93783B-00CE-4DFB-8732-1F78A6ED7D3E}" type="presParOf" srcId="{6C2EE83A-6F26-421E-9141-1E3D14D79386}" destId="{59C485D2-EA33-4AA4-903C-87C8F0B4C898}" srcOrd="6" destOrd="0" presId="urn:microsoft.com/office/officeart/2005/8/layout/hierarchy3"/>
    <dgm:cxn modelId="{0351D007-81B4-4E80-AD87-837D613544BE}" type="presParOf" srcId="{6C2EE83A-6F26-421E-9141-1E3D14D79386}" destId="{7D8169CF-E1F4-41A1-B4F7-15B4874D5CCA}" srcOrd="7" destOrd="0" presId="urn:microsoft.com/office/officeart/2005/8/layout/hierarchy3"/>
    <dgm:cxn modelId="{4BDC22E5-C3DC-4B9B-BAEF-416D09D5D8A4}" type="presParOf" srcId="{6C2EE83A-6F26-421E-9141-1E3D14D79386}" destId="{FED41782-3CC9-4B19-A0C8-10771F956E30}" srcOrd="8" destOrd="0" presId="urn:microsoft.com/office/officeart/2005/8/layout/hierarchy3"/>
    <dgm:cxn modelId="{FA5E610F-8088-49BC-A287-ECAB6707B22A}" type="presParOf" srcId="{6C2EE83A-6F26-421E-9141-1E3D14D79386}" destId="{A3360CDD-B55D-4ED0-9C04-2BBE90C0150A}"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3D82BD-F1CC-432E-8C9B-1C8454E67EBF}" type="doc">
      <dgm:prSet loTypeId="urn:microsoft.com/office/officeart/2005/8/layout/vList2" loCatId="list" qsTypeId="urn:microsoft.com/office/officeart/2005/8/quickstyle/simple1" qsCatId="simple" csTypeId="urn:microsoft.com/office/officeart/2005/8/colors/accent5_1" csCatId="accent5" phldr="1"/>
      <dgm:spPr/>
      <dgm:t>
        <a:bodyPr/>
        <a:lstStyle/>
        <a:p>
          <a:endParaRPr lang="en-US"/>
        </a:p>
      </dgm:t>
    </dgm:pt>
    <dgm:pt modelId="{3C79E422-CD17-4BBB-AB25-58A430A7D7A6}">
      <dgm:prSet phldrT="[Text]" custT="1"/>
      <dgm:spPr>
        <a:solidFill>
          <a:schemeClr val="accent5">
            <a:lumMod val="20000"/>
            <a:lumOff val="80000"/>
          </a:schemeClr>
        </a:solidFill>
      </dgm:spPr>
      <dgm:t>
        <a:bodyPr/>
        <a:lstStyle/>
        <a:p>
          <a:r>
            <a:rPr lang="en-US" sz="1800" b="1" dirty="0"/>
            <a:t>3.D.1. The institution provides student support services suited to the needs of its student population.</a:t>
          </a:r>
        </a:p>
      </dgm:t>
    </dgm:pt>
    <dgm:pt modelId="{8A9B9A31-D391-4BDD-930C-0D6E6708103B}" type="parTrans" cxnId="{50C7E768-DE00-407B-B7AA-F817E64592EB}">
      <dgm:prSet/>
      <dgm:spPr/>
      <dgm:t>
        <a:bodyPr/>
        <a:lstStyle/>
        <a:p>
          <a:endParaRPr lang="en-US"/>
        </a:p>
      </dgm:t>
    </dgm:pt>
    <dgm:pt modelId="{92E213B6-36C9-4132-B3E3-ED3C6590A1EA}" type="sibTrans" cxnId="{50C7E768-DE00-407B-B7AA-F817E64592EB}">
      <dgm:prSet/>
      <dgm:spPr/>
      <dgm:t>
        <a:bodyPr/>
        <a:lstStyle/>
        <a:p>
          <a:endParaRPr lang="en-US"/>
        </a:p>
      </dgm:t>
    </dgm:pt>
    <dgm:pt modelId="{7D032B24-8CF3-4989-82A4-B97DED1B4F0E}">
      <dgm:prSet phldrT="[Text]" custT="1"/>
      <dgm:spPr>
        <a:solidFill>
          <a:schemeClr val="accent5">
            <a:lumMod val="20000"/>
            <a:lumOff val="80000"/>
          </a:schemeClr>
        </a:solidFill>
      </dgm:spPr>
      <dgm:t>
        <a:bodyPr/>
        <a:lstStyle/>
        <a:p>
          <a:r>
            <a:rPr lang="en-US" sz="1800" b="1" dirty="0"/>
            <a:t>3.D.2. The institution provides for learning support and preparatory instruction to address the academic needs of its students. It has a process for directing entering students to courses and programs for which the students are adequately prepared. </a:t>
          </a:r>
        </a:p>
      </dgm:t>
    </dgm:pt>
    <dgm:pt modelId="{C3FE79E1-78D9-48D4-A90C-2C59926246BC}" type="parTrans" cxnId="{0F97BC55-78EE-4214-9354-B1F33C4B39FD}">
      <dgm:prSet/>
      <dgm:spPr/>
      <dgm:t>
        <a:bodyPr/>
        <a:lstStyle/>
        <a:p>
          <a:endParaRPr lang="en-US"/>
        </a:p>
      </dgm:t>
    </dgm:pt>
    <dgm:pt modelId="{6DB38468-9348-4A38-A154-01627F60297F}" type="sibTrans" cxnId="{0F97BC55-78EE-4214-9354-B1F33C4B39FD}">
      <dgm:prSet/>
      <dgm:spPr/>
      <dgm:t>
        <a:bodyPr/>
        <a:lstStyle/>
        <a:p>
          <a:endParaRPr lang="en-US"/>
        </a:p>
      </dgm:t>
    </dgm:pt>
    <dgm:pt modelId="{2EEF764A-C9F6-483F-BA07-354404FB4D05}">
      <dgm:prSet phldrT="[Text]" custT="1"/>
      <dgm:spPr>
        <a:solidFill>
          <a:schemeClr val="accent5">
            <a:lumMod val="20000"/>
            <a:lumOff val="80000"/>
          </a:schemeClr>
        </a:solidFill>
      </dgm:spPr>
      <dgm:t>
        <a:bodyPr/>
        <a:lstStyle/>
        <a:p>
          <a:r>
            <a:rPr lang="en-US" sz="1800" b="1" dirty="0"/>
            <a:t>3.D.3. The institution provides academic advising suited to its offerings and the needs of its students.</a:t>
          </a:r>
        </a:p>
      </dgm:t>
    </dgm:pt>
    <dgm:pt modelId="{644449D6-9A9B-4F07-91A4-092DC3529373}" type="parTrans" cxnId="{49613F69-9C27-4841-BD70-90138A0397A7}">
      <dgm:prSet/>
      <dgm:spPr/>
      <dgm:t>
        <a:bodyPr/>
        <a:lstStyle/>
        <a:p>
          <a:endParaRPr lang="en-US"/>
        </a:p>
      </dgm:t>
    </dgm:pt>
    <dgm:pt modelId="{9C56A66D-4455-4262-A92F-741313367036}" type="sibTrans" cxnId="{49613F69-9C27-4841-BD70-90138A0397A7}">
      <dgm:prSet/>
      <dgm:spPr/>
      <dgm:t>
        <a:bodyPr/>
        <a:lstStyle/>
        <a:p>
          <a:endParaRPr lang="en-US"/>
        </a:p>
      </dgm:t>
    </dgm:pt>
    <dgm:pt modelId="{67E0D02A-FA28-4DE7-A4CC-55BD9577F415}">
      <dgm:prSet phldrT="[Text]" custT="1"/>
      <dgm:spPr>
        <a:solidFill>
          <a:schemeClr val="accent5">
            <a:lumMod val="20000"/>
            <a:lumOff val="80000"/>
          </a:schemeClr>
        </a:solidFill>
      </dgm:spPr>
      <dgm:t>
        <a:bodyPr/>
        <a:lstStyle/>
        <a:p>
          <a:r>
            <a:rPr lang="en-US" sz="1800" b="1" dirty="0"/>
            <a:t>3.D.4. The institution provides to students and instructors the infrastructure and resources necessary to support effective teaching and learning (technological infrastructure, scientific laboratories, libraries, performance spaces, clinical practice sites and museum collections, as appropriate to the institution’s offerings).</a:t>
          </a:r>
          <a:endParaRPr lang="en-US" sz="1800" dirty="0"/>
        </a:p>
      </dgm:t>
    </dgm:pt>
    <dgm:pt modelId="{3FFFC2AF-FE31-46C0-86A5-CA5521920130}" type="parTrans" cxnId="{9DC6A624-F44E-419F-B1E5-17A6594C2A6C}">
      <dgm:prSet/>
      <dgm:spPr/>
      <dgm:t>
        <a:bodyPr/>
        <a:lstStyle/>
        <a:p>
          <a:endParaRPr lang="en-US"/>
        </a:p>
      </dgm:t>
    </dgm:pt>
    <dgm:pt modelId="{ADABDBB6-7CD3-4289-AE05-BF611436F7A9}" type="sibTrans" cxnId="{9DC6A624-F44E-419F-B1E5-17A6594C2A6C}">
      <dgm:prSet/>
      <dgm:spPr/>
      <dgm:t>
        <a:bodyPr/>
        <a:lstStyle/>
        <a:p>
          <a:endParaRPr lang="en-US"/>
        </a:p>
      </dgm:t>
    </dgm:pt>
    <dgm:pt modelId="{896829E2-AD16-4772-AF55-FD4617296B70}" type="pres">
      <dgm:prSet presAssocID="{553D82BD-F1CC-432E-8C9B-1C8454E67EBF}" presName="linear" presStyleCnt="0">
        <dgm:presLayoutVars>
          <dgm:animLvl val="lvl"/>
          <dgm:resizeHandles val="exact"/>
        </dgm:presLayoutVars>
      </dgm:prSet>
      <dgm:spPr/>
    </dgm:pt>
    <dgm:pt modelId="{4ED972A0-F8EF-42CD-BB11-0AB4FCFBD7B1}" type="pres">
      <dgm:prSet presAssocID="{3C79E422-CD17-4BBB-AB25-58A430A7D7A6}" presName="parentText" presStyleLbl="node1" presStyleIdx="0" presStyleCnt="4" custLinFactNeighborY="96574">
        <dgm:presLayoutVars>
          <dgm:chMax val="0"/>
          <dgm:bulletEnabled val="1"/>
        </dgm:presLayoutVars>
      </dgm:prSet>
      <dgm:spPr/>
    </dgm:pt>
    <dgm:pt modelId="{ACC7CCCB-E0BD-431B-A3A4-922956A1F33A}" type="pres">
      <dgm:prSet presAssocID="{92E213B6-36C9-4132-B3E3-ED3C6590A1EA}" presName="spacer" presStyleCnt="0"/>
      <dgm:spPr/>
    </dgm:pt>
    <dgm:pt modelId="{CDA56697-B9AD-4074-ABF3-613265D5D0CF}" type="pres">
      <dgm:prSet presAssocID="{7D032B24-8CF3-4989-82A4-B97DED1B4F0E}" presName="parentText" presStyleLbl="node1" presStyleIdx="1" presStyleCnt="4" custLinFactNeighborY="-3427">
        <dgm:presLayoutVars>
          <dgm:chMax val="0"/>
          <dgm:bulletEnabled val="1"/>
        </dgm:presLayoutVars>
      </dgm:prSet>
      <dgm:spPr/>
    </dgm:pt>
    <dgm:pt modelId="{0968807B-0D77-4331-A5E3-928390BDEC4B}" type="pres">
      <dgm:prSet presAssocID="{6DB38468-9348-4A38-A154-01627F60297F}" presName="spacer" presStyleCnt="0"/>
      <dgm:spPr/>
    </dgm:pt>
    <dgm:pt modelId="{0DEAFAE7-3C1F-4DDE-A88E-F2CCC37D6BA3}" type="pres">
      <dgm:prSet presAssocID="{2EEF764A-C9F6-483F-BA07-354404FB4D05}" presName="parentText" presStyleLbl="node1" presStyleIdx="2" presStyleCnt="4" custLinFactNeighborX="0">
        <dgm:presLayoutVars>
          <dgm:chMax val="0"/>
          <dgm:bulletEnabled val="1"/>
        </dgm:presLayoutVars>
      </dgm:prSet>
      <dgm:spPr/>
    </dgm:pt>
    <dgm:pt modelId="{6287331F-A3BC-4ADE-B2D6-1E0A0D90E10A}" type="pres">
      <dgm:prSet presAssocID="{9C56A66D-4455-4262-A92F-741313367036}" presName="spacer" presStyleCnt="0"/>
      <dgm:spPr/>
    </dgm:pt>
    <dgm:pt modelId="{375FDE12-27CB-4256-8FA3-A6B82519C7CB}" type="pres">
      <dgm:prSet presAssocID="{67E0D02A-FA28-4DE7-A4CC-55BD9577F415}" presName="parentText" presStyleLbl="node1" presStyleIdx="3" presStyleCnt="4" custLinFactY="-3268" custLinFactNeighborX="-2043" custLinFactNeighborY="-100000">
        <dgm:presLayoutVars>
          <dgm:chMax val="0"/>
          <dgm:bulletEnabled val="1"/>
        </dgm:presLayoutVars>
      </dgm:prSet>
      <dgm:spPr/>
    </dgm:pt>
  </dgm:ptLst>
  <dgm:cxnLst>
    <dgm:cxn modelId="{9DC6A624-F44E-419F-B1E5-17A6594C2A6C}" srcId="{553D82BD-F1CC-432E-8C9B-1C8454E67EBF}" destId="{67E0D02A-FA28-4DE7-A4CC-55BD9577F415}" srcOrd="3" destOrd="0" parTransId="{3FFFC2AF-FE31-46C0-86A5-CA5521920130}" sibTransId="{ADABDBB6-7CD3-4289-AE05-BF611436F7A9}"/>
    <dgm:cxn modelId="{C2F4DB66-82C9-4C72-8DDA-244E200A40F8}" type="presOf" srcId="{7D032B24-8CF3-4989-82A4-B97DED1B4F0E}" destId="{CDA56697-B9AD-4074-ABF3-613265D5D0CF}" srcOrd="0" destOrd="0" presId="urn:microsoft.com/office/officeart/2005/8/layout/vList2"/>
    <dgm:cxn modelId="{08BA2247-C501-451B-891C-0D51BF3CC643}" type="presOf" srcId="{553D82BD-F1CC-432E-8C9B-1C8454E67EBF}" destId="{896829E2-AD16-4772-AF55-FD4617296B70}" srcOrd="0" destOrd="0" presId="urn:microsoft.com/office/officeart/2005/8/layout/vList2"/>
    <dgm:cxn modelId="{50C7E768-DE00-407B-B7AA-F817E64592EB}" srcId="{553D82BD-F1CC-432E-8C9B-1C8454E67EBF}" destId="{3C79E422-CD17-4BBB-AB25-58A430A7D7A6}" srcOrd="0" destOrd="0" parTransId="{8A9B9A31-D391-4BDD-930C-0D6E6708103B}" sibTransId="{92E213B6-36C9-4132-B3E3-ED3C6590A1EA}"/>
    <dgm:cxn modelId="{49613F69-9C27-4841-BD70-90138A0397A7}" srcId="{553D82BD-F1CC-432E-8C9B-1C8454E67EBF}" destId="{2EEF764A-C9F6-483F-BA07-354404FB4D05}" srcOrd="2" destOrd="0" parTransId="{644449D6-9A9B-4F07-91A4-092DC3529373}" sibTransId="{9C56A66D-4455-4262-A92F-741313367036}"/>
    <dgm:cxn modelId="{0F97BC55-78EE-4214-9354-B1F33C4B39FD}" srcId="{553D82BD-F1CC-432E-8C9B-1C8454E67EBF}" destId="{7D032B24-8CF3-4989-82A4-B97DED1B4F0E}" srcOrd="1" destOrd="0" parTransId="{C3FE79E1-78D9-48D4-A90C-2C59926246BC}" sibTransId="{6DB38468-9348-4A38-A154-01627F60297F}"/>
    <dgm:cxn modelId="{26416C97-D7CC-46DA-8A0A-19EC0D711B44}" type="presOf" srcId="{2EEF764A-C9F6-483F-BA07-354404FB4D05}" destId="{0DEAFAE7-3C1F-4DDE-A88E-F2CCC37D6BA3}" srcOrd="0" destOrd="0" presId="urn:microsoft.com/office/officeart/2005/8/layout/vList2"/>
    <dgm:cxn modelId="{A4F11FD2-1D35-48C2-8BF6-354C40466263}" type="presOf" srcId="{3C79E422-CD17-4BBB-AB25-58A430A7D7A6}" destId="{4ED972A0-F8EF-42CD-BB11-0AB4FCFBD7B1}" srcOrd="0" destOrd="0" presId="urn:microsoft.com/office/officeart/2005/8/layout/vList2"/>
    <dgm:cxn modelId="{3439F1DF-A3D3-419A-8BDC-7C5B1CBB8996}" type="presOf" srcId="{67E0D02A-FA28-4DE7-A4CC-55BD9577F415}" destId="{375FDE12-27CB-4256-8FA3-A6B82519C7CB}" srcOrd="0" destOrd="0" presId="urn:microsoft.com/office/officeart/2005/8/layout/vList2"/>
    <dgm:cxn modelId="{32A25B76-62D7-4C60-AE00-0F2593F591A1}" type="presParOf" srcId="{896829E2-AD16-4772-AF55-FD4617296B70}" destId="{4ED972A0-F8EF-42CD-BB11-0AB4FCFBD7B1}" srcOrd="0" destOrd="0" presId="urn:microsoft.com/office/officeart/2005/8/layout/vList2"/>
    <dgm:cxn modelId="{77D933B1-B8AD-439B-855D-DB1FAD9DE9BC}" type="presParOf" srcId="{896829E2-AD16-4772-AF55-FD4617296B70}" destId="{ACC7CCCB-E0BD-431B-A3A4-922956A1F33A}" srcOrd="1" destOrd="0" presId="urn:microsoft.com/office/officeart/2005/8/layout/vList2"/>
    <dgm:cxn modelId="{491822FC-38A4-4612-9749-744296C8048A}" type="presParOf" srcId="{896829E2-AD16-4772-AF55-FD4617296B70}" destId="{CDA56697-B9AD-4074-ABF3-613265D5D0CF}" srcOrd="2" destOrd="0" presId="urn:microsoft.com/office/officeart/2005/8/layout/vList2"/>
    <dgm:cxn modelId="{0D20CEF8-037F-4C25-8D12-3FBD8A56C12B}" type="presParOf" srcId="{896829E2-AD16-4772-AF55-FD4617296B70}" destId="{0968807B-0D77-4331-A5E3-928390BDEC4B}" srcOrd="3" destOrd="0" presId="urn:microsoft.com/office/officeart/2005/8/layout/vList2"/>
    <dgm:cxn modelId="{68D76D98-669B-4483-ACAE-4D56080C1B4C}" type="presParOf" srcId="{896829E2-AD16-4772-AF55-FD4617296B70}" destId="{0DEAFAE7-3C1F-4DDE-A88E-F2CCC37D6BA3}" srcOrd="4" destOrd="0" presId="urn:microsoft.com/office/officeart/2005/8/layout/vList2"/>
    <dgm:cxn modelId="{EFAA0666-356B-4291-9BAD-D27178B9DD3E}" type="presParOf" srcId="{896829E2-AD16-4772-AF55-FD4617296B70}" destId="{6287331F-A3BC-4ADE-B2D6-1E0A0D90E10A}" srcOrd="5" destOrd="0" presId="urn:microsoft.com/office/officeart/2005/8/layout/vList2"/>
    <dgm:cxn modelId="{CA4B5B20-5333-4661-9849-3589029940E1}" type="presParOf" srcId="{896829E2-AD16-4772-AF55-FD4617296B70}" destId="{375FDE12-27CB-4256-8FA3-A6B82519C7CB}" srcOrd="6" destOrd="0" presId="urn:microsoft.com/office/officeart/2005/8/layout/vList2"/>
  </dgm:cxnLst>
  <dgm:bg>
    <a:solidFill>
      <a:schemeClr val="accent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4932359-CC2C-42CF-9E0E-716046881C70}"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DA78C217-24B5-4526-9E67-112768E96900}">
      <dgm:prSet phldrT="[Text]" custT="1"/>
      <dgm:spPr/>
      <dgm:t>
        <a:bodyPr/>
        <a:lstStyle/>
        <a:p>
          <a:r>
            <a:rPr lang="en-US" sz="2400" dirty="0"/>
            <a:t>Student Learning</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dgm:t>
    </dgm:pt>
    <dgm:pt modelId="{5910CCC4-75CF-4559-88A3-150C38E7E55F}" type="parTrans" cxnId="{748903D0-4869-48E4-B51B-96E4AF01806C}">
      <dgm:prSet/>
      <dgm:spPr/>
      <dgm:t>
        <a:bodyPr/>
        <a:lstStyle/>
        <a:p>
          <a:endParaRPr lang="en-US"/>
        </a:p>
      </dgm:t>
    </dgm:pt>
    <dgm:pt modelId="{9E46E12A-F3FB-4858-AF30-9BCEB6D78E8D}" type="sibTrans" cxnId="{748903D0-4869-48E4-B51B-96E4AF01806C}">
      <dgm:prSet/>
      <dgm:spPr/>
      <dgm:t>
        <a:bodyPr/>
        <a:lstStyle/>
        <a:p>
          <a:endParaRPr lang="en-US"/>
        </a:p>
      </dgm:t>
    </dgm:pt>
    <dgm:pt modelId="{D98966FD-8F47-4BBC-8D09-3A5B0CBEA495}">
      <dgm:prSet phldrT="[Text]" custT="1"/>
      <dgm:spPr/>
      <dgm:t>
        <a:bodyPr/>
        <a:lstStyle/>
        <a:p>
          <a:r>
            <a:rPr lang="en-US" sz="2400" dirty="0"/>
            <a:t>Effective Teaching</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dgm:t>
    </dgm:pt>
    <dgm:pt modelId="{BBBAACB3-B286-47EA-BFB7-15D6E4BD5C78}" type="parTrans" cxnId="{07863B1D-45A7-464D-86E4-56153E71CE6D}">
      <dgm:prSet/>
      <dgm:spPr/>
      <dgm:t>
        <a:bodyPr/>
        <a:lstStyle/>
        <a:p>
          <a:endParaRPr lang="en-US"/>
        </a:p>
      </dgm:t>
    </dgm:pt>
    <dgm:pt modelId="{1EDE93B9-CECB-4753-BC65-0D33FF9DABC1}" type="sibTrans" cxnId="{07863B1D-45A7-464D-86E4-56153E71CE6D}">
      <dgm:prSet/>
      <dgm:spPr/>
      <dgm:t>
        <a:bodyPr/>
        <a:lstStyle/>
        <a:p>
          <a:endParaRPr lang="en-US"/>
        </a:p>
      </dgm:t>
    </dgm:pt>
    <dgm:pt modelId="{D6431F3D-93E6-4160-A430-DA95D7BF0C42}" type="pres">
      <dgm:prSet presAssocID="{B4932359-CC2C-42CF-9E0E-716046881C70}" presName="Name0" presStyleCnt="0">
        <dgm:presLayoutVars>
          <dgm:dir/>
          <dgm:resizeHandles val="exact"/>
        </dgm:presLayoutVars>
      </dgm:prSet>
      <dgm:spPr/>
    </dgm:pt>
    <dgm:pt modelId="{1826312C-F310-4328-96D2-FE80CB99EAFE}" type="pres">
      <dgm:prSet presAssocID="{DA78C217-24B5-4526-9E67-112768E96900}" presName="Name5" presStyleLbl="vennNode1" presStyleIdx="0" presStyleCnt="2">
        <dgm:presLayoutVars>
          <dgm:bulletEnabled val="1"/>
        </dgm:presLayoutVars>
      </dgm:prSet>
      <dgm:spPr/>
    </dgm:pt>
    <dgm:pt modelId="{0F18A8F4-CFE5-4C6A-A13B-26C38A1AC0C2}" type="pres">
      <dgm:prSet presAssocID="{9E46E12A-F3FB-4858-AF30-9BCEB6D78E8D}" presName="space" presStyleCnt="0"/>
      <dgm:spPr/>
    </dgm:pt>
    <dgm:pt modelId="{82E932B1-C68B-47EB-961B-0C4DA08AF570}" type="pres">
      <dgm:prSet presAssocID="{D98966FD-8F47-4BBC-8D09-3A5B0CBEA495}" presName="Name5" presStyleLbl="vennNode1" presStyleIdx="1" presStyleCnt="2">
        <dgm:presLayoutVars>
          <dgm:bulletEnabled val="1"/>
        </dgm:presLayoutVars>
      </dgm:prSet>
      <dgm:spPr/>
    </dgm:pt>
  </dgm:ptLst>
  <dgm:cxnLst>
    <dgm:cxn modelId="{78055C01-E8B8-4205-BD18-285510959A49}" type="presOf" srcId="{DA78C217-24B5-4526-9E67-112768E96900}" destId="{1826312C-F310-4328-96D2-FE80CB99EAFE}" srcOrd="0" destOrd="0" presId="urn:microsoft.com/office/officeart/2005/8/layout/venn3"/>
    <dgm:cxn modelId="{07863B1D-45A7-464D-86E4-56153E71CE6D}" srcId="{B4932359-CC2C-42CF-9E0E-716046881C70}" destId="{D98966FD-8F47-4BBC-8D09-3A5B0CBEA495}" srcOrd="1" destOrd="0" parTransId="{BBBAACB3-B286-47EA-BFB7-15D6E4BD5C78}" sibTransId="{1EDE93B9-CECB-4753-BC65-0D33FF9DABC1}"/>
    <dgm:cxn modelId="{F2F9F2C9-E435-4F2F-A754-C13EE202BBBB}" type="presOf" srcId="{B4932359-CC2C-42CF-9E0E-716046881C70}" destId="{D6431F3D-93E6-4160-A430-DA95D7BF0C42}" srcOrd="0" destOrd="0" presId="urn:microsoft.com/office/officeart/2005/8/layout/venn3"/>
    <dgm:cxn modelId="{748903D0-4869-48E4-B51B-96E4AF01806C}" srcId="{B4932359-CC2C-42CF-9E0E-716046881C70}" destId="{DA78C217-24B5-4526-9E67-112768E96900}" srcOrd="0" destOrd="0" parTransId="{5910CCC4-75CF-4559-88A3-150C38E7E55F}" sibTransId="{9E46E12A-F3FB-4858-AF30-9BCEB6D78E8D}"/>
    <dgm:cxn modelId="{FC2090FD-A786-4BAF-93FE-EC0F1D15027D}" type="presOf" srcId="{D98966FD-8F47-4BBC-8D09-3A5B0CBEA495}" destId="{82E932B1-C68B-47EB-961B-0C4DA08AF570}" srcOrd="0" destOrd="0" presId="urn:microsoft.com/office/officeart/2005/8/layout/venn3"/>
    <dgm:cxn modelId="{CF9C7C24-71DD-4140-8ECC-7445DA3F619F}" type="presParOf" srcId="{D6431F3D-93E6-4160-A430-DA95D7BF0C42}" destId="{1826312C-F310-4328-96D2-FE80CB99EAFE}" srcOrd="0" destOrd="0" presId="urn:microsoft.com/office/officeart/2005/8/layout/venn3"/>
    <dgm:cxn modelId="{0A37785B-17F3-4DBE-ADBD-3AF9A5EC721E}" type="presParOf" srcId="{D6431F3D-93E6-4160-A430-DA95D7BF0C42}" destId="{0F18A8F4-CFE5-4C6A-A13B-26C38A1AC0C2}" srcOrd="1" destOrd="0" presId="urn:microsoft.com/office/officeart/2005/8/layout/venn3"/>
    <dgm:cxn modelId="{9549E351-D84C-4226-BCFC-EEF1B78FAD8D}" type="presParOf" srcId="{D6431F3D-93E6-4160-A430-DA95D7BF0C42}" destId="{82E932B1-C68B-47EB-961B-0C4DA08AF570}" srcOrd="2"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1E5E5-69DE-4B7A-83FB-D7064CCB413E}">
      <dsp:nvSpPr>
        <dsp:cNvPr id="0" name=""/>
        <dsp:cNvSpPr/>
      </dsp:nvSpPr>
      <dsp:spPr>
        <a:xfrm>
          <a:off x="2172276" y="1165749"/>
          <a:ext cx="820485" cy="82048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Quality</a:t>
          </a:r>
          <a:r>
            <a:rPr lang="en-US" sz="1000" b="1" kern="1200" dirty="0">
              <a:solidFill>
                <a:schemeClr val="accent5">
                  <a:lumMod val="75000"/>
                </a:schemeClr>
              </a:solidFill>
            </a:rPr>
            <a:t> </a:t>
          </a:r>
          <a:r>
            <a:rPr lang="en-US" sz="1000" b="1" kern="1200" dirty="0">
              <a:solidFill>
                <a:schemeClr val="tx1"/>
              </a:solidFill>
            </a:rPr>
            <a:t>Education</a:t>
          </a:r>
        </a:p>
      </dsp:txBody>
      <dsp:txXfrm>
        <a:off x="2292433" y="1285906"/>
        <a:ext cx="580171" cy="580171"/>
      </dsp:txXfrm>
    </dsp:sp>
    <dsp:sp modelId="{6D1E4A8F-ACCC-4B15-81A6-EC0EE9006323}">
      <dsp:nvSpPr>
        <dsp:cNvPr id="0" name=""/>
        <dsp:cNvSpPr/>
      </dsp:nvSpPr>
      <dsp:spPr>
        <a:xfrm rot="16275609">
          <a:off x="2483298" y="820003"/>
          <a:ext cx="225564" cy="278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16388" y="909622"/>
        <a:ext cx="157895" cy="167379"/>
      </dsp:txXfrm>
    </dsp:sp>
    <dsp:sp modelId="{A454EC37-1656-4F5E-BC1E-375284FB3891}">
      <dsp:nvSpPr>
        <dsp:cNvPr id="0" name=""/>
        <dsp:cNvSpPr/>
      </dsp:nvSpPr>
      <dsp:spPr>
        <a:xfrm>
          <a:off x="2239802" y="2011"/>
          <a:ext cx="738436" cy="73843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solidFill>
                <a:srgbClr val="C00000"/>
              </a:solidFill>
            </a:rPr>
            <a:t>.</a:t>
          </a:r>
        </a:p>
      </dsp:txBody>
      <dsp:txXfrm>
        <a:off x="2347943" y="110152"/>
        <a:ext cx="522154" cy="522154"/>
      </dsp:txXfrm>
    </dsp:sp>
    <dsp:sp modelId="{86F5F72E-06CA-418B-B175-E3871EC2B0FD}">
      <dsp:nvSpPr>
        <dsp:cNvPr id="0" name=""/>
        <dsp:cNvSpPr/>
      </dsp:nvSpPr>
      <dsp:spPr>
        <a:xfrm rot="19012182">
          <a:off x="2921520" y="1008412"/>
          <a:ext cx="235978" cy="278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931084" y="1088404"/>
        <a:ext cx="165185" cy="167379"/>
      </dsp:txXfrm>
    </dsp:sp>
    <dsp:sp modelId="{9F71C766-FD0D-42AB-8147-9135AB580816}">
      <dsp:nvSpPr>
        <dsp:cNvPr id="0" name=""/>
        <dsp:cNvSpPr/>
      </dsp:nvSpPr>
      <dsp:spPr>
        <a:xfrm>
          <a:off x="3107090" y="369493"/>
          <a:ext cx="738436" cy="73843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215231" y="477634"/>
        <a:ext cx="522154" cy="522154"/>
      </dsp:txXfrm>
    </dsp:sp>
    <dsp:sp modelId="{3B51F202-54F0-4610-B696-657449D566D3}">
      <dsp:nvSpPr>
        <dsp:cNvPr id="0" name=""/>
        <dsp:cNvSpPr/>
      </dsp:nvSpPr>
      <dsp:spPr>
        <a:xfrm rot="135896">
          <a:off x="3098472" y="1461976"/>
          <a:ext cx="255879" cy="278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098502" y="1516252"/>
        <a:ext cx="179115" cy="167379"/>
      </dsp:txXfrm>
    </dsp:sp>
    <dsp:sp modelId="{34B1EFD5-D821-45FE-B81C-185F5EF2C08D}">
      <dsp:nvSpPr>
        <dsp:cNvPr id="0" name=""/>
        <dsp:cNvSpPr/>
      </dsp:nvSpPr>
      <dsp:spPr>
        <a:xfrm>
          <a:off x="3474566" y="1256658"/>
          <a:ext cx="738436" cy="73843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582707" y="1364799"/>
        <a:ext cx="522154" cy="522154"/>
      </dsp:txXfrm>
    </dsp:sp>
    <dsp:sp modelId="{C7A00FC7-55B3-4F8F-BA67-64E6238221A5}">
      <dsp:nvSpPr>
        <dsp:cNvPr id="0" name=""/>
        <dsp:cNvSpPr/>
      </dsp:nvSpPr>
      <dsp:spPr>
        <a:xfrm rot="2781214">
          <a:off x="2901627" y="1914282"/>
          <a:ext cx="273214" cy="278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914323" y="1940420"/>
        <a:ext cx="191250" cy="167379"/>
      </dsp:txXfrm>
    </dsp:sp>
    <dsp:sp modelId="{6C83BC74-0306-4E9D-AC1F-632FBE097D76}">
      <dsp:nvSpPr>
        <dsp:cNvPr id="0" name=""/>
        <dsp:cNvSpPr/>
      </dsp:nvSpPr>
      <dsp:spPr>
        <a:xfrm>
          <a:off x="3107090" y="2143823"/>
          <a:ext cx="738436" cy="73843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215231" y="2251964"/>
        <a:ext cx="522154" cy="522154"/>
      </dsp:txXfrm>
    </dsp:sp>
    <dsp:sp modelId="{3E6B59C8-4EBF-4A6C-B3C4-B609B8A216D9}">
      <dsp:nvSpPr>
        <dsp:cNvPr id="0" name=""/>
        <dsp:cNvSpPr/>
      </dsp:nvSpPr>
      <dsp:spPr>
        <a:xfrm rot="5382543">
          <a:off x="2446748" y="2101408"/>
          <a:ext cx="278293" cy="278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488280" y="2115458"/>
        <a:ext cx="194805" cy="167379"/>
      </dsp:txXfrm>
    </dsp:sp>
    <dsp:sp modelId="{F6563C61-95E5-4ABB-A4F8-95376F3108ED}">
      <dsp:nvSpPr>
        <dsp:cNvPr id="0" name=""/>
        <dsp:cNvSpPr/>
      </dsp:nvSpPr>
      <dsp:spPr>
        <a:xfrm>
          <a:off x="2219925" y="2511299"/>
          <a:ext cx="738436" cy="73843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2328066" y="2619440"/>
        <a:ext cx="522154" cy="522154"/>
      </dsp:txXfrm>
    </dsp:sp>
    <dsp:sp modelId="{821DEB1C-23F8-4F9C-A002-0CA31C3A21F2}">
      <dsp:nvSpPr>
        <dsp:cNvPr id="0" name=""/>
        <dsp:cNvSpPr/>
      </dsp:nvSpPr>
      <dsp:spPr>
        <a:xfrm rot="7993155">
          <a:off x="1999210" y="1914447"/>
          <a:ext cx="268386" cy="278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067036" y="1940902"/>
        <a:ext cx="187870" cy="167379"/>
      </dsp:txXfrm>
    </dsp:sp>
    <dsp:sp modelId="{58701E70-C5C5-483D-8AF7-63F7DF599FFB}">
      <dsp:nvSpPr>
        <dsp:cNvPr id="0" name=""/>
        <dsp:cNvSpPr/>
      </dsp:nvSpPr>
      <dsp:spPr>
        <a:xfrm>
          <a:off x="1332759" y="2143823"/>
          <a:ext cx="738436" cy="73843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1440900" y="2251964"/>
        <a:ext cx="522154" cy="522154"/>
      </dsp:txXfrm>
    </dsp:sp>
    <dsp:sp modelId="{B6EAF647-9E94-41CE-9E92-75B8B1A2F6AD}">
      <dsp:nvSpPr>
        <dsp:cNvPr id="0" name=""/>
        <dsp:cNvSpPr/>
      </dsp:nvSpPr>
      <dsp:spPr>
        <a:xfrm rot="10662663">
          <a:off x="1820621" y="1461990"/>
          <a:ext cx="248862" cy="278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1895250" y="1516292"/>
        <a:ext cx="174203" cy="167379"/>
      </dsp:txXfrm>
    </dsp:sp>
    <dsp:sp modelId="{7486B5D8-F9BD-4D51-9B20-CCEC03617FA7}">
      <dsp:nvSpPr>
        <dsp:cNvPr id="0" name=""/>
        <dsp:cNvSpPr/>
      </dsp:nvSpPr>
      <dsp:spPr>
        <a:xfrm>
          <a:off x="965283" y="1256658"/>
          <a:ext cx="738436" cy="73843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solidFill>
                <a:srgbClr val="C00000"/>
              </a:solidFill>
            </a:rPr>
            <a:t>.</a:t>
          </a:r>
        </a:p>
      </dsp:txBody>
      <dsp:txXfrm>
        <a:off x="1073424" y="1364799"/>
        <a:ext cx="522154" cy="522154"/>
      </dsp:txXfrm>
    </dsp:sp>
    <dsp:sp modelId="{C9376FAD-2429-46DC-8F50-DD3BBA6A9A28}">
      <dsp:nvSpPr>
        <dsp:cNvPr id="0" name=""/>
        <dsp:cNvSpPr/>
      </dsp:nvSpPr>
      <dsp:spPr>
        <a:xfrm rot="13413445">
          <a:off x="2016683" y="1008237"/>
          <a:ext cx="230871" cy="278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076410" y="1087893"/>
        <a:ext cx="161610" cy="167379"/>
      </dsp:txXfrm>
    </dsp:sp>
    <dsp:sp modelId="{3F63BD66-A479-40D1-A1AC-49763C793B09}">
      <dsp:nvSpPr>
        <dsp:cNvPr id="0" name=""/>
        <dsp:cNvSpPr/>
      </dsp:nvSpPr>
      <dsp:spPr>
        <a:xfrm>
          <a:off x="1332759" y="369493"/>
          <a:ext cx="738436" cy="73843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kern="1200" dirty="0">
              <a:solidFill>
                <a:srgbClr val="C00000"/>
              </a:solidFill>
            </a:rPr>
            <a:t>.</a:t>
          </a:r>
        </a:p>
      </dsp:txBody>
      <dsp:txXfrm>
        <a:off x="1440900" y="477634"/>
        <a:ext cx="522154" cy="522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3B57D-E2A7-4472-B933-5A2AE81604A7}">
      <dsp:nvSpPr>
        <dsp:cNvPr id="0" name=""/>
        <dsp:cNvSpPr/>
      </dsp:nvSpPr>
      <dsp:spPr>
        <a:xfrm rot="5400000">
          <a:off x="-207616" y="211423"/>
          <a:ext cx="1384107" cy="968874"/>
        </a:xfrm>
        <a:prstGeom prst="chevron">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w="9525" cap="rnd" cmpd="sng" algn="ctr">
          <a:solidFill>
            <a:schemeClr val="accent5">
              <a:shade val="80000"/>
              <a:hueOff val="0"/>
              <a:satOff val="0"/>
              <a:lumOff val="0"/>
              <a:alphaOff val="0"/>
            </a:schemeClr>
          </a:solidFill>
          <a:prstDash val="solid"/>
        </a:ln>
        <a:effectLst>
          <a:reflection blurRad="12700" stA="26000" endPos="32000" dist="12700" dir="5400000" sy="-100000" rotWithShape="0"/>
        </a:effectLst>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b="1" kern="1200"/>
            <a:t>3.A.1  </a:t>
          </a:r>
          <a:endParaRPr lang="en-US" sz="2700" b="1" kern="1200" dirty="0"/>
        </a:p>
      </dsp:txBody>
      <dsp:txXfrm rot="-5400000">
        <a:off x="1" y="488243"/>
        <a:ext cx="968874" cy="415233"/>
      </dsp:txXfrm>
    </dsp:sp>
    <dsp:sp modelId="{ED538BDB-7172-4728-AE72-8396C46FAEDD}">
      <dsp:nvSpPr>
        <dsp:cNvPr id="0" name=""/>
        <dsp:cNvSpPr/>
      </dsp:nvSpPr>
      <dsp:spPr>
        <a:xfrm rot="5400000">
          <a:off x="5043959" y="-4071277"/>
          <a:ext cx="899669" cy="9049838"/>
        </a:xfrm>
        <a:prstGeom prst="round2SameRect">
          <a:avLst/>
        </a:prstGeom>
        <a:solidFill>
          <a:schemeClr val="accent5">
            <a:alpha val="90000"/>
            <a:tint val="4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t>Courses and programs are current and require levels of student performance appropriate to the credential awarded. </a:t>
          </a:r>
        </a:p>
      </dsp:txBody>
      <dsp:txXfrm rot="-5400000">
        <a:off x="968875" y="47725"/>
        <a:ext cx="9005920" cy="811833"/>
      </dsp:txXfrm>
    </dsp:sp>
    <dsp:sp modelId="{A753D2E3-03FD-4D10-A4F0-DE2E5338EB07}">
      <dsp:nvSpPr>
        <dsp:cNvPr id="0" name=""/>
        <dsp:cNvSpPr/>
      </dsp:nvSpPr>
      <dsp:spPr>
        <a:xfrm rot="5400000">
          <a:off x="-207616" y="1404253"/>
          <a:ext cx="1384107" cy="968874"/>
        </a:xfrm>
        <a:prstGeom prst="chevron">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w="9525" cap="rnd" cmpd="sng" algn="ctr">
          <a:solidFill>
            <a:schemeClr val="accent5">
              <a:shade val="80000"/>
              <a:hueOff val="0"/>
              <a:satOff val="0"/>
              <a:lumOff val="0"/>
              <a:alphaOff val="0"/>
            </a:schemeClr>
          </a:solidFill>
          <a:prstDash val="solid"/>
        </a:ln>
        <a:effectLst>
          <a:reflection blurRad="12700" stA="26000" endPos="32000" dist="12700" dir="5400000" sy="-100000" rotWithShape="0"/>
        </a:effectLst>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b="1" kern="1200"/>
            <a:t>3.A.2</a:t>
          </a:r>
          <a:endParaRPr lang="en-US" sz="2700" b="1" kern="1200" dirty="0"/>
        </a:p>
      </dsp:txBody>
      <dsp:txXfrm rot="-5400000">
        <a:off x="1" y="1681073"/>
        <a:ext cx="968874" cy="415233"/>
      </dsp:txXfrm>
    </dsp:sp>
    <dsp:sp modelId="{D860C011-B2B0-4ACB-923A-F4366CD0DB2A}">
      <dsp:nvSpPr>
        <dsp:cNvPr id="0" name=""/>
        <dsp:cNvSpPr/>
      </dsp:nvSpPr>
      <dsp:spPr>
        <a:xfrm rot="5400000">
          <a:off x="5043959" y="-2861587"/>
          <a:ext cx="899669" cy="9049838"/>
        </a:xfrm>
        <a:prstGeom prst="round2SameRect">
          <a:avLst/>
        </a:prstGeom>
        <a:solidFill>
          <a:schemeClr val="accent5">
            <a:alpha val="90000"/>
            <a:tint val="4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t>The institution articulates and differentiates learning goals for its undergraduate, graduate, post-baccalaureate, post-graduate and certificate programs.</a:t>
          </a:r>
        </a:p>
      </dsp:txBody>
      <dsp:txXfrm rot="-5400000">
        <a:off x="968875" y="1257415"/>
        <a:ext cx="9005920" cy="811833"/>
      </dsp:txXfrm>
    </dsp:sp>
    <dsp:sp modelId="{7CF1F6C0-9296-4CD7-AA0B-284B9A0EDBBF}">
      <dsp:nvSpPr>
        <dsp:cNvPr id="0" name=""/>
        <dsp:cNvSpPr/>
      </dsp:nvSpPr>
      <dsp:spPr>
        <a:xfrm rot="5400000">
          <a:off x="-207616" y="2695961"/>
          <a:ext cx="1384107" cy="968874"/>
        </a:xfrm>
        <a:prstGeom prst="chevron">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w="9525" cap="rnd" cmpd="sng" algn="ctr">
          <a:solidFill>
            <a:schemeClr val="accent5">
              <a:shade val="80000"/>
              <a:hueOff val="0"/>
              <a:satOff val="0"/>
              <a:lumOff val="0"/>
              <a:alphaOff val="0"/>
            </a:schemeClr>
          </a:solidFill>
          <a:prstDash val="solid"/>
        </a:ln>
        <a:effectLst>
          <a:reflection blurRad="12700" stA="26000" endPos="32000" dist="12700" dir="5400000" sy="-100000" rotWithShape="0"/>
        </a:effectLst>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b="1" kern="1200"/>
            <a:t>3.A.3</a:t>
          </a:r>
          <a:endParaRPr lang="en-US" sz="2700" b="1" kern="1200" dirty="0"/>
        </a:p>
      </dsp:txBody>
      <dsp:txXfrm rot="-5400000">
        <a:off x="1" y="2972781"/>
        <a:ext cx="968874" cy="415233"/>
      </dsp:txXfrm>
    </dsp:sp>
    <dsp:sp modelId="{40D3D31E-5DC2-480D-A450-C62C0452A611}">
      <dsp:nvSpPr>
        <dsp:cNvPr id="0" name=""/>
        <dsp:cNvSpPr/>
      </dsp:nvSpPr>
      <dsp:spPr>
        <a:xfrm rot="5400000">
          <a:off x="4945080" y="-1586738"/>
          <a:ext cx="1097426" cy="9049838"/>
        </a:xfrm>
        <a:prstGeom prst="round2SameRect">
          <a:avLst/>
        </a:prstGeom>
        <a:solidFill>
          <a:schemeClr val="accent5">
            <a:alpha val="90000"/>
            <a:tint val="4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t>The institution’s program quality and learning goals are consistent across all modes of delivery and all locations (on the main campus, at additional locations, by distance delivery, as dual credit, through contractual or </a:t>
          </a:r>
          <a:r>
            <a:rPr lang="en-US" sz="1800" b="1" kern="1200" dirty="0" err="1"/>
            <a:t>consortial</a:t>
          </a:r>
          <a:r>
            <a:rPr lang="en-US" sz="1800" b="1" kern="1200" dirty="0"/>
            <a:t> arrangements, or any other modality).</a:t>
          </a:r>
        </a:p>
      </dsp:txBody>
      <dsp:txXfrm rot="-5400000">
        <a:off x="968874" y="2443040"/>
        <a:ext cx="8996266" cy="9902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905D55-E68C-4B18-A085-86045F3B4154}">
      <dsp:nvSpPr>
        <dsp:cNvPr id="0" name=""/>
        <dsp:cNvSpPr/>
      </dsp:nvSpPr>
      <dsp:spPr>
        <a:xfrm rot="16200000">
          <a:off x="935215" y="-921984"/>
          <a:ext cx="1953045" cy="3796748"/>
        </a:xfrm>
        <a:prstGeom prst="round1Rect">
          <a:avLst/>
        </a:prstGeom>
        <a:solidFill>
          <a:srgbClr val="C00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a:t>
          </a:r>
        </a:p>
      </dsp:txBody>
      <dsp:txXfrm rot="5400000">
        <a:off x="13364" y="-133"/>
        <a:ext cx="3796748" cy="1464784"/>
      </dsp:txXfrm>
    </dsp:sp>
    <dsp:sp modelId="{B26D1AD6-FB4F-46DD-8CD5-611827219C1E}">
      <dsp:nvSpPr>
        <dsp:cNvPr id="0" name=""/>
        <dsp:cNvSpPr/>
      </dsp:nvSpPr>
      <dsp:spPr>
        <a:xfrm>
          <a:off x="3796748" y="1420"/>
          <a:ext cx="3796748" cy="1986164"/>
        </a:xfrm>
        <a:prstGeom prst="round1Rect">
          <a:avLst/>
        </a:prstGeom>
        <a:solidFill>
          <a:srgbClr val="C00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a:t>
          </a:r>
        </a:p>
      </dsp:txBody>
      <dsp:txXfrm>
        <a:off x="3796748" y="1420"/>
        <a:ext cx="3796748" cy="1489623"/>
      </dsp:txXfrm>
    </dsp:sp>
    <dsp:sp modelId="{372D4E7A-5062-4F9F-A925-7ABE40EE02DD}">
      <dsp:nvSpPr>
        <dsp:cNvPr id="0" name=""/>
        <dsp:cNvSpPr/>
      </dsp:nvSpPr>
      <dsp:spPr>
        <a:xfrm rot="10800000">
          <a:off x="13364" y="1911623"/>
          <a:ext cx="3796748" cy="1906656"/>
        </a:xfrm>
        <a:prstGeom prst="round1Rect">
          <a:avLst/>
        </a:prstGeom>
        <a:solidFill>
          <a:srgbClr val="C00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a:t>
          </a:r>
        </a:p>
      </dsp:txBody>
      <dsp:txXfrm rot="10800000">
        <a:off x="13364" y="2388287"/>
        <a:ext cx="3796748" cy="1429992"/>
      </dsp:txXfrm>
    </dsp:sp>
    <dsp:sp modelId="{1E6108EB-FAF8-4E06-9376-6D4DE4195534}">
      <dsp:nvSpPr>
        <dsp:cNvPr id="0" name=""/>
        <dsp:cNvSpPr/>
      </dsp:nvSpPr>
      <dsp:spPr>
        <a:xfrm rot="5400000">
          <a:off x="4711973" y="926842"/>
          <a:ext cx="1966296" cy="3796748"/>
        </a:xfrm>
        <a:prstGeom prst="round1Rect">
          <a:avLst/>
        </a:prstGeom>
        <a:solidFill>
          <a:srgbClr val="C00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a:t>
          </a:r>
        </a:p>
      </dsp:txBody>
      <dsp:txXfrm rot="-5400000">
        <a:off x="3796747" y="2333642"/>
        <a:ext cx="3796748" cy="1474722"/>
      </dsp:txXfrm>
    </dsp:sp>
    <dsp:sp modelId="{8E1B14DC-29F7-45AD-AC00-290B312D7E38}">
      <dsp:nvSpPr>
        <dsp:cNvPr id="0" name=""/>
        <dsp:cNvSpPr/>
      </dsp:nvSpPr>
      <dsp:spPr>
        <a:xfrm>
          <a:off x="2671072" y="1429992"/>
          <a:ext cx="2278048" cy="953328"/>
        </a:xfrm>
        <a:prstGeom prst="roundRect">
          <a:avLst/>
        </a:prstGeom>
        <a:solidFill>
          <a:schemeClr val="accent5">
            <a:lumMod val="40000"/>
            <a:lumOff val="60000"/>
          </a:schemeClr>
        </a:solidFill>
        <a:ln w="9525" cap="rnd"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RIGOR</a:t>
          </a:r>
        </a:p>
      </dsp:txBody>
      <dsp:txXfrm>
        <a:off x="2717610" y="1476530"/>
        <a:ext cx="2184972" cy="8602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972A0-F8EF-42CD-BB11-0AB4FCFBD7B1}">
      <dsp:nvSpPr>
        <dsp:cNvPr id="0" name=""/>
        <dsp:cNvSpPr/>
      </dsp:nvSpPr>
      <dsp:spPr>
        <a:xfrm>
          <a:off x="0" y="12178"/>
          <a:ext cx="9975506" cy="1083980"/>
        </a:xfrm>
        <a:prstGeom prst="roundRect">
          <a:avLst/>
        </a:prstGeom>
        <a:solidFill>
          <a:schemeClr val="accent5">
            <a:lumMod val="20000"/>
            <a:lumOff val="8000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3.B.1. The general education program is appropriate to the mission, educational offerings, and degree levels of the institution. The institution articulates the purpose, content, and intended learning outcomes of its undergraduate general education requirements.</a:t>
          </a:r>
        </a:p>
      </dsp:txBody>
      <dsp:txXfrm>
        <a:off x="52916" y="65094"/>
        <a:ext cx="9869674" cy="978148"/>
      </dsp:txXfrm>
    </dsp:sp>
    <dsp:sp modelId="{CDA56697-B9AD-4074-ABF3-613265D5D0CF}">
      <dsp:nvSpPr>
        <dsp:cNvPr id="0" name=""/>
        <dsp:cNvSpPr/>
      </dsp:nvSpPr>
      <dsp:spPr>
        <a:xfrm>
          <a:off x="0" y="1096158"/>
          <a:ext cx="9975506" cy="1083980"/>
        </a:xfrm>
        <a:prstGeom prst="roundRect">
          <a:avLst/>
        </a:prstGeom>
        <a:solidFill>
          <a:schemeClr val="accent5">
            <a:lumMod val="20000"/>
            <a:lumOff val="8000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3.B.2. The program of general education is grounded in a philosophy or framework developed by the institution or adopted from an established framework. It imparts broad knowledge and intellectual concepts to students and develops skills and attitudes that the institution believes every college-educated person should possess.</a:t>
          </a:r>
        </a:p>
      </dsp:txBody>
      <dsp:txXfrm>
        <a:off x="52916" y="1149074"/>
        <a:ext cx="9869674" cy="978148"/>
      </dsp:txXfrm>
    </dsp:sp>
    <dsp:sp modelId="{0DEAFAE7-3C1F-4DDE-A88E-F2CCC37D6BA3}">
      <dsp:nvSpPr>
        <dsp:cNvPr id="0" name=""/>
        <dsp:cNvSpPr/>
      </dsp:nvSpPr>
      <dsp:spPr>
        <a:xfrm>
          <a:off x="0" y="2192661"/>
          <a:ext cx="9975506" cy="1083980"/>
        </a:xfrm>
        <a:prstGeom prst="roundRect">
          <a:avLst/>
        </a:prstGeom>
        <a:solidFill>
          <a:schemeClr val="accent5">
            <a:lumMod val="20000"/>
            <a:lumOff val="8000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3.B.3. The education offered by the institution recognizes the human and cultural diversity and provides students with growth opportunities and lifelong skills to live in a multicultural world. </a:t>
          </a:r>
        </a:p>
      </dsp:txBody>
      <dsp:txXfrm>
        <a:off x="52916" y="2245577"/>
        <a:ext cx="9869674" cy="978148"/>
      </dsp:txXfrm>
    </dsp:sp>
    <dsp:sp modelId="{375FDE12-27CB-4256-8FA3-A6B82519C7CB}">
      <dsp:nvSpPr>
        <dsp:cNvPr id="0" name=""/>
        <dsp:cNvSpPr/>
      </dsp:nvSpPr>
      <dsp:spPr>
        <a:xfrm>
          <a:off x="0" y="3241217"/>
          <a:ext cx="9975506" cy="1083980"/>
        </a:xfrm>
        <a:prstGeom prst="roundRect">
          <a:avLst/>
        </a:prstGeom>
        <a:solidFill>
          <a:schemeClr val="accent5">
            <a:lumMod val="20000"/>
            <a:lumOff val="8000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3.B.4. The faculty and students contribute to scholarship, creative work, and the discovery of knowledge to the extent appropriate for their offerings and the institution’s mission</a:t>
          </a:r>
          <a:r>
            <a:rPr lang="en-US" sz="1800" kern="1200" dirty="0"/>
            <a:t>.</a:t>
          </a:r>
        </a:p>
      </dsp:txBody>
      <dsp:txXfrm>
        <a:off x="52916" y="3294133"/>
        <a:ext cx="9869674" cy="9781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8A71A-D1DF-423A-BF1C-A9FCE40F4D4B}">
      <dsp:nvSpPr>
        <dsp:cNvPr id="0" name=""/>
        <dsp:cNvSpPr/>
      </dsp:nvSpPr>
      <dsp:spPr>
        <a:xfrm>
          <a:off x="3775316" y="1678159"/>
          <a:ext cx="1195801" cy="119580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Donnelly Programs</a:t>
          </a:r>
        </a:p>
      </dsp:txBody>
      <dsp:txXfrm>
        <a:off x="3950437" y="1853280"/>
        <a:ext cx="845559" cy="845559"/>
      </dsp:txXfrm>
    </dsp:sp>
    <dsp:sp modelId="{9FF8325E-A65E-4409-A2C1-D8B4CAC4FCF2}">
      <dsp:nvSpPr>
        <dsp:cNvPr id="0" name=""/>
        <dsp:cNvSpPr/>
      </dsp:nvSpPr>
      <dsp:spPr>
        <a:xfrm rot="16200000">
          <a:off x="4246063" y="1242156"/>
          <a:ext cx="254308" cy="4065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284209" y="1361616"/>
        <a:ext cx="178016" cy="243944"/>
      </dsp:txXfrm>
    </dsp:sp>
    <dsp:sp modelId="{5AC4F517-AA08-4EDA-AC99-F71350118BC5}">
      <dsp:nvSpPr>
        <dsp:cNvPr id="0" name=""/>
        <dsp:cNvSpPr/>
      </dsp:nvSpPr>
      <dsp:spPr>
        <a:xfrm>
          <a:off x="3775316" y="2529"/>
          <a:ext cx="1195801" cy="119580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AA/AS</a:t>
          </a:r>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dsp:txBody>
      <dsp:txXfrm>
        <a:off x="3950437" y="177650"/>
        <a:ext cx="845559" cy="845559"/>
      </dsp:txXfrm>
    </dsp:sp>
    <dsp:sp modelId="{2B91F89D-2241-4763-BE62-A40D30674CDE}">
      <dsp:nvSpPr>
        <dsp:cNvPr id="0" name=""/>
        <dsp:cNvSpPr/>
      </dsp:nvSpPr>
      <dsp:spPr>
        <a:xfrm>
          <a:off x="5076680" y="2072774"/>
          <a:ext cx="254308" cy="4065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5076680" y="2154088"/>
        <a:ext cx="178016" cy="243944"/>
      </dsp:txXfrm>
    </dsp:sp>
    <dsp:sp modelId="{E84E4C49-CBD7-4BD2-BB72-9A098F15CA4C}">
      <dsp:nvSpPr>
        <dsp:cNvPr id="0" name=""/>
        <dsp:cNvSpPr/>
      </dsp:nvSpPr>
      <dsp:spPr>
        <a:xfrm>
          <a:off x="5450946" y="1678159"/>
          <a:ext cx="1195801" cy="119580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BA/BS</a:t>
          </a:r>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dsp:txBody>
      <dsp:txXfrm>
        <a:off x="5626067" y="1853280"/>
        <a:ext cx="845559" cy="845559"/>
      </dsp:txXfrm>
    </dsp:sp>
    <dsp:sp modelId="{9B8F7FE7-122E-4600-80D5-D51701F8C07B}">
      <dsp:nvSpPr>
        <dsp:cNvPr id="0" name=""/>
        <dsp:cNvSpPr/>
      </dsp:nvSpPr>
      <dsp:spPr>
        <a:xfrm rot="5400000">
          <a:off x="4246063" y="2903391"/>
          <a:ext cx="254308" cy="4065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284209" y="2946559"/>
        <a:ext cx="178016" cy="243944"/>
      </dsp:txXfrm>
    </dsp:sp>
    <dsp:sp modelId="{B3494FD4-2D34-436A-9B28-67E7DB9E0ED5}">
      <dsp:nvSpPr>
        <dsp:cNvPr id="0" name=""/>
        <dsp:cNvSpPr/>
      </dsp:nvSpPr>
      <dsp:spPr>
        <a:xfrm>
          <a:off x="3775316" y="3353789"/>
          <a:ext cx="1195801" cy="119580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Nursing</a:t>
          </a:r>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dsp:txBody>
      <dsp:txXfrm>
        <a:off x="3950437" y="3528910"/>
        <a:ext cx="845559" cy="845559"/>
      </dsp:txXfrm>
    </dsp:sp>
    <dsp:sp modelId="{BC5BE87D-2514-47D0-824D-4E8526984666}">
      <dsp:nvSpPr>
        <dsp:cNvPr id="0" name=""/>
        <dsp:cNvSpPr/>
      </dsp:nvSpPr>
      <dsp:spPr>
        <a:xfrm rot="10800000">
          <a:off x="3415445" y="2072774"/>
          <a:ext cx="254308" cy="4065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3491737" y="2154088"/>
        <a:ext cx="178016" cy="243944"/>
      </dsp:txXfrm>
    </dsp:sp>
    <dsp:sp modelId="{0D854543-2A8C-4608-B443-D5FC30964679}">
      <dsp:nvSpPr>
        <dsp:cNvPr id="0" name=""/>
        <dsp:cNvSpPr/>
      </dsp:nvSpPr>
      <dsp:spPr>
        <a:xfrm>
          <a:off x="2099686" y="1678159"/>
          <a:ext cx="1195801" cy="119580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Lansing C.F.</a:t>
          </a:r>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dsp:txBody>
      <dsp:txXfrm>
        <a:off x="2274807" y="1853280"/>
        <a:ext cx="845559" cy="8455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5C53D-AAC8-4CBF-A610-34971BB96D22}">
      <dsp:nvSpPr>
        <dsp:cNvPr id="0" name=""/>
        <dsp:cNvSpPr/>
      </dsp:nvSpPr>
      <dsp:spPr>
        <a:xfrm>
          <a:off x="0" y="632"/>
          <a:ext cx="9826418" cy="0"/>
        </a:xfrm>
        <a:prstGeom prst="line">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E509827-448D-4041-B822-06A2996E2927}">
      <dsp:nvSpPr>
        <dsp:cNvPr id="0" name=""/>
        <dsp:cNvSpPr/>
      </dsp:nvSpPr>
      <dsp:spPr>
        <a:xfrm>
          <a:off x="0" y="3"/>
          <a:ext cx="9826418" cy="73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3.C.1. The institution strives to ensure that the overall composition of its faculty and staff reflects human diversity as appropriate within its mission and for the constituencies it serves.</a:t>
          </a:r>
        </a:p>
      </dsp:txBody>
      <dsp:txXfrm>
        <a:off x="0" y="3"/>
        <a:ext cx="9826418" cy="739574"/>
      </dsp:txXfrm>
    </dsp:sp>
    <dsp:sp modelId="{023BF97D-281D-4215-8653-1DF189DB1294}">
      <dsp:nvSpPr>
        <dsp:cNvPr id="0" name=""/>
        <dsp:cNvSpPr/>
      </dsp:nvSpPr>
      <dsp:spPr>
        <a:xfrm>
          <a:off x="0" y="740206"/>
          <a:ext cx="9826418" cy="0"/>
        </a:xfrm>
        <a:prstGeom prst="line">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439D897-C454-43E5-8823-4328A83197D0}">
      <dsp:nvSpPr>
        <dsp:cNvPr id="0" name=""/>
        <dsp:cNvSpPr/>
      </dsp:nvSpPr>
      <dsp:spPr>
        <a:xfrm>
          <a:off x="0" y="660687"/>
          <a:ext cx="9826418" cy="73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solidFill>
                <a:srgbClr val="C00000"/>
              </a:solidFill>
            </a:rPr>
            <a:t>3.C.2. The institution has sufficient numbers and continuity of faculty members to carry out both the classroom and the non-classroom roles of faculty, including oversight of the curriculum and expectations for student performance, assessment of student learning, and establishment of academic credentials for instructional staff.</a:t>
          </a:r>
        </a:p>
        <a:p>
          <a:pPr marL="0" lvl="0" indent="0" algn="l" defTabSz="800100">
            <a:lnSpc>
              <a:spcPct val="90000"/>
            </a:lnSpc>
            <a:spcBef>
              <a:spcPct val="0"/>
            </a:spcBef>
            <a:spcAft>
              <a:spcPct val="35000"/>
            </a:spcAft>
            <a:buNone/>
          </a:pPr>
          <a:endParaRPr lang="en-US" sz="1800" b="1" kern="1200" dirty="0"/>
        </a:p>
      </dsp:txBody>
      <dsp:txXfrm>
        <a:off x="0" y="660687"/>
        <a:ext cx="9826418" cy="739574"/>
      </dsp:txXfrm>
    </dsp:sp>
    <dsp:sp modelId="{F62E26FD-CF74-4F02-A471-F8EBEAC657B9}">
      <dsp:nvSpPr>
        <dsp:cNvPr id="0" name=""/>
        <dsp:cNvSpPr/>
      </dsp:nvSpPr>
      <dsp:spPr>
        <a:xfrm>
          <a:off x="0" y="1479781"/>
          <a:ext cx="9826418" cy="0"/>
        </a:xfrm>
        <a:prstGeom prst="line">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7CA3BA1-4595-48F7-8C67-61A61DAC433B}">
      <dsp:nvSpPr>
        <dsp:cNvPr id="0" name=""/>
        <dsp:cNvSpPr/>
      </dsp:nvSpPr>
      <dsp:spPr>
        <a:xfrm>
          <a:off x="0" y="1737308"/>
          <a:ext cx="9826418" cy="73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3.C.3. All instructors are appropriately qualified, including those in dual credit, contractual and </a:t>
          </a:r>
          <a:r>
            <a:rPr lang="en-US" sz="1800" b="1" kern="1200" dirty="0" err="1"/>
            <a:t>consortial</a:t>
          </a:r>
          <a:r>
            <a:rPr lang="en-US" sz="1800" b="1" kern="1200" dirty="0"/>
            <a:t> offerings.</a:t>
          </a:r>
        </a:p>
      </dsp:txBody>
      <dsp:txXfrm>
        <a:off x="0" y="1737308"/>
        <a:ext cx="9826418" cy="739574"/>
      </dsp:txXfrm>
    </dsp:sp>
    <dsp:sp modelId="{AA712E06-B17D-4CCC-B888-5975DE2A3E9A}">
      <dsp:nvSpPr>
        <dsp:cNvPr id="0" name=""/>
        <dsp:cNvSpPr/>
      </dsp:nvSpPr>
      <dsp:spPr>
        <a:xfrm>
          <a:off x="0" y="2219355"/>
          <a:ext cx="9826418" cy="0"/>
        </a:xfrm>
        <a:prstGeom prst="line">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265FE85-3D6C-4503-9B51-8209F01433C0}">
      <dsp:nvSpPr>
        <dsp:cNvPr id="0" name=""/>
        <dsp:cNvSpPr/>
      </dsp:nvSpPr>
      <dsp:spPr>
        <a:xfrm>
          <a:off x="0" y="2418138"/>
          <a:ext cx="9826418" cy="73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solidFill>
                <a:srgbClr val="C00000"/>
              </a:solidFill>
            </a:rPr>
            <a:t>3.C.4. The faculty and students contribute to scholarship, creative work, and the discovery of knowledge to the extent appropriate for their offerings and the institution’s mission</a:t>
          </a:r>
          <a:r>
            <a:rPr lang="en-US" sz="1800" kern="1200" dirty="0">
              <a:solidFill>
                <a:srgbClr val="C00000"/>
              </a:solidFill>
            </a:rPr>
            <a:t>.</a:t>
          </a:r>
        </a:p>
        <a:p>
          <a:pPr marL="0" lvl="0" indent="0" algn="l" defTabSz="800100">
            <a:lnSpc>
              <a:spcPct val="90000"/>
            </a:lnSpc>
            <a:spcBef>
              <a:spcPct val="0"/>
            </a:spcBef>
            <a:spcAft>
              <a:spcPct val="35000"/>
            </a:spcAft>
            <a:buNone/>
          </a:pPr>
          <a:r>
            <a:rPr lang="en-US" sz="1800" b="1" kern="1200" dirty="0">
              <a:solidFill>
                <a:schemeClr val="tx1"/>
              </a:solidFill>
            </a:rPr>
            <a:t>3.C.5. The institution has processes and resources for assuring that instructors are current in their disciplines and adept in their teaching roles. It supports their professional development.</a:t>
          </a:r>
        </a:p>
        <a:p>
          <a:pPr marL="0" lvl="0" indent="0" algn="l" defTabSz="800100">
            <a:lnSpc>
              <a:spcPct val="90000"/>
            </a:lnSpc>
            <a:spcBef>
              <a:spcPct val="0"/>
            </a:spcBef>
            <a:spcAft>
              <a:spcPct val="35000"/>
            </a:spcAft>
            <a:buNone/>
          </a:pPr>
          <a:r>
            <a:rPr lang="en-US" sz="1800" b="1" kern="1200" dirty="0">
              <a:solidFill>
                <a:srgbClr val="C00000"/>
              </a:solidFill>
            </a:rPr>
            <a:t>3.C.6. Instructors are accessible for student inquiry.</a:t>
          </a:r>
        </a:p>
        <a:p>
          <a:pPr marL="0" lvl="0" indent="0" algn="l" defTabSz="800100">
            <a:lnSpc>
              <a:spcPct val="90000"/>
            </a:lnSpc>
            <a:spcBef>
              <a:spcPct val="0"/>
            </a:spcBef>
            <a:spcAft>
              <a:spcPct val="35000"/>
            </a:spcAft>
            <a:buNone/>
          </a:pPr>
          <a:r>
            <a:rPr lang="en-US" sz="1800" b="1" kern="1200" dirty="0">
              <a:solidFill>
                <a:schemeClr val="tx1"/>
              </a:solidFill>
            </a:rPr>
            <a:t>3.C.7. Staff members providing student support services, such as tutoring, financial aid advising, academic advising and cocurricular activities, are appropriately qualified, trained and supported in their professional development.</a:t>
          </a:r>
        </a:p>
      </dsp:txBody>
      <dsp:txXfrm>
        <a:off x="0" y="2418138"/>
        <a:ext cx="9826418" cy="739574"/>
      </dsp:txXfrm>
    </dsp:sp>
    <dsp:sp modelId="{B2601255-017A-45F1-A067-7C441791E523}">
      <dsp:nvSpPr>
        <dsp:cNvPr id="0" name=""/>
        <dsp:cNvSpPr/>
      </dsp:nvSpPr>
      <dsp:spPr>
        <a:xfrm>
          <a:off x="0" y="2958930"/>
          <a:ext cx="9826418" cy="0"/>
        </a:xfrm>
        <a:prstGeom prst="line">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F198F28-3459-4C08-A73E-D1AD00AFC8E9}">
      <dsp:nvSpPr>
        <dsp:cNvPr id="0" name=""/>
        <dsp:cNvSpPr/>
      </dsp:nvSpPr>
      <dsp:spPr>
        <a:xfrm>
          <a:off x="0" y="2958930"/>
          <a:ext cx="9826418" cy="73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endParaRPr lang="en-US" sz="3400" kern="1200"/>
        </a:p>
      </dsp:txBody>
      <dsp:txXfrm>
        <a:off x="0" y="2958930"/>
        <a:ext cx="9826418" cy="739574"/>
      </dsp:txXfrm>
    </dsp:sp>
    <dsp:sp modelId="{3093468A-8B6A-4CC0-9961-36C0906A8721}">
      <dsp:nvSpPr>
        <dsp:cNvPr id="0" name=""/>
        <dsp:cNvSpPr/>
      </dsp:nvSpPr>
      <dsp:spPr>
        <a:xfrm>
          <a:off x="0" y="3698504"/>
          <a:ext cx="9826418" cy="0"/>
        </a:xfrm>
        <a:prstGeom prst="line">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5564D49-300A-4CD5-98D9-37EE48C7C4D2}">
      <dsp:nvSpPr>
        <dsp:cNvPr id="0" name=""/>
        <dsp:cNvSpPr/>
      </dsp:nvSpPr>
      <dsp:spPr>
        <a:xfrm>
          <a:off x="0" y="3698504"/>
          <a:ext cx="9826418" cy="73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endParaRPr lang="en-US" sz="3400" kern="1200"/>
        </a:p>
      </dsp:txBody>
      <dsp:txXfrm>
        <a:off x="0" y="3698504"/>
        <a:ext cx="9826418" cy="739574"/>
      </dsp:txXfrm>
    </dsp:sp>
    <dsp:sp modelId="{2330555B-FDA9-499F-95BD-64215B9235D0}">
      <dsp:nvSpPr>
        <dsp:cNvPr id="0" name=""/>
        <dsp:cNvSpPr/>
      </dsp:nvSpPr>
      <dsp:spPr>
        <a:xfrm>
          <a:off x="0" y="4438079"/>
          <a:ext cx="9826418" cy="0"/>
        </a:xfrm>
        <a:prstGeom prst="line">
          <a:avLst/>
        </a:prstGeom>
        <a:gradFill rotWithShape="0">
          <a:gsLst>
            <a:gs pos="0">
              <a:schemeClr val="lt1">
                <a:hueOff val="0"/>
                <a:satOff val="0"/>
                <a:lumOff val="0"/>
                <a:alphaOff val="0"/>
                <a:tint val="96000"/>
                <a:lumMod val="102000"/>
              </a:schemeClr>
            </a:gs>
            <a:gs pos="100000">
              <a:schemeClr val="l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D34391A-873C-4938-BAC7-02C572002A3C}">
      <dsp:nvSpPr>
        <dsp:cNvPr id="0" name=""/>
        <dsp:cNvSpPr/>
      </dsp:nvSpPr>
      <dsp:spPr>
        <a:xfrm>
          <a:off x="0" y="4438079"/>
          <a:ext cx="9826418" cy="73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endParaRPr lang="en-US" sz="3400" kern="1200"/>
        </a:p>
      </dsp:txBody>
      <dsp:txXfrm>
        <a:off x="0" y="4438079"/>
        <a:ext cx="9826418" cy="7395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4D813-EAA6-4DAB-9E57-B3277F65D756}">
      <dsp:nvSpPr>
        <dsp:cNvPr id="0" name=""/>
        <dsp:cNvSpPr/>
      </dsp:nvSpPr>
      <dsp:spPr>
        <a:xfrm>
          <a:off x="3509079" y="83"/>
          <a:ext cx="1364470" cy="68223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t>Faculty</a:t>
          </a:r>
        </a:p>
      </dsp:txBody>
      <dsp:txXfrm>
        <a:off x="3529061" y="20065"/>
        <a:ext cx="1324506" cy="642271"/>
      </dsp:txXfrm>
    </dsp:sp>
    <dsp:sp modelId="{65F628E6-D6EB-4CDE-A767-77ABB17089E4}">
      <dsp:nvSpPr>
        <dsp:cNvPr id="0" name=""/>
        <dsp:cNvSpPr/>
      </dsp:nvSpPr>
      <dsp:spPr>
        <a:xfrm>
          <a:off x="3645526" y="682318"/>
          <a:ext cx="136447" cy="511676"/>
        </a:xfrm>
        <a:custGeom>
          <a:avLst/>
          <a:gdLst/>
          <a:ahLst/>
          <a:cxnLst/>
          <a:rect l="0" t="0" r="0" b="0"/>
          <a:pathLst>
            <a:path>
              <a:moveTo>
                <a:pt x="0" y="0"/>
              </a:moveTo>
              <a:lnTo>
                <a:pt x="0" y="511676"/>
              </a:lnTo>
              <a:lnTo>
                <a:pt x="136447" y="51167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F55C4C-D892-4D0C-BA66-A01B5C443248}">
      <dsp:nvSpPr>
        <dsp:cNvPr id="0" name=""/>
        <dsp:cNvSpPr/>
      </dsp:nvSpPr>
      <dsp:spPr>
        <a:xfrm>
          <a:off x="3781973" y="852877"/>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kern="1200" dirty="0"/>
            <a:t>.</a:t>
          </a:r>
        </a:p>
      </dsp:txBody>
      <dsp:txXfrm>
        <a:off x="3801955" y="872859"/>
        <a:ext cx="1051612" cy="642271"/>
      </dsp:txXfrm>
    </dsp:sp>
    <dsp:sp modelId="{0454B16C-D345-488D-87CD-8DAB8C21CFE5}">
      <dsp:nvSpPr>
        <dsp:cNvPr id="0" name=""/>
        <dsp:cNvSpPr/>
      </dsp:nvSpPr>
      <dsp:spPr>
        <a:xfrm>
          <a:off x="3645526" y="682318"/>
          <a:ext cx="136447" cy="1364470"/>
        </a:xfrm>
        <a:custGeom>
          <a:avLst/>
          <a:gdLst/>
          <a:ahLst/>
          <a:cxnLst/>
          <a:rect l="0" t="0" r="0" b="0"/>
          <a:pathLst>
            <a:path>
              <a:moveTo>
                <a:pt x="0" y="0"/>
              </a:moveTo>
              <a:lnTo>
                <a:pt x="0" y="1364470"/>
              </a:lnTo>
              <a:lnTo>
                <a:pt x="136447" y="136447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B113A-D80C-4D48-BC76-BB417B7C16CD}">
      <dsp:nvSpPr>
        <dsp:cNvPr id="0" name=""/>
        <dsp:cNvSpPr/>
      </dsp:nvSpPr>
      <dsp:spPr>
        <a:xfrm>
          <a:off x="3781973" y="1705672"/>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kern="1200" dirty="0"/>
            <a:t>.</a:t>
          </a:r>
        </a:p>
      </dsp:txBody>
      <dsp:txXfrm>
        <a:off x="3801955" y="1725654"/>
        <a:ext cx="1051612" cy="642271"/>
      </dsp:txXfrm>
    </dsp:sp>
    <dsp:sp modelId="{3C683CC7-3BE5-45B6-A4F7-B20B7D9E156D}">
      <dsp:nvSpPr>
        <dsp:cNvPr id="0" name=""/>
        <dsp:cNvSpPr/>
      </dsp:nvSpPr>
      <dsp:spPr>
        <a:xfrm>
          <a:off x="3645526" y="682318"/>
          <a:ext cx="136447" cy="2217265"/>
        </a:xfrm>
        <a:custGeom>
          <a:avLst/>
          <a:gdLst/>
          <a:ahLst/>
          <a:cxnLst/>
          <a:rect l="0" t="0" r="0" b="0"/>
          <a:pathLst>
            <a:path>
              <a:moveTo>
                <a:pt x="0" y="0"/>
              </a:moveTo>
              <a:lnTo>
                <a:pt x="0" y="2217265"/>
              </a:lnTo>
              <a:lnTo>
                <a:pt x="136447" y="221726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80B1E6-F5FE-4116-A681-98A4EDD1874C}">
      <dsp:nvSpPr>
        <dsp:cNvPr id="0" name=""/>
        <dsp:cNvSpPr/>
      </dsp:nvSpPr>
      <dsp:spPr>
        <a:xfrm>
          <a:off x="3781973" y="2558466"/>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endParaRPr lang="en-US" sz="3800" kern="1200"/>
        </a:p>
      </dsp:txBody>
      <dsp:txXfrm>
        <a:off x="3801955" y="2578448"/>
        <a:ext cx="1051612" cy="642271"/>
      </dsp:txXfrm>
    </dsp:sp>
    <dsp:sp modelId="{37303867-4ADF-4879-AA5C-A759225C9675}">
      <dsp:nvSpPr>
        <dsp:cNvPr id="0" name=""/>
        <dsp:cNvSpPr/>
      </dsp:nvSpPr>
      <dsp:spPr>
        <a:xfrm>
          <a:off x="3645526" y="682318"/>
          <a:ext cx="136447" cy="3070059"/>
        </a:xfrm>
        <a:custGeom>
          <a:avLst/>
          <a:gdLst/>
          <a:ahLst/>
          <a:cxnLst/>
          <a:rect l="0" t="0" r="0" b="0"/>
          <a:pathLst>
            <a:path>
              <a:moveTo>
                <a:pt x="0" y="0"/>
              </a:moveTo>
              <a:lnTo>
                <a:pt x="0" y="3070059"/>
              </a:lnTo>
              <a:lnTo>
                <a:pt x="136447" y="307005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41A663-BC66-4E5A-A378-E1FCBA629876}">
      <dsp:nvSpPr>
        <dsp:cNvPr id="0" name=""/>
        <dsp:cNvSpPr/>
      </dsp:nvSpPr>
      <dsp:spPr>
        <a:xfrm>
          <a:off x="3781973" y="3411260"/>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endParaRPr lang="en-US" sz="3800" kern="1200"/>
        </a:p>
      </dsp:txBody>
      <dsp:txXfrm>
        <a:off x="3801955" y="3431242"/>
        <a:ext cx="1051612" cy="642271"/>
      </dsp:txXfrm>
    </dsp:sp>
    <dsp:sp modelId="{682CE41F-04BE-4B21-9AD3-9C5CE4CBE6FF}">
      <dsp:nvSpPr>
        <dsp:cNvPr id="0" name=""/>
        <dsp:cNvSpPr/>
      </dsp:nvSpPr>
      <dsp:spPr>
        <a:xfrm>
          <a:off x="3645526" y="682318"/>
          <a:ext cx="136447" cy="3922853"/>
        </a:xfrm>
        <a:custGeom>
          <a:avLst/>
          <a:gdLst/>
          <a:ahLst/>
          <a:cxnLst/>
          <a:rect l="0" t="0" r="0" b="0"/>
          <a:pathLst>
            <a:path>
              <a:moveTo>
                <a:pt x="0" y="0"/>
              </a:moveTo>
              <a:lnTo>
                <a:pt x="0" y="3922853"/>
              </a:lnTo>
              <a:lnTo>
                <a:pt x="136447" y="39228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9E246A-FD4B-48D0-B11D-A58135033076}">
      <dsp:nvSpPr>
        <dsp:cNvPr id="0" name=""/>
        <dsp:cNvSpPr/>
      </dsp:nvSpPr>
      <dsp:spPr>
        <a:xfrm>
          <a:off x="3781973" y="4264055"/>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endParaRPr lang="en-US" sz="3800" kern="1200"/>
        </a:p>
      </dsp:txBody>
      <dsp:txXfrm>
        <a:off x="3801955" y="4284037"/>
        <a:ext cx="1051612" cy="642271"/>
      </dsp:txXfrm>
    </dsp:sp>
    <dsp:sp modelId="{9680A558-1DAA-4DB1-A6D4-91117A96ADF5}">
      <dsp:nvSpPr>
        <dsp:cNvPr id="0" name=""/>
        <dsp:cNvSpPr/>
      </dsp:nvSpPr>
      <dsp:spPr>
        <a:xfrm>
          <a:off x="5214667" y="83"/>
          <a:ext cx="1364470" cy="68223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t>Staff</a:t>
          </a:r>
        </a:p>
      </dsp:txBody>
      <dsp:txXfrm>
        <a:off x="5234649" y="20065"/>
        <a:ext cx="1324506" cy="642271"/>
      </dsp:txXfrm>
    </dsp:sp>
    <dsp:sp modelId="{5203C241-CFAB-49FA-98CB-4F464A719E60}">
      <dsp:nvSpPr>
        <dsp:cNvPr id="0" name=""/>
        <dsp:cNvSpPr/>
      </dsp:nvSpPr>
      <dsp:spPr>
        <a:xfrm>
          <a:off x="5351114" y="682318"/>
          <a:ext cx="136447" cy="511676"/>
        </a:xfrm>
        <a:custGeom>
          <a:avLst/>
          <a:gdLst/>
          <a:ahLst/>
          <a:cxnLst/>
          <a:rect l="0" t="0" r="0" b="0"/>
          <a:pathLst>
            <a:path>
              <a:moveTo>
                <a:pt x="0" y="0"/>
              </a:moveTo>
              <a:lnTo>
                <a:pt x="0" y="511676"/>
              </a:lnTo>
              <a:lnTo>
                <a:pt x="136447" y="51167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19C715-F493-4FB4-B7EB-C1E449F0077B}">
      <dsp:nvSpPr>
        <dsp:cNvPr id="0" name=""/>
        <dsp:cNvSpPr/>
      </dsp:nvSpPr>
      <dsp:spPr>
        <a:xfrm>
          <a:off x="5487562" y="852877"/>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kern="1200" dirty="0"/>
            <a:t>.</a:t>
          </a:r>
        </a:p>
      </dsp:txBody>
      <dsp:txXfrm>
        <a:off x="5507544" y="872859"/>
        <a:ext cx="1051612" cy="642271"/>
      </dsp:txXfrm>
    </dsp:sp>
    <dsp:sp modelId="{6E597447-5E1D-4C45-B7DE-51AF6EA68A4F}">
      <dsp:nvSpPr>
        <dsp:cNvPr id="0" name=""/>
        <dsp:cNvSpPr/>
      </dsp:nvSpPr>
      <dsp:spPr>
        <a:xfrm>
          <a:off x="5351114" y="682318"/>
          <a:ext cx="136447" cy="1364470"/>
        </a:xfrm>
        <a:custGeom>
          <a:avLst/>
          <a:gdLst/>
          <a:ahLst/>
          <a:cxnLst/>
          <a:rect l="0" t="0" r="0" b="0"/>
          <a:pathLst>
            <a:path>
              <a:moveTo>
                <a:pt x="0" y="0"/>
              </a:moveTo>
              <a:lnTo>
                <a:pt x="0" y="1364470"/>
              </a:lnTo>
              <a:lnTo>
                <a:pt x="136447" y="136447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E144E8-A521-4D48-AFF6-D4EAA74181AE}">
      <dsp:nvSpPr>
        <dsp:cNvPr id="0" name=""/>
        <dsp:cNvSpPr/>
      </dsp:nvSpPr>
      <dsp:spPr>
        <a:xfrm>
          <a:off x="5487562" y="1705672"/>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kern="1200" dirty="0"/>
            <a:t>.</a:t>
          </a:r>
        </a:p>
      </dsp:txBody>
      <dsp:txXfrm>
        <a:off x="5507544" y="1725654"/>
        <a:ext cx="1051612" cy="642271"/>
      </dsp:txXfrm>
    </dsp:sp>
    <dsp:sp modelId="{8B4578CC-211C-4E12-9F6A-C8E3DF012780}">
      <dsp:nvSpPr>
        <dsp:cNvPr id="0" name=""/>
        <dsp:cNvSpPr/>
      </dsp:nvSpPr>
      <dsp:spPr>
        <a:xfrm>
          <a:off x="5351114" y="682318"/>
          <a:ext cx="136447" cy="2217265"/>
        </a:xfrm>
        <a:custGeom>
          <a:avLst/>
          <a:gdLst/>
          <a:ahLst/>
          <a:cxnLst/>
          <a:rect l="0" t="0" r="0" b="0"/>
          <a:pathLst>
            <a:path>
              <a:moveTo>
                <a:pt x="0" y="0"/>
              </a:moveTo>
              <a:lnTo>
                <a:pt x="0" y="2217265"/>
              </a:lnTo>
              <a:lnTo>
                <a:pt x="136447" y="221726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EAAB24-8939-40F7-B1E8-C014443CF8F2}">
      <dsp:nvSpPr>
        <dsp:cNvPr id="0" name=""/>
        <dsp:cNvSpPr/>
      </dsp:nvSpPr>
      <dsp:spPr>
        <a:xfrm>
          <a:off x="5487562" y="2558466"/>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endParaRPr lang="en-US" sz="3800" kern="1200"/>
        </a:p>
      </dsp:txBody>
      <dsp:txXfrm>
        <a:off x="5507544" y="2578448"/>
        <a:ext cx="1051612" cy="642271"/>
      </dsp:txXfrm>
    </dsp:sp>
    <dsp:sp modelId="{59C485D2-EA33-4AA4-903C-87C8F0B4C898}">
      <dsp:nvSpPr>
        <dsp:cNvPr id="0" name=""/>
        <dsp:cNvSpPr/>
      </dsp:nvSpPr>
      <dsp:spPr>
        <a:xfrm>
          <a:off x="5351114" y="682318"/>
          <a:ext cx="136447" cy="3070059"/>
        </a:xfrm>
        <a:custGeom>
          <a:avLst/>
          <a:gdLst/>
          <a:ahLst/>
          <a:cxnLst/>
          <a:rect l="0" t="0" r="0" b="0"/>
          <a:pathLst>
            <a:path>
              <a:moveTo>
                <a:pt x="0" y="0"/>
              </a:moveTo>
              <a:lnTo>
                <a:pt x="0" y="3070059"/>
              </a:lnTo>
              <a:lnTo>
                <a:pt x="136447" y="307005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8169CF-E1F4-41A1-B4F7-15B4874D5CCA}">
      <dsp:nvSpPr>
        <dsp:cNvPr id="0" name=""/>
        <dsp:cNvSpPr/>
      </dsp:nvSpPr>
      <dsp:spPr>
        <a:xfrm>
          <a:off x="5487562" y="3411260"/>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endParaRPr lang="en-US" sz="3800" kern="1200"/>
        </a:p>
      </dsp:txBody>
      <dsp:txXfrm>
        <a:off x="5507544" y="3431242"/>
        <a:ext cx="1051612" cy="642271"/>
      </dsp:txXfrm>
    </dsp:sp>
    <dsp:sp modelId="{FED41782-3CC9-4B19-A0C8-10771F956E30}">
      <dsp:nvSpPr>
        <dsp:cNvPr id="0" name=""/>
        <dsp:cNvSpPr/>
      </dsp:nvSpPr>
      <dsp:spPr>
        <a:xfrm>
          <a:off x="5351114" y="682318"/>
          <a:ext cx="136447" cy="3922853"/>
        </a:xfrm>
        <a:custGeom>
          <a:avLst/>
          <a:gdLst/>
          <a:ahLst/>
          <a:cxnLst/>
          <a:rect l="0" t="0" r="0" b="0"/>
          <a:pathLst>
            <a:path>
              <a:moveTo>
                <a:pt x="0" y="0"/>
              </a:moveTo>
              <a:lnTo>
                <a:pt x="0" y="3922853"/>
              </a:lnTo>
              <a:lnTo>
                <a:pt x="136447" y="39228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360CDD-B55D-4ED0-9C04-2BBE90C0150A}">
      <dsp:nvSpPr>
        <dsp:cNvPr id="0" name=""/>
        <dsp:cNvSpPr/>
      </dsp:nvSpPr>
      <dsp:spPr>
        <a:xfrm>
          <a:off x="5487562" y="4264055"/>
          <a:ext cx="1091576" cy="68223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endParaRPr lang="en-US" sz="3800" kern="1200"/>
        </a:p>
      </dsp:txBody>
      <dsp:txXfrm>
        <a:off x="5507544" y="4284037"/>
        <a:ext cx="1051612" cy="6422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972A0-F8EF-42CD-BB11-0AB4FCFBD7B1}">
      <dsp:nvSpPr>
        <dsp:cNvPr id="0" name=""/>
        <dsp:cNvSpPr/>
      </dsp:nvSpPr>
      <dsp:spPr>
        <a:xfrm>
          <a:off x="0" y="12037"/>
          <a:ext cx="9975506" cy="1106338"/>
        </a:xfrm>
        <a:prstGeom prst="roundRect">
          <a:avLst/>
        </a:prstGeom>
        <a:solidFill>
          <a:schemeClr val="accent5">
            <a:lumMod val="20000"/>
            <a:lumOff val="8000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3.D.1. The institution provides student support services suited to the needs of its student population.</a:t>
          </a:r>
        </a:p>
      </dsp:txBody>
      <dsp:txXfrm>
        <a:off x="54007" y="66044"/>
        <a:ext cx="9867492" cy="998324"/>
      </dsp:txXfrm>
    </dsp:sp>
    <dsp:sp modelId="{CDA56697-B9AD-4074-ABF3-613265D5D0CF}">
      <dsp:nvSpPr>
        <dsp:cNvPr id="0" name=""/>
        <dsp:cNvSpPr/>
      </dsp:nvSpPr>
      <dsp:spPr>
        <a:xfrm>
          <a:off x="0" y="1118376"/>
          <a:ext cx="9975506" cy="1106338"/>
        </a:xfrm>
        <a:prstGeom prst="roundRect">
          <a:avLst/>
        </a:prstGeom>
        <a:solidFill>
          <a:schemeClr val="accent5">
            <a:lumMod val="20000"/>
            <a:lumOff val="8000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3.D.2. The institution provides for learning support and preparatory instruction to address the academic needs of its students. It has a process for directing entering students to courses and programs for which the students are adequately prepared. </a:t>
          </a:r>
        </a:p>
      </dsp:txBody>
      <dsp:txXfrm>
        <a:off x="54007" y="1172383"/>
        <a:ext cx="9867492" cy="998324"/>
      </dsp:txXfrm>
    </dsp:sp>
    <dsp:sp modelId="{0DEAFAE7-3C1F-4DDE-A88E-F2CCC37D6BA3}">
      <dsp:nvSpPr>
        <dsp:cNvPr id="0" name=""/>
        <dsp:cNvSpPr/>
      </dsp:nvSpPr>
      <dsp:spPr>
        <a:xfrm>
          <a:off x="0" y="2237528"/>
          <a:ext cx="9975506" cy="1106338"/>
        </a:xfrm>
        <a:prstGeom prst="roundRect">
          <a:avLst/>
        </a:prstGeom>
        <a:solidFill>
          <a:schemeClr val="accent5">
            <a:lumMod val="20000"/>
            <a:lumOff val="8000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3.D.3. The institution provides academic advising suited to its offerings and the needs of its students.</a:t>
          </a:r>
        </a:p>
      </dsp:txBody>
      <dsp:txXfrm>
        <a:off x="54007" y="2291535"/>
        <a:ext cx="9867492" cy="998324"/>
      </dsp:txXfrm>
    </dsp:sp>
    <dsp:sp modelId="{375FDE12-27CB-4256-8FA3-A6B82519C7CB}">
      <dsp:nvSpPr>
        <dsp:cNvPr id="0" name=""/>
        <dsp:cNvSpPr/>
      </dsp:nvSpPr>
      <dsp:spPr>
        <a:xfrm>
          <a:off x="0" y="3307711"/>
          <a:ext cx="9975506" cy="1106338"/>
        </a:xfrm>
        <a:prstGeom prst="roundRect">
          <a:avLst/>
        </a:prstGeom>
        <a:solidFill>
          <a:schemeClr val="accent5">
            <a:lumMod val="20000"/>
            <a:lumOff val="8000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3.D.4. The institution provides to students and instructors the infrastructure and resources necessary to support effective teaching and learning (technological infrastructure, scientific laboratories, libraries, performance spaces, clinical practice sites and museum collections, as appropriate to the institution’s offerings).</a:t>
          </a:r>
          <a:endParaRPr lang="en-US" sz="1800" kern="1200" dirty="0"/>
        </a:p>
      </dsp:txBody>
      <dsp:txXfrm>
        <a:off x="54007" y="3361718"/>
        <a:ext cx="9867492" cy="9983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6312C-F310-4328-96D2-FE80CB99EAFE}">
      <dsp:nvSpPr>
        <dsp:cNvPr id="0" name=""/>
        <dsp:cNvSpPr/>
      </dsp:nvSpPr>
      <dsp:spPr>
        <a:xfrm>
          <a:off x="224020" y="1873"/>
          <a:ext cx="4488740" cy="4488740"/>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030" tIns="30480" rIns="24703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Student Learning</a:t>
          </a:r>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dsp:txBody>
      <dsp:txXfrm>
        <a:off x="881381" y="659234"/>
        <a:ext cx="3174018" cy="3174018"/>
      </dsp:txXfrm>
    </dsp:sp>
    <dsp:sp modelId="{82E932B1-C68B-47EB-961B-0C4DA08AF570}">
      <dsp:nvSpPr>
        <dsp:cNvPr id="0" name=""/>
        <dsp:cNvSpPr/>
      </dsp:nvSpPr>
      <dsp:spPr>
        <a:xfrm>
          <a:off x="3815012" y="1873"/>
          <a:ext cx="4488740" cy="4488740"/>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030" tIns="30480" rIns="24703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Effective Teaching</a:t>
          </a:r>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a:p>
          <a:pPr marL="0" lvl="0" indent="0" algn="ctr" defTabSz="1066800">
            <a:lnSpc>
              <a:spcPct val="90000"/>
            </a:lnSpc>
            <a:spcBef>
              <a:spcPct val="0"/>
            </a:spcBef>
            <a:spcAft>
              <a:spcPct val="35000"/>
            </a:spcAft>
            <a:buNone/>
          </a:pPr>
          <a:endParaRPr lang="en-US" sz="1800" kern="1200" dirty="0"/>
        </a:p>
      </dsp:txBody>
      <dsp:txXfrm>
        <a:off x="4472373" y="659234"/>
        <a:ext cx="3174018" cy="317401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41118187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BCDC4F-A8C6-4598-AA84-72AFD4FD5E4B}"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15053142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1522696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5663960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37497786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3439992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20101129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33220528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33063914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21687780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CDC4F-A8C6-4598-AA84-72AFD4FD5E4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32644363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BCDC4F-A8C6-4598-AA84-72AFD4FD5E4B}"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2433112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BCDC4F-A8C6-4598-AA84-72AFD4FD5E4B}"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27548515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BCDC4F-A8C6-4598-AA84-72AFD4FD5E4B}"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2402588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CDC4F-A8C6-4598-AA84-72AFD4FD5E4B}"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30772077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BCDC4F-A8C6-4598-AA84-72AFD4FD5E4B}"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5356967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BCDC4F-A8C6-4598-AA84-72AFD4FD5E4B}"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F6A69-34F2-4D94-8B4E-A19C56BA6B31}" type="slidenum">
              <a:rPr lang="en-US" smtClean="0"/>
              <a:t>‹#›</a:t>
            </a:fld>
            <a:endParaRPr lang="en-US"/>
          </a:p>
        </p:txBody>
      </p:sp>
    </p:spTree>
    <p:extLst>
      <p:ext uri="{BB962C8B-B14F-4D97-AF65-F5344CB8AC3E}">
        <p14:creationId xmlns:p14="http://schemas.microsoft.com/office/powerpoint/2010/main" val="992375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2BCDC4F-A8C6-4598-AA84-72AFD4FD5E4B}" type="datetimeFigureOut">
              <a:rPr lang="en-US" smtClean="0"/>
              <a:t>1/24/2023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8F6A69-34F2-4D94-8B4E-A19C56BA6B31}" type="slidenum">
              <a:rPr lang="en-US" smtClean="0"/>
              <a:t>‹#›</a:t>
            </a:fld>
            <a:endParaRPr lang="en-US"/>
          </a:p>
        </p:txBody>
      </p:sp>
    </p:spTree>
    <p:extLst>
      <p:ext uri="{BB962C8B-B14F-4D97-AF65-F5344CB8AC3E}">
        <p14:creationId xmlns:p14="http://schemas.microsoft.com/office/powerpoint/2010/main" val="226657642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E9B10-91AC-6D28-C355-76B7ED600755}"/>
              </a:ext>
            </a:extLst>
          </p:cNvPr>
          <p:cNvSpPr>
            <a:spLocks noGrp="1"/>
          </p:cNvSpPr>
          <p:nvPr>
            <p:ph type="ctrTitle"/>
          </p:nvPr>
        </p:nvSpPr>
        <p:spPr>
          <a:xfrm>
            <a:off x="1620078" y="623957"/>
            <a:ext cx="10436087" cy="2616199"/>
          </a:xfrm>
        </p:spPr>
        <p:txBody>
          <a:bodyPr>
            <a:normAutofit fontScale="90000"/>
          </a:bodyPr>
          <a:lstStyle/>
          <a:p>
            <a:pPr algn="ctr"/>
            <a:r>
              <a:rPr lang="en-US" sz="6700" b="1" dirty="0">
                <a:solidFill>
                  <a:srgbClr val="C00000"/>
                </a:solidFill>
              </a:rPr>
              <a:t>HLC Criterion Review</a:t>
            </a:r>
            <a:br>
              <a:rPr lang="en-US" dirty="0"/>
            </a:br>
            <a:r>
              <a:rPr lang="en-US" b="1" dirty="0">
                <a:solidFill>
                  <a:schemeClr val="tx2">
                    <a:lumMod val="90000"/>
                    <a:lumOff val="10000"/>
                  </a:schemeClr>
                </a:solidFill>
              </a:rPr>
              <a:t>Criterion 3: Teaching and Learning: Quality, Resources, and Support</a:t>
            </a:r>
          </a:p>
        </p:txBody>
      </p:sp>
      <p:sp>
        <p:nvSpPr>
          <p:cNvPr id="3" name="Subtitle 2">
            <a:extLst>
              <a:ext uri="{FF2B5EF4-FFF2-40B4-BE49-F238E27FC236}">
                <a16:creationId xmlns:a16="http://schemas.microsoft.com/office/drawing/2014/main" id="{79A9971D-1BD6-8B21-5CFC-FA6672116192}"/>
              </a:ext>
            </a:extLst>
          </p:cNvPr>
          <p:cNvSpPr>
            <a:spLocks noGrp="1"/>
          </p:cNvSpPr>
          <p:nvPr>
            <p:ph type="subTitle" idx="1"/>
          </p:nvPr>
        </p:nvSpPr>
        <p:spPr>
          <a:xfrm>
            <a:off x="4515377" y="3996267"/>
            <a:ext cx="6987645" cy="1758490"/>
          </a:xfrm>
        </p:spPr>
        <p:txBody>
          <a:bodyPr>
            <a:noAutofit/>
          </a:bodyPr>
          <a:lstStyle/>
          <a:p>
            <a:pPr algn="ctr"/>
            <a:r>
              <a:rPr lang="en-US" sz="4400" b="1" dirty="0">
                <a:solidFill>
                  <a:schemeClr val="accent5">
                    <a:lumMod val="75000"/>
                  </a:schemeClr>
                </a:solidFill>
              </a:rPr>
              <a:t>Donnelly College</a:t>
            </a:r>
          </a:p>
          <a:p>
            <a:pPr algn="ctr"/>
            <a:r>
              <a:rPr lang="en-US" sz="4400" b="1" dirty="0">
                <a:solidFill>
                  <a:schemeClr val="accent5">
                    <a:lumMod val="75000"/>
                  </a:schemeClr>
                </a:solidFill>
              </a:rPr>
              <a:t>January 25, 2023</a:t>
            </a:r>
          </a:p>
        </p:txBody>
      </p:sp>
    </p:spTree>
    <p:extLst>
      <p:ext uri="{BB962C8B-B14F-4D97-AF65-F5344CB8AC3E}">
        <p14:creationId xmlns:p14="http://schemas.microsoft.com/office/powerpoint/2010/main" val="10235428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B3D-392F-FBE6-E1C8-5941A070B11C}"/>
              </a:ext>
            </a:extLst>
          </p:cNvPr>
          <p:cNvSpPr>
            <a:spLocks noGrp="1"/>
          </p:cNvSpPr>
          <p:nvPr>
            <p:ph type="title"/>
          </p:nvPr>
        </p:nvSpPr>
        <p:spPr>
          <a:xfrm>
            <a:off x="1981268" y="318052"/>
            <a:ext cx="9975506" cy="1421296"/>
          </a:xfrm>
          <a:solidFill>
            <a:schemeClr val="accent5">
              <a:lumMod val="60000"/>
              <a:lumOff val="40000"/>
            </a:schemeClr>
          </a:solidFill>
        </p:spPr>
        <p:txBody>
          <a:bodyPr>
            <a:noAutofit/>
          </a:bodyPr>
          <a:lstStyle/>
          <a:p>
            <a:r>
              <a:rPr lang="en-US" sz="3600" b="1" dirty="0">
                <a:solidFill>
                  <a:srgbClr val="C00000"/>
                </a:solidFill>
              </a:rPr>
              <a:t>3.D. The institution provides support for student learning and resources for effective teaching.</a:t>
            </a:r>
          </a:p>
        </p:txBody>
      </p:sp>
      <p:graphicFrame>
        <p:nvGraphicFramePr>
          <p:cNvPr id="5" name="Content Placeholder 4">
            <a:extLst>
              <a:ext uri="{FF2B5EF4-FFF2-40B4-BE49-F238E27FC236}">
                <a16:creationId xmlns:a16="http://schemas.microsoft.com/office/drawing/2014/main" id="{2C98C2C8-33CD-C41C-F1FE-F44259C88F40}"/>
              </a:ext>
            </a:extLst>
          </p:cNvPr>
          <p:cNvGraphicFramePr>
            <a:graphicFrameLocks noGrp="1"/>
          </p:cNvGraphicFramePr>
          <p:nvPr>
            <p:ph idx="1"/>
            <p:extLst>
              <p:ext uri="{D42A27DB-BD31-4B8C-83A1-F6EECF244321}">
                <p14:modId xmlns:p14="http://schemas.microsoft.com/office/powerpoint/2010/main" val="1246251975"/>
              </p:ext>
            </p:extLst>
          </p:nvPr>
        </p:nvGraphicFramePr>
        <p:xfrm>
          <a:off x="2663687" y="1977887"/>
          <a:ext cx="8527774" cy="4492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55351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041" name="Group 1030">
            <a:extLst>
              <a:ext uri="{FF2B5EF4-FFF2-40B4-BE49-F238E27FC236}">
                <a16:creationId xmlns:a16="http://schemas.microsoft.com/office/drawing/2014/main" id="{37FDA103-E93C-4CEF-81ED-76C691476A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032" name="Freeform 6">
              <a:extLst>
                <a:ext uri="{FF2B5EF4-FFF2-40B4-BE49-F238E27FC236}">
                  <a16:creationId xmlns:a16="http://schemas.microsoft.com/office/drawing/2014/main" id="{C34390FC-0287-47DE-BC09-4B8AD26125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033" name="Freeform 7">
              <a:extLst>
                <a:ext uri="{FF2B5EF4-FFF2-40B4-BE49-F238E27FC236}">
                  <a16:creationId xmlns:a16="http://schemas.microsoft.com/office/drawing/2014/main" id="{D8FAF106-53CB-4766-A369-0DF61B5639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34" name="Freeform 8">
              <a:extLst>
                <a:ext uri="{FF2B5EF4-FFF2-40B4-BE49-F238E27FC236}">
                  <a16:creationId xmlns:a16="http://schemas.microsoft.com/office/drawing/2014/main" id="{EE066CE1-19D1-4BE6-ACF8-EAA97B391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035" name="Freeform 9">
              <a:extLst>
                <a:ext uri="{FF2B5EF4-FFF2-40B4-BE49-F238E27FC236}">
                  <a16:creationId xmlns:a16="http://schemas.microsoft.com/office/drawing/2014/main" id="{CC70B74E-2A5C-40A6-98DB-A57702C1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036" name="Freeform 10">
              <a:extLst>
                <a:ext uri="{FF2B5EF4-FFF2-40B4-BE49-F238E27FC236}">
                  <a16:creationId xmlns:a16="http://schemas.microsoft.com/office/drawing/2014/main" id="{EF2F2CE3-E9F2-4B88-A344-E673E08CF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037" name="Freeform 11">
              <a:extLst>
                <a:ext uri="{FF2B5EF4-FFF2-40B4-BE49-F238E27FC236}">
                  <a16:creationId xmlns:a16="http://schemas.microsoft.com/office/drawing/2014/main" id="{FB11C1E1-E825-4847-9FF9-8194D26DA3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9225E95E-F4D4-6826-E2E9-0BE1575232A8}"/>
              </a:ext>
            </a:extLst>
          </p:cNvPr>
          <p:cNvSpPr>
            <a:spLocks noGrp="1"/>
          </p:cNvSpPr>
          <p:nvPr>
            <p:ph type="title"/>
          </p:nvPr>
        </p:nvSpPr>
        <p:spPr>
          <a:xfrm>
            <a:off x="1574799" y="1000125"/>
            <a:ext cx="4278929" cy="1619250"/>
          </a:xfrm>
          <a:solidFill>
            <a:schemeClr val="accent5">
              <a:lumMod val="40000"/>
              <a:lumOff val="60000"/>
            </a:schemeClr>
          </a:solidFill>
        </p:spPr>
        <p:txBody>
          <a:bodyPr>
            <a:normAutofit/>
          </a:bodyPr>
          <a:lstStyle/>
          <a:p>
            <a:r>
              <a:rPr lang="en-US" sz="4800" b="1" dirty="0">
                <a:solidFill>
                  <a:srgbClr val="C00000"/>
                </a:solidFill>
                <a:latin typeface="+mn-lt"/>
              </a:rPr>
              <a:t>THANK YOU</a:t>
            </a:r>
          </a:p>
        </p:txBody>
      </p:sp>
      <p:sp>
        <p:nvSpPr>
          <p:cNvPr id="3" name="Content Placeholder 2">
            <a:extLst>
              <a:ext uri="{FF2B5EF4-FFF2-40B4-BE49-F238E27FC236}">
                <a16:creationId xmlns:a16="http://schemas.microsoft.com/office/drawing/2014/main" id="{7D453569-6A0D-9719-7EE1-015B9DC9AA0A}"/>
              </a:ext>
            </a:extLst>
          </p:cNvPr>
          <p:cNvSpPr>
            <a:spLocks noGrp="1"/>
          </p:cNvSpPr>
          <p:nvPr>
            <p:ph idx="1"/>
          </p:nvPr>
        </p:nvSpPr>
        <p:spPr>
          <a:xfrm>
            <a:off x="1574800" y="2276474"/>
            <a:ext cx="4278929" cy="3124201"/>
          </a:xfrm>
          <a:solidFill>
            <a:schemeClr val="accent5">
              <a:lumMod val="40000"/>
              <a:lumOff val="60000"/>
            </a:schemeClr>
          </a:solidFill>
        </p:spPr>
        <p:txBody>
          <a:bodyPr>
            <a:normAutofit lnSpcReduction="10000"/>
          </a:bodyPr>
          <a:lstStyle/>
          <a:p>
            <a:pPr marL="0" indent="0" algn="ctr">
              <a:buNone/>
            </a:pPr>
            <a:r>
              <a:rPr lang="en-US" sz="4800" dirty="0"/>
              <a:t>for your time, attention, and participation.</a:t>
            </a:r>
          </a:p>
          <a:p>
            <a:pPr marL="0" indent="0">
              <a:buNone/>
            </a:pPr>
            <a:r>
              <a:rPr lang="en-US" sz="4800" b="1" dirty="0">
                <a:solidFill>
                  <a:srgbClr val="C00000"/>
                </a:solidFill>
              </a:rPr>
              <a:t>GO DRAGONS!</a:t>
            </a:r>
          </a:p>
          <a:p>
            <a:pPr marL="0" indent="0">
              <a:buNone/>
            </a:pPr>
            <a:endParaRPr lang="en-US" b="1" dirty="0"/>
          </a:p>
        </p:txBody>
      </p:sp>
      <p:sp>
        <p:nvSpPr>
          <p:cNvPr id="1042" name="Rounded Rectangle 16">
            <a:extLst>
              <a:ext uri="{FF2B5EF4-FFF2-40B4-BE49-F238E27FC236}">
                <a16:creationId xmlns:a16="http://schemas.microsoft.com/office/drawing/2014/main" id="{A26D183E-22A6-4713-B267-DCB0605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648931"/>
            <a:ext cx="540702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33F931D2-A9AC-7CD4-42CD-22B20C67F8D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34407" y="1666177"/>
            <a:ext cx="4744154" cy="3237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6156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D22E-8C97-B579-BCD1-AF3C5D40E581}"/>
              </a:ext>
            </a:extLst>
          </p:cNvPr>
          <p:cNvSpPr>
            <a:spLocks noGrp="1"/>
          </p:cNvSpPr>
          <p:nvPr>
            <p:ph type="title"/>
          </p:nvPr>
        </p:nvSpPr>
        <p:spPr>
          <a:xfrm>
            <a:off x="1600200" y="437322"/>
            <a:ext cx="9902824" cy="2001077"/>
          </a:xfrm>
          <a:solidFill>
            <a:schemeClr val="accent5">
              <a:lumMod val="60000"/>
              <a:lumOff val="40000"/>
            </a:schemeClr>
          </a:solidFill>
        </p:spPr>
        <p:txBody>
          <a:bodyPr>
            <a:normAutofit fontScale="90000"/>
          </a:bodyPr>
          <a:lstStyle/>
          <a:p>
            <a:br>
              <a:rPr lang="en-US" sz="3600" dirty="0">
                <a:solidFill>
                  <a:srgbClr val="C00000"/>
                </a:solidFill>
              </a:rPr>
            </a:br>
            <a:r>
              <a:rPr lang="en-US" sz="3600" dirty="0">
                <a:solidFill>
                  <a:srgbClr val="C00000"/>
                </a:solidFill>
              </a:rPr>
              <a:t>Teaching and Learning: Quality, Resources, and Support</a:t>
            </a:r>
            <a:br>
              <a:rPr lang="en-US" dirty="0"/>
            </a:br>
            <a:r>
              <a:rPr lang="en-US" b="1" i="1" dirty="0"/>
              <a:t>The institution provides quality education, wherever and however its offerings are delivered.</a:t>
            </a:r>
            <a:br>
              <a:rPr lang="en-US" dirty="0"/>
            </a:br>
            <a:endParaRPr lang="en-US" dirty="0"/>
          </a:p>
        </p:txBody>
      </p:sp>
      <p:graphicFrame>
        <p:nvGraphicFramePr>
          <p:cNvPr id="4" name="Content Placeholder 3">
            <a:extLst>
              <a:ext uri="{FF2B5EF4-FFF2-40B4-BE49-F238E27FC236}">
                <a16:creationId xmlns:a16="http://schemas.microsoft.com/office/drawing/2014/main" id="{AD6CB6D0-297F-B4FB-26A6-B23B26D0A297}"/>
              </a:ext>
            </a:extLst>
          </p:cNvPr>
          <p:cNvGraphicFramePr>
            <a:graphicFrameLocks noGrp="1"/>
          </p:cNvGraphicFramePr>
          <p:nvPr>
            <p:ph idx="1"/>
            <p:extLst>
              <p:ext uri="{D42A27DB-BD31-4B8C-83A1-F6EECF244321}">
                <p14:modId xmlns:p14="http://schemas.microsoft.com/office/powerpoint/2010/main" val="2131658668"/>
              </p:ext>
            </p:extLst>
          </p:nvPr>
        </p:nvGraphicFramePr>
        <p:xfrm>
          <a:off x="6013173" y="2773018"/>
          <a:ext cx="5178287" cy="3251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8FD17AE-ECD6-0CF1-CDD8-7A05D2FB7665}"/>
              </a:ext>
            </a:extLst>
          </p:cNvPr>
          <p:cNvSpPr txBox="1"/>
          <p:nvPr/>
        </p:nvSpPr>
        <p:spPr>
          <a:xfrm>
            <a:off x="1600200" y="3277324"/>
            <a:ext cx="4890052" cy="2215991"/>
          </a:xfrm>
          <a:prstGeom prst="rect">
            <a:avLst/>
          </a:prstGeom>
          <a:noFill/>
        </p:spPr>
        <p:txBody>
          <a:bodyPr wrap="square" rtlCol="0">
            <a:spAutoFit/>
          </a:bodyPr>
          <a:lstStyle/>
          <a:p>
            <a:r>
              <a:rPr lang="en-US" sz="4000" b="1" dirty="0"/>
              <a:t>Introductory Activity:</a:t>
            </a:r>
          </a:p>
          <a:p>
            <a:r>
              <a:rPr lang="en-US" sz="4000" b="1" i="1" dirty="0">
                <a:solidFill>
                  <a:schemeClr val="accent5">
                    <a:lumMod val="75000"/>
                  </a:schemeClr>
                </a:solidFill>
              </a:rPr>
              <a:t>What is “quality education?”</a:t>
            </a:r>
          </a:p>
          <a:p>
            <a:endParaRPr lang="en-US" dirty="0"/>
          </a:p>
        </p:txBody>
      </p:sp>
    </p:spTree>
    <p:extLst>
      <p:ext uri="{BB962C8B-B14F-4D97-AF65-F5344CB8AC3E}">
        <p14:creationId xmlns:p14="http://schemas.microsoft.com/office/powerpoint/2010/main" val="28440352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B3D-392F-FBE6-E1C8-5941A070B11C}"/>
              </a:ext>
            </a:extLst>
          </p:cNvPr>
          <p:cNvSpPr>
            <a:spLocks noGrp="1"/>
          </p:cNvSpPr>
          <p:nvPr>
            <p:ph type="title"/>
          </p:nvPr>
        </p:nvSpPr>
        <p:spPr>
          <a:xfrm>
            <a:off x="1702972" y="251790"/>
            <a:ext cx="10018713" cy="1752599"/>
          </a:xfrm>
          <a:solidFill>
            <a:schemeClr val="accent5">
              <a:lumMod val="60000"/>
              <a:lumOff val="40000"/>
            </a:schemeClr>
          </a:solidFill>
        </p:spPr>
        <p:txBody>
          <a:bodyPr/>
          <a:lstStyle/>
          <a:p>
            <a:r>
              <a:rPr lang="en-US" b="1" dirty="0">
                <a:solidFill>
                  <a:srgbClr val="C00000"/>
                </a:solidFill>
              </a:rPr>
              <a:t>3.A. The rigor of the institution’s academic offerings is appropriate to higher education.</a:t>
            </a:r>
          </a:p>
        </p:txBody>
      </p:sp>
      <p:graphicFrame>
        <p:nvGraphicFramePr>
          <p:cNvPr id="5" name="Content Placeholder 4">
            <a:extLst>
              <a:ext uri="{FF2B5EF4-FFF2-40B4-BE49-F238E27FC236}">
                <a16:creationId xmlns:a16="http://schemas.microsoft.com/office/drawing/2014/main" id="{E00A34CA-9B57-5405-DBF1-FAA460BC1DB3}"/>
              </a:ext>
            </a:extLst>
          </p:cNvPr>
          <p:cNvGraphicFramePr>
            <a:graphicFrameLocks noGrp="1"/>
          </p:cNvGraphicFramePr>
          <p:nvPr>
            <p:ph idx="1"/>
            <p:extLst>
              <p:ext uri="{D42A27DB-BD31-4B8C-83A1-F6EECF244321}">
                <p14:modId xmlns:p14="http://schemas.microsoft.com/office/powerpoint/2010/main" val="1065923939"/>
              </p:ext>
            </p:extLst>
          </p:nvPr>
        </p:nvGraphicFramePr>
        <p:xfrm>
          <a:off x="1702972" y="2471532"/>
          <a:ext cx="10018713" cy="3876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9851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B3D-392F-FBE6-E1C8-5941A070B11C}"/>
              </a:ext>
            </a:extLst>
          </p:cNvPr>
          <p:cNvSpPr>
            <a:spLocks noGrp="1"/>
          </p:cNvSpPr>
          <p:nvPr>
            <p:ph type="title"/>
          </p:nvPr>
        </p:nvSpPr>
        <p:spPr>
          <a:xfrm>
            <a:off x="1702972" y="251790"/>
            <a:ext cx="10018713" cy="1752599"/>
          </a:xfrm>
          <a:solidFill>
            <a:schemeClr val="accent5">
              <a:lumMod val="60000"/>
              <a:lumOff val="40000"/>
            </a:schemeClr>
          </a:solidFill>
        </p:spPr>
        <p:txBody>
          <a:bodyPr/>
          <a:lstStyle/>
          <a:p>
            <a:r>
              <a:rPr lang="en-US" b="1" dirty="0">
                <a:solidFill>
                  <a:srgbClr val="C00000"/>
                </a:solidFill>
              </a:rPr>
              <a:t>3.A. The rigor of the institution’s academic offerings is appropriate to higher education.</a:t>
            </a:r>
          </a:p>
        </p:txBody>
      </p:sp>
      <p:graphicFrame>
        <p:nvGraphicFramePr>
          <p:cNvPr id="6" name="Content Placeholder 5">
            <a:extLst>
              <a:ext uri="{FF2B5EF4-FFF2-40B4-BE49-F238E27FC236}">
                <a16:creationId xmlns:a16="http://schemas.microsoft.com/office/drawing/2014/main" id="{0624325D-E33D-6EA0-3D32-2727A353E259}"/>
              </a:ext>
            </a:extLst>
          </p:cNvPr>
          <p:cNvGraphicFramePr>
            <a:graphicFrameLocks noGrp="1"/>
          </p:cNvGraphicFramePr>
          <p:nvPr>
            <p:ph idx="1"/>
            <p:extLst>
              <p:ext uri="{D42A27DB-BD31-4B8C-83A1-F6EECF244321}">
                <p14:modId xmlns:p14="http://schemas.microsoft.com/office/powerpoint/2010/main" val="2017831704"/>
              </p:ext>
            </p:extLst>
          </p:nvPr>
        </p:nvGraphicFramePr>
        <p:xfrm>
          <a:off x="2902226" y="2666999"/>
          <a:ext cx="7593496" cy="3813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68469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B3D-392F-FBE6-E1C8-5941A070B11C}"/>
              </a:ext>
            </a:extLst>
          </p:cNvPr>
          <p:cNvSpPr>
            <a:spLocks noGrp="1"/>
          </p:cNvSpPr>
          <p:nvPr>
            <p:ph type="title"/>
          </p:nvPr>
        </p:nvSpPr>
        <p:spPr>
          <a:xfrm>
            <a:off x="1981268" y="168965"/>
            <a:ext cx="9975506" cy="1729410"/>
          </a:xfrm>
          <a:solidFill>
            <a:schemeClr val="accent5">
              <a:lumMod val="60000"/>
              <a:lumOff val="40000"/>
            </a:schemeClr>
          </a:solidFill>
        </p:spPr>
        <p:txBody>
          <a:bodyPr>
            <a:noAutofit/>
          </a:bodyPr>
          <a:lstStyle/>
          <a:p>
            <a:r>
              <a:rPr lang="en-US" sz="2800" b="1" dirty="0">
                <a:solidFill>
                  <a:srgbClr val="C00000"/>
                </a:solidFill>
              </a:rPr>
              <a:t>3.B. The institution offers programs that engage students in collecting, analyzing, and communicating information; in mastering modes of intellectual inquiry or creative work; and in developing skills adaptable to changing environments.</a:t>
            </a:r>
          </a:p>
        </p:txBody>
      </p:sp>
      <p:graphicFrame>
        <p:nvGraphicFramePr>
          <p:cNvPr id="6" name="Content Placeholder 5">
            <a:extLst>
              <a:ext uri="{FF2B5EF4-FFF2-40B4-BE49-F238E27FC236}">
                <a16:creationId xmlns:a16="http://schemas.microsoft.com/office/drawing/2014/main" id="{9C41FD91-0B89-875B-9666-F2EBFA2642C8}"/>
              </a:ext>
            </a:extLst>
          </p:cNvPr>
          <p:cNvGraphicFramePr>
            <a:graphicFrameLocks noGrp="1"/>
          </p:cNvGraphicFramePr>
          <p:nvPr>
            <p:ph idx="1"/>
            <p:extLst>
              <p:ext uri="{D42A27DB-BD31-4B8C-83A1-F6EECF244321}">
                <p14:modId xmlns:p14="http://schemas.microsoft.com/office/powerpoint/2010/main" val="1371365469"/>
              </p:ext>
            </p:extLst>
          </p:nvPr>
        </p:nvGraphicFramePr>
        <p:xfrm>
          <a:off x="1981268" y="1898375"/>
          <a:ext cx="9975506" cy="4373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72453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B3D-392F-FBE6-E1C8-5941A070B11C}"/>
              </a:ext>
            </a:extLst>
          </p:cNvPr>
          <p:cNvSpPr>
            <a:spLocks noGrp="1"/>
          </p:cNvSpPr>
          <p:nvPr>
            <p:ph type="title"/>
          </p:nvPr>
        </p:nvSpPr>
        <p:spPr>
          <a:xfrm>
            <a:off x="1981268" y="168965"/>
            <a:ext cx="9975506" cy="1729410"/>
          </a:xfrm>
          <a:solidFill>
            <a:schemeClr val="accent5">
              <a:lumMod val="60000"/>
              <a:lumOff val="40000"/>
            </a:schemeClr>
          </a:solidFill>
        </p:spPr>
        <p:txBody>
          <a:bodyPr>
            <a:noAutofit/>
          </a:bodyPr>
          <a:lstStyle/>
          <a:p>
            <a:r>
              <a:rPr lang="en-US" sz="2800" b="1" dirty="0">
                <a:solidFill>
                  <a:srgbClr val="C00000"/>
                </a:solidFill>
              </a:rPr>
              <a:t>3.B. The institution offers programs that engage students in collecting, analyzing, and communicating information; in mastering modes of intellectual inquiry or creative work; and in developing skills adaptable to changing environments.</a:t>
            </a:r>
          </a:p>
        </p:txBody>
      </p:sp>
      <p:graphicFrame>
        <p:nvGraphicFramePr>
          <p:cNvPr id="5" name="Content Placeholder 4">
            <a:extLst>
              <a:ext uri="{FF2B5EF4-FFF2-40B4-BE49-F238E27FC236}">
                <a16:creationId xmlns:a16="http://schemas.microsoft.com/office/drawing/2014/main" id="{2403C7C4-64AE-4371-8B8A-DDFDEA27E51E}"/>
              </a:ext>
            </a:extLst>
          </p:cNvPr>
          <p:cNvGraphicFramePr>
            <a:graphicFrameLocks noGrp="1"/>
          </p:cNvGraphicFramePr>
          <p:nvPr>
            <p:ph idx="1"/>
            <p:extLst>
              <p:ext uri="{D42A27DB-BD31-4B8C-83A1-F6EECF244321}">
                <p14:modId xmlns:p14="http://schemas.microsoft.com/office/powerpoint/2010/main" val="1515607754"/>
              </p:ext>
            </p:extLst>
          </p:nvPr>
        </p:nvGraphicFramePr>
        <p:xfrm>
          <a:off x="2574234" y="2136913"/>
          <a:ext cx="8746435" cy="4552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5592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B3D-392F-FBE6-E1C8-5941A070B11C}"/>
              </a:ext>
            </a:extLst>
          </p:cNvPr>
          <p:cNvSpPr>
            <a:spLocks noGrp="1"/>
          </p:cNvSpPr>
          <p:nvPr>
            <p:ph type="title"/>
          </p:nvPr>
        </p:nvSpPr>
        <p:spPr>
          <a:xfrm>
            <a:off x="2130355" y="298175"/>
            <a:ext cx="9826419" cy="1113183"/>
          </a:xfrm>
          <a:solidFill>
            <a:schemeClr val="accent5">
              <a:lumMod val="60000"/>
              <a:lumOff val="40000"/>
            </a:schemeClr>
          </a:solidFill>
        </p:spPr>
        <p:txBody>
          <a:bodyPr>
            <a:noAutofit/>
          </a:bodyPr>
          <a:lstStyle/>
          <a:p>
            <a:r>
              <a:rPr lang="en-US" sz="2800" b="1" dirty="0">
                <a:solidFill>
                  <a:srgbClr val="C00000"/>
                </a:solidFill>
              </a:rPr>
              <a:t>3.C. The institution has the faculty and staff needed for effective, high-quality programs and student services.</a:t>
            </a:r>
          </a:p>
        </p:txBody>
      </p:sp>
      <p:graphicFrame>
        <p:nvGraphicFramePr>
          <p:cNvPr id="6" name="Content Placeholder 5">
            <a:extLst>
              <a:ext uri="{FF2B5EF4-FFF2-40B4-BE49-F238E27FC236}">
                <a16:creationId xmlns:a16="http://schemas.microsoft.com/office/drawing/2014/main" id="{9C41FD91-0B89-875B-9666-F2EBFA2642C8}"/>
              </a:ext>
            </a:extLst>
          </p:cNvPr>
          <p:cNvGraphicFramePr>
            <a:graphicFrameLocks noGrp="1"/>
          </p:cNvGraphicFramePr>
          <p:nvPr>
            <p:ph idx="1"/>
            <p:extLst>
              <p:ext uri="{D42A27DB-BD31-4B8C-83A1-F6EECF244321}">
                <p14:modId xmlns:p14="http://schemas.microsoft.com/office/powerpoint/2010/main" val="1359469712"/>
              </p:ext>
            </p:extLst>
          </p:nvPr>
        </p:nvGraphicFramePr>
        <p:xfrm>
          <a:off x="2130355" y="1560444"/>
          <a:ext cx="9826419" cy="5178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51882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B3D-392F-FBE6-E1C8-5941A070B11C}"/>
              </a:ext>
            </a:extLst>
          </p:cNvPr>
          <p:cNvSpPr>
            <a:spLocks noGrp="1"/>
          </p:cNvSpPr>
          <p:nvPr>
            <p:ph type="title"/>
          </p:nvPr>
        </p:nvSpPr>
        <p:spPr>
          <a:xfrm>
            <a:off x="2130355" y="298175"/>
            <a:ext cx="9826419" cy="1113183"/>
          </a:xfrm>
          <a:solidFill>
            <a:schemeClr val="accent5">
              <a:lumMod val="60000"/>
              <a:lumOff val="40000"/>
            </a:schemeClr>
          </a:solidFill>
        </p:spPr>
        <p:txBody>
          <a:bodyPr>
            <a:noAutofit/>
          </a:bodyPr>
          <a:lstStyle/>
          <a:p>
            <a:r>
              <a:rPr lang="en-US" sz="2800" b="1" dirty="0">
                <a:solidFill>
                  <a:srgbClr val="C00000"/>
                </a:solidFill>
              </a:rPr>
              <a:t>3.C. The institution has the faculty and staff needed for effective, high-quality programs and student services.</a:t>
            </a:r>
          </a:p>
        </p:txBody>
      </p:sp>
      <p:graphicFrame>
        <p:nvGraphicFramePr>
          <p:cNvPr id="5" name="Content Placeholder 4">
            <a:extLst>
              <a:ext uri="{FF2B5EF4-FFF2-40B4-BE49-F238E27FC236}">
                <a16:creationId xmlns:a16="http://schemas.microsoft.com/office/drawing/2014/main" id="{1810695D-4EA2-B834-257D-91D16B13174B}"/>
              </a:ext>
            </a:extLst>
          </p:cNvPr>
          <p:cNvGraphicFramePr>
            <a:graphicFrameLocks noGrp="1"/>
          </p:cNvGraphicFramePr>
          <p:nvPr>
            <p:ph idx="1"/>
            <p:extLst>
              <p:ext uri="{D42A27DB-BD31-4B8C-83A1-F6EECF244321}">
                <p14:modId xmlns:p14="http://schemas.microsoft.com/office/powerpoint/2010/main" val="1180629381"/>
              </p:ext>
            </p:extLst>
          </p:nvPr>
        </p:nvGraphicFramePr>
        <p:xfrm>
          <a:off x="1630017" y="1613451"/>
          <a:ext cx="10088218" cy="4946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3947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B3D-392F-FBE6-E1C8-5941A070B11C}"/>
              </a:ext>
            </a:extLst>
          </p:cNvPr>
          <p:cNvSpPr>
            <a:spLocks noGrp="1"/>
          </p:cNvSpPr>
          <p:nvPr>
            <p:ph type="title"/>
          </p:nvPr>
        </p:nvSpPr>
        <p:spPr>
          <a:xfrm>
            <a:off x="1981268" y="318052"/>
            <a:ext cx="9975506" cy="1421296"/>
          </a:xfrm>
          <a:solidFill>
            <a:schemeClr val="accent5">
              <a:lumMod val="60000"/>
              <a:lumOff val="40000"/>
            </a:schemeClr>
          </a:solidFill>
        </p:spPr>
        <p:txBody>
          <a:bodyPr>
            <a:noAutofit/>
          </a:bodyPr>
          <a:lstStyle/>
          <a:p>
            <a:r>
              <a:rPr lang="en-US" sz="3600" b="1" dirty="0">
                <a:solidFill>
                  <a:srgbClr val="C00000"/>
                </a:solidFill>
              </a:rPr>
              <a:t>3.D. The institution provides support for student learning and resources for effective teaching.</a:t>
            </a:r>
          </a:p>
        </p:txBody>
      </p:sp>
      <p:graphicFrame>
        <p:nvGraphicFramePr>
          <p:cNvPr id="6" name="Content Placeholder 5">
            <a:extLst>
              <a:ext uri="{FF2B5EF4-FFF2-40B4-BE49-F238E27FC236}">
                <a16:creationId xmlns:a16="http://schemas.microsoft.com/office/drawing/2014/main" id="{9C41FD91-0B89-875B-9666-F2EBFA2642C8}"/>
              </a:ext>
            </a:extLst>
          </p:cNvPr>
          <p:cNvGraphicFramePr>
            <a:graphicFrameLocks noGrp="1"/>
          </p:cNvGraphicFramePr>
          <p:nvPr>
            <p:ph idx="1"/>
            <p:extLst>
              <p:ext uri="{D42A27DB-BD31-4B8C-83A1-F6EECF244321}">
                <p14:modId xmlns:p14="http://schemas.microsoft.com/office/powerpoint/2010/main" val="1969345456"/>
              </p:ext>
            </p:extLst>
          </p:nvPr>
        </p:nvGraphicFramePr>
        <p:xfrm>
          <a:off x="1981268" y="1808922"/>
          <a:ext cx="9975506" cy="4462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7883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204</TotalTime>
  <Words>928</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Parallax</vt:lpstr>
      <vt:lpstr>HLC Criterion Review Criterion 3: Teaching and Learning: Quality, Resources, and Support</vt:lpstr>
      <vt:lpstr> Teaching and Learning: Quality, Resources, and Support The institution provides quality education, wherever and however its offerings are delivered. </vt:lpstr>
      <vt:lpstr>3.A. The rigor of the institution’s academic offerings is appropriate to higher education.</vt:lpstr>
      <vt:lpstr>3.A. The rigor of the institution’s academic offerings is appropriate to higher education.</vt:lpstr>
      <vt:lpstr>3.B. The institution offers programs that engage students in collecting, analyzing, and communicating information; in mastering modes of intellectual inquiry or creative work; and in developing skills adaptable to changing environments.</vt:lpstr>
      <vt:lpstr>3.B. The institution offers programs that engage students in collecting, analyzing, and communicating information; in mastering modes of intellectual inquiry or creative work; and in developing skills adaptable to changing environments.</vt:lpstr>
      <vt:lpstr>3.C. The institution has the faculty and staff needed for effective, high-quality programs and student services.</vt:lpstr>
      <vt:lpstr>3.C. The institution has the faculty and staff needed for effective, high-quality programs and student services.</vt:lpstr>
      <vt:lpstr>3.D. The institution provides support for student learning and resources for effective teaching.</vt:lpstr>
      <vt:lpstr>3.D. The institution provides support for student learning and resources for effective teaching.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HLC Criterion Review Criterion 3: Teaching and Learning: Quality, Resources, and Support</dc:title>
  <dc:creator>Dr. Mary Pflanz</dc:creator>
  <cp:lastModifiedBy>Dr. Mary Pflanz</cp:lastModifiedBy>
  <cp:revision>27</cp:revision>
  <dcterms:created xsi:type="dcterms:W3CDTF">2023-01-20T01:27:21Z</dcterms:created>
  <dcterms:modified xsi:type="dcterms:W3CDTF">2023-01-24T16:15:09Z</dcterms:modified>
</cp:coreProperties>
</file>