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1"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103"/>
    <a:srgbClr val="C2D9DC"/>
    <a:srgbClr val="B0DAB1"/>
    <a:srgbClr val="129399"/>
    <a:srgbClr val="9A9B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D5B6D7-22AC-49C4-B8B7-A3B21A119394}" v="231" dt="2023-01-30T15:26:51.2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27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Bales" userId="911f5f9d-5ae5-45f7-ba5c-3744aec91dbf" providerId="ADAL" clId="{D8D5B6D7-22AC-49C4-B8B7-A3B21A119394}"/>
    <pc:docChg chg="undo custSel addSld delSld modSld sldOrd">
      <pc:chgData name="Jennifer Bales" userId="911f5f9d-5ae5-45f7-ba5c-3744aec91dbf" providerId="ADAL" clId="{D8D5B6D7-22AC-49C4-B8B7-A3B21A119394}" dt="2023-01-30T15:26:51.232" v="572"/>
      <pc:docMkLst>
        <pc:docMk/>
      </pc:docMkLst>
      <pc:sldChg chg="addSp delSp modSp mod">
        <pc:chgData name="Jennifer Bales" userId="911f5f9d-5ae5-45f7-ba5c-3744aec91dbf" providerId="ADAL" clId="{D8D5B6D7-22AC-49C4-B8B7-A3B21A119394}" dt="2023-01-25T22:16:21.549" v="124" actId="2711"/>
        <pc:sldMkLst>
          <pc:docMk/>
          <pc:sldMk cId="0" sldId="256"/>
        </pc:sldMkLst>
        <pc:spChg chg="mod">
          <ac:chgData name="Jennifer Bales" userId="911f5f9d-5ae5-45f7-ba5c-3744aec91dbf" providerId="ADAL" clId="{D8D5B6D7-22AC-49C4-B8B7-A3B21A119394}" dt="2023-01-25T22:16:21.549" v="124" actId="2711"/>
          <ac:spMkLst>
            <pc:docMk/>
            <pc:sldMk cId="0" sldId="256"/>
            <ac:spMk id="3" creationId="{00000000-0000-0000-0000-000000000000}"/>
          </ac:spMkLst>
        </pc:spChg>
        <pc:spChg chg="del mod">
          <ac:chgData name="Jennifer Bales" userId="911f5f9d-5ae5-45f7-ba5c-3744aec91dbf" providerId="ADAL" clId="{D8D5B6D7-22AC-49C4-B8B7-A3B21A119394}" dt="2023-01-25T19:22:19.012" v="8" actId="478"/>
          <ac:spMkLst>
            <pc:docMk/>
            <pc:sldMk cId="0" sldId="256"/>
            <ac:spMk id="7" creationId="{00000000-0000-0000-0000-000000000000}"/>
          </ac:spMkLst>
        </pc:spChg>
        <pc:picChg chg="add del">
          <ac:chgData name="Jennifer Bales" userId="911f5f9d-5ae5-45f7-ba5c-3744aec91dbf" providerId="ADAL" clId="{D8D5B6D7-22AC-49C4-B8B7-A3B21A119394}" dt="2023-01-25T19:22:05.520" v="3" actId="22"/>
          <ac:picMkLst>
            <pc:docMk/>
            <pc:sldMk cId="0" sldId="256"/>
            <ac:picMk id="6" creationId="{8A728289-1B61-4483-86EA-FE5C2A05E5E0}"/>
          </ac:picMkLst>
        </pc:picChg>
      </pc:sldChg>
      <pc:sldChg chg="addSp delSp modSp del mod ord">
        <pc:chgData name="Jennifer Bales" userId="911f5f9d-5ae5-45f7-ba5c-3744aec91dbf" providerId="ADAL" clId="{D8D5B6D7-22AC-49C4-B8B7-A3B21A119394}" dt="2023-01-25T22:27:53.105" v="235" actId="2696"/>
        <pc:sldMkLst>
          <pc:docMk/>
          <pc:sldMk cId="0" sldId="257"/>
        </pc:sldMkLst>
        <pc:spChg chg="add del mod">
          <ac:chgData name="Jennifer Bales" userId="911f5f9d-5ae5-45f7-ba5c-3744aec91dbf" providerId="ADAL" clId="{D8D5B6D7-22AC-49C4-B8B7-A3B21A119394}" dt="2023-01-25T19:27:45.921" v="67"/>
          <ac:spMkLst>
            <pc:docMk/>
            <pc:sldMk cId="0" sldId="257"/>
            <ac:spMk id="2" creationId="{2EFD33B1-6E45-796C-73F7-BC985403F2BD}"/>
          </ac:spMkLst>
        </pc:spChg>
        <pc:spChg chg="mod ord">
          <ac:chgData name="Jennifer Bales" userId="911f5f9d-5ae5-45f7-ba5c-3744aec91dbf" providerId="ADAL" clId="{D8D5B6D7-22AC-49C4-B8B7-A3B21A119394}" dt="2023-01-25T19:34:53.243" v="100" actId="20577"/>
          <ac:spMkLst>
            <pc:docMk/>
            <pc:sldMk cId="0" sldId="257"/>
            <ac:spMk id="3" creationId="{00000000-0000-0000-0000-000000000000}"/>
          </ac:spMkLst>
        </pc:spChg>
        <pc:spChg chg="del mod">
          <ac:chgData name="Jennifer Bales" userId="911f5f9d-5ae5-45f7-ba5c-3744aec91dbf" providerId="ADAL" clId="{D8D5B6D7-22AC-49C4-B8B7-A3B21A119394}" dt="2023-01-25T19:24:26.225" v="32"/>
          <ac:spMkLst>
            <pc:docMk/>
            <pc:sldMk cId="0" sldId="257"/>
            <ac:spMk id="7" creationId="{00000000-0000-0000-0000-000000000000}"/>
          </ac:spMkLst>
        </pc:spChg>
      </pc:sldChg>
      <pc:sldChg chg="del">
        <pc:chgData name="Jennifer Bales" userId="911f5f9d-5ae5-45f7-ba5c-3744aec91dbf" providerId="ADAL" clId="{D8D5B6D7-22AC-49C4-B8B7-A3B21A119394}" dt="2023-01-25T19:29:19.647" v="76" actId="2696"/>
        <pc:sldMkLst>
          <pc:docMk/>
          <pc:sldMk cId="0" sldId="258"/>
        </pc:sldMkLst>
      </pc:sldChg>
      <pc:sldChg chg="del">
        <pc:chgData name="Jennifer Bales" userId="911f5f9d-5ae5-45f7-ba5c-3744aec91dbf" providerId="ADAL" clId="{D8D5B6D7-22AC-49C4-B8B7-A3B21A119394}" dt="2023-01-25T19:29:21.788" v="77" actId="2696"/>
        <pc:sldMkLst>
          <pc:docMk/>
          <pc:sldMk cId="0" sldId="259"/>
        </pc:sldMkLst>
      </pc:sldChg>
      <pc:sldChg chg="del">
        <pc:chgData name="Jennifer Bales" userId="911f5f9d-5ae5-45f7-ba5c-3744aec91dbf" providerId="ADAL" clId="{D8D5B6D7-22AC-49C4-B8B7-A3B21A119394}" dt="2023-01-25T19:29:23.121" v="78" actId="2696"/>
        <pc:sldMkLst>
          <pc:docMk/>
          <pc:sldMk cId="0" sldId="260"/>
        </pc:sldMkLst>
      </pc:sldChg>
      <pc:sldChg chg="del">
        <pc:chgData name="Jennifer Bales" userId="911f5f9d-5ae5-45f7-ba5c-3744aec91dbf" providerId="ADAL" clId="{D8D5B6D7-22AC-49C4-B8B7-A3B21A119394}" dt="2023-01-25T19:29:24.417" v="79" actId="2696"/>
        <pc:sldMkLst>
          <pc:docMk/>
          <pc:sldMk cId="0" sldId="261"/>
        </pc:sldMkLst>
      </pc:sldChg>
      <pc:sldChg chg="del">
        <pc:chgData name="Jennifer Bales" userId="911f5f9d-5ae5-45f7-ba5c-3744aec91dbf" providerId="ADAL" clId="{D8D5B6D7-22AC-49C4-B8B7-A3B21A119394}" dt="2023-01-25T19:29:25.779" v="80" actId="2696"/>
        <pc:sldMkLst>
          <pc:docMk/>
          <pc:sldMk cId="0" sldId="262"/>
        </pc:sldMkLst>
      </pc:sldChg>
      <pc:sldChg chg="del">
        <pc:chgData name="Jennifer Bales" userId="911f5f9d-5ae5-45f7-ba5c-3744aec91dbf" providerId="ADAL" clId="{D8D5B6D7-22AC-49C4-B8B7-A3B21A119394}" dt="2023-01-25T19:29:27.110" v="81" actId="2696"/>
        <pc:sldMkLst>
          <pc:docMk/>
          <pc:sldMk cId="0" sldId="263"/>
        </pc:sldMkLst>
      </pc:sldChg>
      <pc:sldChg chg="del">
        <pc:chgData name="Jennifer Bales" userId="911f5f9d-5ae5-45f7-ba5c-3744aec91dbf" providerId="ADAL" clId="{D8D5B6D7-22AC-49C4-B8B7-A3B21A119394}" dt="2023-01-25T19:29:28.352" v="82" actId="2696"/>
        <pc:sldMkLst>
          <pc:docMk/>
          <pc:sldMk cId="0" sldId="264"/>
        </pc:sldMkLst>
      </pc:sldChg>
      <pc:sldChg chg="del">
        <pc:chgData name="Jennifer Bales" userId="911f5f9d-5ae5-45f7-ba5c-3744aec91dbf" providerId="ADAL" clId="{D8D5B6D7-22AC-49C4-B8B7-A3B21A119394}" dt="2023-01-25T19:29:29.776" v="83" actId="2696"/>
        <pc:sldMkLst>
          <pc:docMk/>
          <pc:sldMk cId="0" sldId="265"/>
        </pc:sldMkLst>
      </pc:sldChg>
      <pc:sldChg chg="modSp add del mod">
        <pc:chgData name="Jennifer Bales" userId="911f5f9d-5ae5-45f7-ba5c-3744aec91dbf" providerId="ADAL" clId="{D8D5B6D7-22AC-49C4-B8B7-A3B21A119394}" dt="2023-01-30T14:57:09.567" v="485" actId="2696"/>
        <pc:sldMkLst>
          <pc:docMk/>
          <pc:sldMk cId="3484845741" sldId="266"/>
        </pc:sldMkLst>
        <pc:spChg chg="mod">
          <ac:chgData name="Jennifer Bales" userId="911f5f9d-5ae5-45f7-ba5c-3744aec91dbf" providerId="ADAL" clId="{D8D5B6D7-22AC-49C4-B8B7-A3B21A119394}" dt="2023-01-25T22:16:48.701" v="126" actId="14100"/>
          <ac:spMkLst>
            <pc:docMk/>
            <pc:sldMk cId="3484845741" sldId="266"/>
            <ac:spMk id="3" creationId="{00000000-0000-0000-0000-000000000000}"/>
          </ac:spMkLst>
        </pc:spChg>
      </pc:sldChg>
      <pc:sldChg chg="add del ord">
        <pc:chgData name="Jennifer Bales" userId="911f5f9d-5ae5-45f7-ba5c-3744aec91dbf" providerId="ADAL" clId="{D8D5B6D7-22AC-49C4-B8B7-A3B21A119394}" dt="2023-01-25T22:22:26.901" v="192" actId="2696"/>
        <pc:sldMkLst>
          <pc:docMk/>
          <pc:sldMk cId="2149804596" sldId="267"/>
        </pc:sldMkLst>
      </pc:sldChg>
      <pc:sldChg chg="addSp delSp modSp add del mod ord">
        <pc:chgData name="Jennifer Bales" userId="911f5f9d-5ae5-45f7-ba5c-3744aec91dbf" providerId="ADAL" clId="{D8D5B6D7-22AC-49C4-B8B7-A3B21A119394}" dt="2023-01-30T14:40:18.792" v="387" actId="2696"/>
        <pc:sldMkLst>
          <pc:docMk/>
          <pc:sldMk cId="4093695038" sldId="268"/>
        </pc:sldMkLst>
        <pc:spChg chg="del mod">
          <ac:chgData name="Jennifer Bales" userId="911f5f9d-5ae5-45f7-ba5c-3744aec91dbf" providerId="ADAL" clId="{D8D5B6D7-22AC-49C4-B8B7-A3B21A119394}" dt="2023-01-30T14:33:39.527" v="363" actId="478"/>
          <ac:spMkLst>
            <pc:docMk/>
            <pc:sldMk cId="4093695038" sldId="268"/>
            <ac:spMk id="3" creationId="{00000000-0000-0000-0000-000000000000}"/>
          </ac:spMkLst>
        </pc:spChg>
        <pc:graphicFrameChg chg="add mod">
          <ac:chgData name="Jennifer Bales" userId="911f5f9d-5ae5-45f7-ba5c-3744aec91dbf" providerId="ADAL" clId="{D8D5B6D7-22AC-49C4-B8B7-A3B21A119394}" dt="2023-01-30T14:34:26.940" v="374" actId="1076"/>
          <ac:graphicFrameMkLst>
            <pc:docMk/>
            <pc:sldMk cId="4093695038" sldId="268"/>
            <ac:graphicFrameMk id="7" creationId="{005E2764-3F74-1CF9-3C8F-4901EF287FD0}"/>
          </ac:graphicFrameMkLst>
        </pc:graphicFrameChg>
        <pc:picChg chg="add del mod">
          <ac:chgData name="Jennifer Bales" userId="911f5f9d-5ae5-45f7-ba5c-3744aec91dbf" providerId="ADAL" clId="{D8D5B6D7-22AC-49C4-B8B7-A3B21A119394}" dt="2023-01-30T14:33:51.181" v="367"/>
          <ac:picMkLst>
            <pc:docMk/>
            <pc:sldMk cId="4093695038" sldId="268"/>
            <ac:picMk id="2" creationId="{E7E306E3-9D8A-09A1-9DFF-1E462A809ACF}"/>
          </ac:picMkLst>
        </pc:picChg>
        <pc:picChg chg="add del">
          <ac:chgData name="Jennifer Bales" userId="911f5f9d-5ae5-45f7-ba5c-3744aec91dbf" providerId="ADAL" clId="{D8D5B6D7-22AC-49C4-B8B7-A3B21A119394}" dt="2023-01-30T14:34:08.936" v="369"/>
          <ac:picMkLst>
            <pc:docMk/>
            <pc:sldMk cId="4093695038" sldId="268"/>
            <ac:picMk id="6" creationId="{ED0BE325-D552-C4D0-4CD3-520675A6985E}"/>
          </ac:picMkLst>
        </pc:picChg>
      </pc:sldChg>
      <pc:sldChg chg="modSp add del mod ord">
        <pc:chgData name="Jennifer Bales" userId="911f5f9d-5ae5-45f7-ba5c-3744aec91dbf" providerId="ADAL" clId="{D8D5B6D7-22AC-49C4-B8B7-A3B21A119394}" dt="2023-01-30T15:25:05.182" v="564" actId="2696"/>
        <pc:sldMkLst>
          <pc:docMk/>
          <pc:sldMk cId="944465316" sldId="269"/>
        </pc:sldMkLst>
        <pc:spChg chg="mod">
          <ac:chgData name="Jennifer Bales" userId="911f5f9d-5ae5-45f7-ba5c-3744aec91dbf" providerId="ADAL" clId="{D8D5B6D7-22AC-49C4-B8B7-A3B21A119394}" dt="2023-01-30T15:01:01.620" v="548" actId="14100"/>
          <ac:spMkLst>
            <pc:docMk/>
            <pc:sldMk cId="944465316" sldId="269"/>
            <ac:spMk id="3" creationId="{00000000-0000-0000-0000-000000000000}"/>
          </ac:spMkLst>
        </pc:spChg>
      </pc:sldChg>
      <pc:sldChg chg="modSp add del mod ord">
        <pc:chgData name="Jennifer Bales" userId="911f5f9d-5ae5-45f7-ba5c-3744aec91dbf" providerId="ADAL" clId="{D8D5B6D7-22AC-49C4-B8B7-A3B21A119394}" dt="2023-01-25T22:27:55.614" v="236" actId="2696"/>
        <pc:sldMkLst>
          <pc:docMk/>
          <pc:sldMk cId="3764107215" sldId="270"/>
        </pc:sldMkLst>
        <pc:spChg chg="mod">
          <ac:chgData name="Jennifer Bales" userId="911f5f9d-5ae5-45f7-ba5c-3744aec91dbf" providerId="ADAL" clId="{D8D5B6D7-22AC-49C4-B8B7-A3B21A119394}" dt="2023-01-25T19:35:48.373" v="115"/>
          <ac:spMkLst>
            <pc:docMk/>
            <pc:sldMk cId="3764107215" sldId="270"/>
            <ac:spMk id="3" creationId="{00000000-0000-0000-0000-000000000000}"/>
          </ac:spMkLst>
        </pc:spChg>
      </pc:sldChg>
      <pc:sldChg chg="addSp delSp modSp add mod setBg">
        <pc:chgData name="Jennifer Bales" userId="911f5f9d-5ae5-45f7-ba5c-3744aec91dbf" providerId="ADAL" clId="{D8D5B6D7-22AC-49C4-B8B7-A3B21A119394}" dt="2023-01-30T15:26:51.232" v="572"/>
        <pc:sldMkLst>
          <pc:docMk/>
          <pc:sldMk cId="4108737475" sldId="271"/>
        </pc:sldMkLst>
        <pc:spChg chg="add mod">
          <ac:chgData name="Jennifer Bales" userId="911f5f9d-5ae5-45f7-ba5c-3744aec91dbf" providerId="ADAL" clId="{D8D5B6D7-22AC-49C4-B8B7-A3B21A119394}" dt="2023-01-30T14:57:03.241" v="484" actId="1076"/>
          <ac:spMkLst>
            <pc:docMk/>
            <pc:sldMk cId="4108737475" sldId="271"/>
            <ac:spMk id="2" creationId="{DE4A94C7-FB1A-7671-734A-7F21F6F5E3E7}"/>
          </ac:spMkLst>
        </pc:spChg>
        <pc:spChg chg="del">
          <ac:chgData name="Jennifer Bales" userId="911f5f9d-5ae5-45f7-ba5c-3744aec91dbf" providerId="ADAL" clId="{D8D5B6D7-22AC-49C4-B8B7-A3B21A119394}" dt="2023-01-25T22:10:03.484" v="117" actId="478"/>
          <ac:spMkLst>
            <pc:docMk/>
            <pc:sldMk cId="4108737475" sldId="271"/>
            <ac:spMk id="3" creationId="{00000000-0000-0000-0000-000000000000}"/>
          </ac:spMkLst>
        </pc:spChg>
        <pc:spChg chg="mod">
          <ac:chgData name="Jennifer Bales" userId="911f5f9d-5ae5-45f7-ba5c-3744aec91dbf" providerId="ADAL" clId="{D8D5B6D7-22AC-49C4-B8B7-A3B21A119394}" dt="2023-01-30T14:18:09.980" v="347" actId="18245"/>
          <ac:spMkLst>
            <pc:docMk/>
            <pc:sldMk cId="4108737475" sldId="271"/>
            <ac:spMk id="3" creationId="{A02E71A7-88B3-1085-ABFF-26A9AE457735}"/>
          </ac:spMkLst>
        </pc:spChg>
        <pc:spChg chg="add del mod">
          <ac:chgData name="Jennifer Bales" userId="911f5f9d-5ae5-45f7-ba5c-3744aec91dbf" providerId="ADAL" clId="{D8D5B6D7-22AC-49C4-B8B7-A3B21A119394}" dt="2023-01-25T22:10:06.675" v="118" actId="478"/>
          <ac:spMkLst>
            <pc:docMk/>
            <pc:sldMk cId="4108737475" sldId="271"/>
            <ac:spMk id="6" creationId="{73CFED47-E89A-C766-3A5E-EB3E7346B201}"/>
          </ac:spMkLst>
        </pc:spChg>
        <pc:spChg chg="mod">
          <ac:chgData name="Jennifer Bales" userId="911f5f9d-5ae5-45f7-ba5c-3744aec91dbf" providerId="ADAL" clId="{D8D5B6D7-22AC-49C4-B8B7-A3B21A119394}" dt="2023-01-30T14:18:09.980" v="347" actId="18245"/>
          <ac:spMkLst>
            <pc:docMk/>
            <pc:sldMk cId="4108737475" sldId="271"/>
            <ac:spMk id="6" creationId="{7C144E85-0D12-98F1-3446-8D2E963B719A}"/>
          </ac:spMkLst>
        </pc:spChg>
        <pc:spChg chg="mod">
          <ac:chgData name="Jennifer Bales" userId="911f5f9d-5ae5-45f7-ba5c-3744aec91dbf" providerId="ADAL" clId="{D8D5B6D7-22AC-49C4-B8B7-A3B21A119394}" dt="2023-01-30T14:18:09.980" v="347" actId="18245"/>
          <ac:spMkLst>
            <pc:docMk/>
            <pc:sldMk cId="4108737475" sldId="271"/>
            <ac:spMk id="7" creationId="{7FA3EC72-256E-0406-A6EA-6827DA71EA57}"/>
          </ac:spMkLst>
        </pc:spChg>
        <pc:spChg chg="mod">
          <ac:chgData name="Jennifer Bales" userId="911f5f9d-5ae5-45f7-ba5c-3744aec91dbf" providerId="ADAL" clId="{D8D5B6D7-22AC-49C4-B8B7-A3B21A119394}" dt="2023-01-30T14:18:09.980" v="347" actId="18245"/>
          <ac:spMkLst>
            <pc:docMk/>
            <pc:sldMk cId="4108737475" sldId="271"/>
            <ac:spMk id="9" creationId="{E548E9D8-4DA5-A3E9-ACF8-FD3ED7F69FAB}"/>
          </ac:spMkLst>
        </pc:spChg>
        <pc:spChg chg="mod">
          <ac:chgData name="Jennifer Bales" userId="911f5f9d-5ae5-45f7-ba5c-3744aec91dbf" providerId="ADAL" clId="{D8D5B6D7-22AC-49C4-B8B7-A3B21A119394}" dt="2023-01-30T14:18:09.980" v="347" actId="18245"/>
          <ac:spMkLst>
            <pc:docMk/>
            <pc:sldMk cId="4108737475" sldId="271"/>
            <ac:spMk id="10" creationId="{A7945B38-5C24-0617-7439-C95225EB3728}"/>
          </ac:spMkLst>
        </pc:spChg>
        <pc:spChg chg="mod">
          <ac:chgData name="Jennifer Bales" userId="911f5f9d-5ae5-45f7-ba5c-3744aec91dbf" providerId="ADAL" clId="{D8D5B6D7-22AC-49C4-B8B7-A3B21A119394}" dt="2023-01-30T14:18:09.980" v="347" actId="18245"/>
          <ac:spMkLst>
            <pc:docMk/>
            <pc:sldMk cId="4108737475" sldId="271"/>
            <ac:spMk id="11" creationId="{316E17AB-171B-ECF8-0639-DC9E12B4F28E}"/>
          </ac:spMkLst>
        </pc:spChg>
        <pc:spChg chg="mod">
          <ac:chgData name="Jennifer Bales" userId="911f5f9d-5ae5-45f7-ba5c-3744aec91dbf" providerId="ADAL" clId="{D8D5B6D7-22AC-49C4-B8B7-A3B21A119394}" dt="2023-01-30T14:18:09.980" v="347" actId="18245"/>
          <ac:spMkLst>
            <pc:docMk/>
            <pc:sldMk cId="4108737475" sldId="271"/>
            <ac:spMk id="12" creationId="{84B49044-BFF8-0123-008E-9A6999492B91}"/>
          </ac:spMkLst>
        </pc:spChg>
        <pc:spChg chg="mod">
          <ac:chgData name="Jennifer Bales" userId="911f5f9d-5ae5-45f7-ba5c-3744aec91dbf" providerId="ADAL" clId="{D8D5B6D7-22AC-49C4-B8B7-A3B21A119394}" dt="2023-01-30T14:18:09.980" v="347" actId="18245"/>
          <ac:spMkLst>
            <pc:docMk/>
            <pc:sldMk cId="4108737475" sldId="271"/>
            <ac:spMk id="13" creationId="{AA822C6C-BB5B-2B7B-CE86-FB0F8D004591}"/>
          </ac:spMkLst>
        </pc:spChg>
        <pc:spChg chg="mod">
          <ac:chgData name="Jennifer Bales" userId="911f5f9d-5ae5-45f7-ba5c-3744aec91dbf" providerId="ADAL" clId="{D8D5B6D7-22AC-49C4-B8B7-A3B21A119394}" dt="2023-01-30T14:18:09.980" v="347" actId="18245"/>
          <ac:spMkLst>
            <pc:docMk/>
            <pc:sldMk cId="4108737475" sldId="271"/>
            <ac:spMk id="14" creationId="{79556330-E88C-EB0B-F898-104DA2DA0546}"/>
          </ac:spMkLst>
        </pc:spChg>
        <pc:spChg chg="mod">
          <ac:chgData name="Jennifer Bales" userId="911f5f9d-5ae5-45f7-ba5c-3744aec91dbf" providerId="ADAL" clId="{D8D5B6D7-22AC-49C4-B8B7-A3B21A119394}" dt="2023-01-30T14:18:09.980" v="347" actId="18245"/>
          <ac:spMkLst>
            <pc:docMk/>
            <pc:sldMk cId="4108737475" sldId="271"/>
            <ac:spMk id="15" creationId="{7D061941-B38A-F0F5-5CA2-C4F6888E02C8}"/>
          </ac:spMkLst>
        </pc:spChg>
        <pc:spChg chg="mod">
          <ac:chgData name="Jennifer Bales" userId="911f5f9d-5ae5-45f7-ba5c-3744aec91dbf" providerId="ADAL" clId="{D8D5B6D7-22AC-49C4-B8B7-A3B21A119394}" dt="2023-01-30T14:18:09.980" v="347" actId="18245"/>
          <ac:spMkLst>
            <pc:docMk/>
            <pc:sldMk cId="4108737475" sldId="271"/>
            <ac:spMk id="16" creationId="{1A108ADD-557D-C518-1F29-F7C25F0ADD0D}"/>
          </ac:spMkLst>
        </pc:spChg>
        <pc:spChg chg="mod">
          <ac:chgData name="Jennifer Bales" userId="911f5f9d-5ae5-45f7-ba5c-3744aec91dbf" providerId="ADAL" clId="{D8D5B6D7-22AC-49C4-B8B7-A3B21A119394}" dt="2023-01-30T14:17:12.923" v="318" actId="18245"/>
          <ac:spMkLst>
            <pc:docMk/>
            <pc:sldMk cId="4108737475" sldId="271"/>
            <ac:spMk id="17" creationId="{0657D82C-A84A-F4DE-62F2-7BB3CF36800E}"/>
          </ac:spMkLst>
        </pc:spChg>
        <pc:grpChg chg="mod">
          <ac:chgData name="Jennifer Bales" userId="911f5f9d-5ae5-45f7-ba5c-3744aec91dbf" providerId="ADAL" clId="{D8D5B6D7-22AC-49C4-B8B7-A3B21A119394}" dt="2023-01-30T14:18:09.980" v="347" actId="18245"/>
          <ac:grpSpMkLst>
            <pc:docMk/>
            <pc:sldMk cId="4108737475" sldId="271"/>
            <ac:grpSpMk id="2" creationId="{DF69B99B-F456-A6D1-A019-D802F4DFB5C9}"/>
          </ac:grpSpMkLst>
        </pc:grpChg>
        <pc:graphicFrameChg chg="add del mod modGraphic">
          <ac:chgData name="Jennifer Bales" userId="911f5f9d-5ae5-45f7-ba5c-3744aec91dbf" providerId="ADAL" clId="{D8D5B6D7-22AC-49C4-B8B7-A3B21A119394}" dt="2023-01-25T22:12:14.853" v="121" actId="478"/>
          <ac:graphicFrameMkLst>
            <pc:docMk/>
            <pc:sldMk cId="4108737475" sldId="271"/>
            <ac:graphicFrameMk id="7" creationId="{59DA250B-19E0-A6AC-B231-D2A893B5F815}"/>
          </ac:graphicFrameMkLst>
        </pc:graphicFrameChg>
        <pc:graphicFrameChg chg="add del mod modGraphic">
          <ac:chgData name="Jennifer Bales" userId="911f5f9d-5ae5-45f7-ba5c-3744aec91dbf" providerId="ADAL" clId="{D8D5B6D7-22AC-49C4-B8B7-A3B21A119394}" dt="2023-01-30T14:56:31.002" v="478" actId="3062"/>
          <ac:graphicFrameMkLst>
            <pc:docMk/>
            <pc:sldMk cId="4108737475" sldId="271"/>
            <ac:graphicFrameMk id="8" creationId="{09800758-75F0-9998-1301-6BE9443E0CA5}"/>
          </ac:graphicFrameMkLst>
        </pc:graphicFrameChg>
        <pc:picChg chg="add del mod">
          <ac:chgData name="Jennifer Bales" userId="911f5f9d-5ae5-45f7-ba5c-3744aec91dbf" providerId="ADAL" clId="{D8D5B6D7-22AC-49C4-B8B7-A3B21A119394}" dt="2023-01-30T14:55:15.638" v="460" actId="1076"/>
          <ac:picMkLst>
            <pc:docMk/>
            <pc:sldMk cId="4108737475" sldId="271"/>
            <ac:picMk id="5" creationId="{00000000-0000-0000-0000-000000000000}"/>
          </ac:picMkLst>
        </pc:picChg>
      </pc:sldChg>
      <pc:sldChg chg="addSp delSp modSp add del mod ord">
        <pc:chgData name="Jennifer Bales" userId="911f5f9d-5ae5-45f7-ba5c-3744aec91dbf" providerId="ADAL" clId="{D8D5B6D7-22AC-49C4-B8B7-A3B21A119394}" dt="2023-01-30T14:53:58.654" v="447" actId="2696"/>
        <pc:sldMkLst>
          <pc:docMk/>
          <pc:sldMk cId="1392271663" sldId="272"/>
        </pc:sldMkLst>
        <pc:spChg chg="mod">
          <ac:chgData name="Jennifer Bales" userId="911f5f9d-5ae5-45f7-ba5c-3744aec91dbf" providerId="ADAL" clId="{D8D5B6D7-22AC-49C4-B8B7-A3B21A119394}" dt="2023-01-25T22:32:01.467" v="271" actId="18245"/>
          <ac:spMkLst>
            <pc:docMk/>
            <pc:sldMk cId="1392271663" sldId="272"/>
            <ac:spMk id="3" creationId="{AD1D04EC-15CD-0317-9478-A50F11579312}"/>
          </ac:spMkLst>
        </pc:spChg>
        <pc:spChg chg="add del mod">
          <ac:chgData name="Jennifer Bales" userId="911f5f9d-5ae5-45f7-ba5c-3744aec91dbf" providerId="ADAL" clId="{D8D5B6D7-22AC-49C4-B8B7-A3B21A119394}" dt="2023-01-30T14:18:09.144" v="344" actId="478"/>
          <ac:spMkLst>
            <pc:docMk/>
            <pc:sldMk cId="1392271663" sldId="272"/>
            <ac:spMk id="6" creationId="{32FE93CC-6715-EB0D-2CDF-9DC66498C50C}"/>
          </ac:spMkLst>
        </pc:spChg>
        <pc:spChg chg="mod">
          <ac:chgData name="Jennifer Bales" userId="911f5f9d-5ae5-45f7-ba5c-3744aec91dbf" providerId="ADAL" clId="{D8D5B6D7-22AC-49C4-B8B7-A3B21A119394}" dt="2023-01-30T14:53:35.733" v="441" actId="1076"/>
          <ac:spMkLst>
            <pc:docMk/>
            <pc:sldMk cId="1392271663" sldId="272"/>
            <ac:spMk id="7" creationId="{D08D19DB-6F6D-D2C1-8F9A-784DB62793C1}"/>
          </ac:spMkLst>
        </pc:spChg>
        <pc:spChg chg="add del mod">
          <ac:chgData name="Jennifer Bales" userId="911f5f9d-5ae5-45f7-ba5c-3744aec91dbf" providerId="ADAL" clId="{D8D5B6D7-22AC-49C4-B8B7-A3B21A119394}" dt="2023-01-30T14:18:09.647" v="346"/>
          <ac:spMkLst>
            <pc:docMk/>
            <pc:sldMk cId="1392271663" sldId="272"/>
            <ac:spMk id="8" creationId="{09F8DC04-1954-AF3B-4EF5-3873CEE3A26C}"/>
          </ac:spMkLst>
        </pc:spChg>
        <pc:spChg chg="add del mod">
          <ac:chgData name="Jennifer Bales" userId="911f5f9d-5ae5-45f7-ba5c-3744aec91dbf" providerId="ADAL" clId="{D8D5B6D7-22AC-49C4-B8B7-A3B21A119394}" dt="2023-01-30T14:18:08.924" v="343" actId="478"/>
          <ac:spMkLst>
            <pc:docMk/>
            <pc:sldMk cId="1392271663" sldId="272"/>
            <ac:spMk id="9" creationId="{F3C8282E-FD2C-9ABC-BF57-1298C57D8808}"/>
          </ac:spMkLst>
        </pc:spChg>
        <pc:spChg chg="mod">
          <ac:chgData name="Jennifer Bales" userId="911f5f9d-5ae5-45f7-ba5c-3744aec91dbf" providerId="ADAL" clId="{D8D5B6D7-22AC-49C4-B8B7-A3B21A119394}" dt="2023-01-25T22:32:01.467" v="271" actId="18245"/>
          <ac:spMkLst>
            <pc:docMk/>
            <pc:sldMk cId="1392271663" sldId="272"/>
            <ac:spMk id="10" creationId="{D502D04B-DAA3-287C-0852-6B5D99706D2A}"/>
          </ac:spMkLst>
        </pc:spChg>
        <pc:spChg chg="add del mod">
          <ac:chgData name="Jennifer Bales" userId="911f5f9d-5ae5-45f7-ba5c-3744aec91dbf" providerId="ADAL" clId="{D8D5B6D7-22AC-49C4-B8B7-A3B21A119394}" dt="2023-01-30T14:18:08.704" v="342" actId="478"/>
          <ac:spMkLst>
            <pc:docMk/>
            <pc:sldMk cId="1392271663" sldId="272"/>
            <ac:spMk id="11" creationId="{21CD514C-2BDE-B638-7C43-FC45ABC2EA97}"/>
          </ac:spMkLst>
        </pc:spChg>
        <pc:spChg chg="add del mod">
          <ac:chgData name="Jennifer Bales" userId="911f5f9d-5ae5-45f7-ba5c-3744aec91dbf" providerId="ADAL" clId="{D8D5B6D7-22AC-49C4-B8B7-A3B21A119394}" dt="2023-01-30T14:18:08.045" v="339"/>
          <ac:spMkLst>
            <pc:docMk/>
            <pc:sldMk cId="1392271663" sldId="272"/>
            <ac:spMk id="12" creationId="{C8A3755E-68A2-621E-8280-38C9C30550E8}"/>
          </ac:spMkLst>
        </pc:spChg>
        <pc:spChg chg="add del mod">
          <ac:chgData name="Jennifer Bales" userId="911f5f9d-5ae5-45f7-ba5c-3744aec91dbf" providerId="ADAL" clId="{D8D5B6D7-22AC-49C4-B8B7-A3B21A119394}" dt="2023-01-30T14:18:07.401" v="336"/>
          <ac:spMkLst>
            <pc:docMk/>
            <pc:sldMk cId="1392271663" sldId="272"/>
            <ac:spMk id="13" creationId="{A3034F7E-7775-2433-9D6F-C9A3F1F3647C}"/>
          </ac:spMkLst>
        </pc:spChg>
        <pc:grpChg chg="mod">
          <ac:chgData name="Jennifer Bales" userId="911f5f9d-5ae5-45f7-ba5c-3744aec91dbf" providerId="ADAL" clId="{D8D5B6D7-22AC-49C4-B8B7-A3B21A119394}" dt="2023-01-30T14:17:57.055" v="333" actId="1076"/>
          <ac:grpSpMkLst>
            <pc:docMk/>
            <pc:sldMk cId="1392271663" sldId="272"/>
            <ac:grpSpMk id="2" creationId="{40CED59A-873C-4FE8-8AA4-70701E9E98D6}"/>
          </ac:grpSpMkLst>
        </pc:grpChg>
        <pc:graphicFrameChg chg="del mod">
          <ac:chgData name="Jennifer Bales" userId="911f5f9d-5ae5-45f7-ba5c-3744aec91dbf" providerId="ADAL" clId="{D8D5B6D7-22AC-49C4-B8B7-A3B21A119394}" dt="2023-01-25T22:32:01.467" v="271" actId="18245"/>
          <ac:graphicFrameMkLst>
            <pc:docMk/>
            <pc:sldMk cId="1392271663" sldId="272"/>
            <ac:graphicFrameMk id="8" creationId="{09800758-75F0-9998-1301-6BE9443E0CA5}"/>
          </ac:graphicFrameMkLst>
        </pc:graphicFrameChg>
      </pc:sldChg>
      <pc:sldChg chg="addSp delSp modSp add del mod ord">
        <pc:chgData name="Jennifer Bales" userId="911f5f9d-5ae5-45f7-ba5c-3744aec91dbf" providerId="ADAL" clId="{D8D5B6D7-22AC-49C4-B8B7-A3B21A119394}" dt="2023-01-30T15:24:58.670" v="563" actId="2696"/>
        <pc:sldMkLst>
          <pc:docMk/>
          <pc:sldMk cId="214594212" sldId="273"/>
        </pc:sldMkLst>
        <pc:spChg chg="mod">
          <ac:chgData name="Jennifer Bales" userId="911f5f9d-5ae5-45f7-ba5c-3744aec91dbf" providerId="ADAL" clId="{D8D5B6D7-22AC-49C4-B8B7-A3B21A119394}" dt="2023-01-30T14:16:20.365" v="306" actId="18245"/>
          <ac:spMkLst>
            <pc:docMk/>
            <pc:sldMk cId="214594212" sldId="273"/>
            <ac:spMk id="3" creationId="{47A2D890-27E2-F9CB-20AF-C484B2678770}"/>
          </ac:spMkLst>
        </pc:spChg>
        <pc:spChg chg="del mod">
          <ac:chgData name="Jennifer Bales" userId="911f5f9d-5ae5-45f7-ba5c-3744aec91dbf" providerId="ADAL" clId="{D8D5B6D7-22AC-49C4-B8B7-A3B21A119394}" dt="2023-01-30T14:16:54.729" v="315" actId="478"/>
          <ac:spMkLst>
            <pc:docMk/>
            <pc:sldMk cId="214594212" sldId="273"/>
            <ac:spMk id="6" creationId="{496EFD62-7186-82F3-2461-46E33C604EB9}"/>
          </ac:spMkLst>
        </pc:spChg>
        <pc:spChg chg="add mod">
          <ac:chgData name="Jennifer Bales" userId="911f5f9d-5ae5-45f7-ba5c-3744aec91dbf" providerId="ADAL" clId="{D8D5B6D7-22AC-49C4-B8B7-A3B21A119394}" dt="2023-01-30T14:18:42.305" v="355" actId="20577"/>
          <ac:spMkLst>
            <pc:docMk/>
            <pc:sldMk cId="214594212" sldId="273"/>
            <ac:spMk id="6" creationId="{EB351BE9-BD8D-6732-E337-B6ADCE9F27B9}"/>
          </ac:spMkLst>
        </pc:spChg>
        <pc:spChg chg="mod">
          <ac:chgData name="Jennifer Bales" userId="911f5f9d-5ae5-45f7-ba5c-3744aec91dbf" providerId="ADAL" clId="{D8D5B6D7-22AC-49C4-B8B7-A3B21A119394}" dt="2023-01-30T14:16:20.365" v="306" actId="18245"/>
          <ac:spMkLst>
            <pc:docMk/>
            <pc:sldMk cId="214594212" sldId="273"/>
            <ac:spMk id="7" creationId="{FDEF6421-84B4-01E7-2877-B7C5272D8F3E}"/>
          </ac:spMkLst>
        </pc:spChg>
        <pc:spChg chg="add mod">
          <ac:chgData name="Jennifer Bales" userId="911f5f9d-5ae5-45f7-ba5c-3744aec91dbf" providerId="ADAL" clId="{D8D5B6D7-22AC-49C4-B8B7-A3B21A119394}" dt="2023-01-30T14:18:50.427" v="358" actId="20577"/>
          <ac:spMkLst>
            <pc:docMk/>
            <pc:sldMk cId="214594212" sldId="273"/>
            <ac:spMk id="8" creationId="{9DB5668C-2C22-4931-0B21-D430B8D68F7C}"/>
          </ac:spMkLst>
        </pc:spChg>
        <pc:spChg chg="mod">
          <ac:chgData name="Jennifer Bales" userId="911f5f9d-5ae5-45f7-ba5c-3744aec91dbf" providerId="ADAL" clId="{D8D5B6D7-22AC-49C4-B8B7-A3B21A119394}" dt="2023-01-30T14:18:29.975" v="350" actId="1076"/>
          <ac:spMkLst>
            <pc:docMk/>
            <pc:sldMk cId="214594212" sldId="273"/>
            <ac:spMk id="9" creationId="{A6C0AA6E-2283-E425-1C96-FF44D6FFD727}"/>
          </ac:spMkLst>
        </pc:spChg>
        <pc:spChg chg="mod">
          <ac:chgData name="Jennifer Bales" userId="911f5f9d-5ae5-45f7-ba5c-3744aec91dbf" providerId="ADAL" clId="{D8D5B6D7-22AC-49C4-B8B7-A3B21A119394}" dt="2023-01-30T14:16:20.365" v="306" actId="18245"/>
          <ac:spMkLst>
            <pc:docMk/>
            <pc:sldMk cId="214594212" sldId="273"/>
            <ac:spMk id="10" creationId="{5E0F0BC9-C1A0-52A6-7C50-03892CC7FA3D}"/>
          </ac:spMkLst>
        </pc:spChg>
        <pc:spChg chg="del mod">
          <ac:chgData name="Jennifer Bales" userId="911f5f9d-5ae5-45f7-ba5c-3744aec91dbf" providerId="ADAL" clId="{D8D5B6D7-22AC-49C4-B8B7-A3B21A119394}" dt="2023-01-30T14:18:31.188" v="351" actId="478"/>
          <ac:spMkLst>
            <pc:docMk/>
            <pc:sldMk cId="214594212" sldId="273"/>
            <ac:spMk id="11" creationId="{A3CD7649-8C47-6F1E-27D1-931DE6EABA12}"/>
          </ac:spMkLst>
        </pc:spChg>
        <pc:spChg chg="mod">
          <ac:chgData name="Jennifer Bales" userId="911f5f9d-5ae5-45f7-ba5c-3744aec91dbf" providerId="ADAL" clId="{D8D5B6D7-22AC-49C4-B8B7-A3B21A119394}" dt="2023-01-30T14:16:20.365" v="306" actId="18245"/>
          <ac:spMkLst>
            <pc:docMk/>
            <pc:sldMk cId="214594212" sldId="273"/>
            <ac:spMk id="12" creationId="{52C72E87-0699-73B4-2491-E648F6875086}"/>
          </ac:spMkLst>
        </pc:spChg>
        <pc:spChg chg="del mod">
          <ac:chgData name="Jennifer Bales" userId="911f5f9d-5ae5-45f7-ba5c-3744aec91dbf" providerId="ADAL" clId="{D8D5B6D7-22AC-49C4-B8B7-A3B21A119394}" dt="2023-01-30T14:18:32.592" v="352" actId="478"/>
          <ac:spMkLst>
            <pc:docMk/>
            <pc:sldMk cId="214594212" sldId="273"/>
            <ac:spMk id="13" creationId="{25CA5F8E-D47A-8810-20D3-B43BD56C68AF}"/>
          </ac:spMkLst>
        </pc:spChg>
        <pc:spChg chg="add mod">
          <ac:chgData name="Jennifer Bales" userId="911f5f9d-5ae5-45f7-ba5c-3744aec91dbf" providerId="ADAL" clId="{D8D5B6D7-22AC-49C4-B8B7-A3B21A119394}" dt="2023-01-30T14:18:24.489" v="348" actId="1076"/>
          <ac:spMkLst>
            <pc:docMk/>
            <pc:sldMk cId="214594212" sldId="273"/>
            <ac:spMk id="14" creationId="{3FD44395-6CC4-0D6E-59FF-2A4FC48AF667}"/>
          </ac:spMkLst>
        </pc:spChg>
        <pc:grpChg chg="mod">
          <ac:chgData name="Jennifer Bales" userId="911f5f9d-5ae5-45f7-ba5c-3744aec91dbf" providerId="ADAL" clId="{D8D5B6D7-22AC-49C4-B8B7-A3B21A119394}" dt="2023-01-30T14:18:26.852" v="349" actId="1076"/>
          <ac:grpSpMkLst>
            <pc:docMk/>
            <pc:sldMk cId="214594212" sldId="273"/>
            <ac:grpSpMk id="2" creationId="{99F59403-89EC-8499-4693-540B6EF48FC1}"/>
          </ac:grpSpMkLst>
        </pc:grpChg>
        <pc:graphicFrameChg chg="del mod">
          <ac:chgData name="Jennifer Bales" userId="911f5f9d-5ae5-45f7-ba5c-3744aec91dbf" providerId="ADAL" clId="{D8D5B6D7-22AC-49C4-B8B7-A3B21A119394}" dt="2023-01-30T14:16:20.365" v="306" actId="18245"/>
          <ac:graphicFrameMkLst>
            <pc:docMk/>
            <pc:sldMk cId="214594212" sldId="273"/>
            <ac:graphicFrameMk id="8" creationId="{09800758-75F0-9998-1301-6BE9443E0CA5}"/>
          </ac:graphicFrameMkLst>
        </pc:graphicFrameChg>
      </pc:sldChg>
      <pc:sldChg chg="add del">
        <pc:chgData name="Jennifer Bales" userId="911f5f9d-5ae5-45f7-ba5c-3744aec91dbf" providerId="ADAL" clId="{D8D5B6D7-22AC-49C4-B8B7-A3B21A119394}" dt="2023-01-30T14:55:04.660" v="456" actId="2696"/>
        <pc:sldMkLst>
          <pc:docMk/>
          <pc:sldMk cId="3669559055" sldId="274"/>
        </pc:sldMkLst>
      </pc:sldChg>
      <pc:sldChg chg="addSp delSp modSp add del mod">
        <pc:chgData name="Jennifer Bales" userId="911f5f9d-5ae5-45f7-ba5c-3744aec91dbf" providerId="ADAL" clId="{D8D5B6D7-22AC-49C4-B8B7-A3B21A119394}" dt="2023-01-30T14:40:16.048" v="386" actId="2696"/>
        <pc:sldMkLst>
          <pc:docMk/>
          <pc:sldMk cId="2221375016" sldId="275"/>
        </pc:sldMkLst>
        <pc:spChg chg="del">
          <ac:chgData name="Jennifer Bales" userId="911f5f9d-5ae5-45f7-ba5c-3744aec91dbf" providerId="ADAL" clId="{D8D5B6D7-22AC-49C4-B8B7-A3B21A119394}" dt="2023-01-30T14:37:41.669" v="376" actId="478"/>
          <ac:spMkLst>
            <pc:docMk/>
            <pc:sldMk cId="2221375016" sldId="275"/>
            <ac:spMk id="3" creationId="{00000000-0000-0000-0000-000000000000}"/>
          </ac:spMkLst>
        </pc:spChg>
        <pc:spChg chg="add del mod">
          <ac:chgData name="Jennifer Bales" userId="911f5f9d-5ae5-45f7-ba5c-3744aec91dbf" providerId="ADAL" clId="{D8D5B6D7-22AC-49C4-B8B7-A3B21A119394}" dt="2023-01-30T14:37:43.460" v="377" actId="478"/>
          <ac:spMkLst>
            <pc:docMk/>
            <pc:sldMk cId="2221375016" sldId="275"/>
            <ac:spMk id="6" creationId="{A70F4AE0-2173-6612-9712-5C3B8DB9D189}"/>
          </ac:spMkLst>
        </pc:spChg>
        <pc:graphicFrameChg chg="add del mod">
          <ac:chgData name="Jennifer Bales" userId="911f5f9d-5ae5-45f7-ba5c-3744aec91dbf" providerId="ADAL" clId="{D8D5B6D7-22AC-49C4-B8B7-A3B21A119394}" dt="2023-01-30T14:38:32.553" v="385" actId="478"/>
          <ac:graphicFrameMkLst>
            <pc:docMk/>
            <pc:sldMk cId="2221375016" sldId="275"/>
            <ac:graphicFrameMk id="8" creationId="{09721063-AF30-8A75-54B8-582254A14227}"/>
          </ac:graphicFrameMkLst>
        </pc:graphicFrameChg>
        <pc:picChg chg="add del">
          <ac:chgData name="Jennifer Bales" userId="911f5f9d-5ae5-45f7-ba5c-3744aec91dbf" providerId="ADAL" clId="{D8D5B6D7-22AC-49C4-B8B7-A3B21A119394}" dt="2023-01-30T14:37:47.736" v="379"/>
          <ac:picMkLst>
            <pc:docMk/>
            <pc:sldMk cId="2221375016" sldId="275"/>
            <ac:picMk id="7" creationId="{1F438E50-B279-BB92-6C7F-CCA5915DE59A}"/>
          </ac:picMkLst>
        </pc:picChg>
      </pc:sldChg>
      <pc:sldChg chg="addSp delSp modSp add mod">
        <pc:chgData name="Jennifer Bales" userId="911f5f9d-5ae5-45f7-ba5c-3744aec91dbf" providerId="ADAL" clId="{D8D5B6D7-22AC-49C4-B8B7-A3B21A119394}" dt="2023-01-30T15:26:15.202" v="567" actId="113"/>
        <pc:sldMkLst>
          <pc:docMk/>
          <pc:sldMk cId="3039030316" sldId="275"/>
        </pc:sldMkLst>
        <pc:spChg chg="add mod">
          <ac:chgData name="Jennifer Bales" userId="911f5f9d-5ae5-45f7-ba5c-3744aec91dbf" providerId="ADAL" clId="{D8D5B6D7-22AC-49C4-B8B7-A3B21A119394}" dt="2023-01-30T15:25:18.884" v="565" actId="14100"/>
          <ac:spMkLst>
            <pc:docMk/>
            <pc:sldMk cId="3039030316" sldId="275"/>
            <ac:spMk id="8" creationId="{6B8DB200-2EAB-C4CC-4CBC-D6628D81BE8A}"/>
          </ac:spMkLst>
        </pc:spChg>
        <pc:spChg chg="add del mod">
          <ac:chgData name="Jennifer Bales" userId="911f5f9d-5ae5-45f7-ba5c-3744aec91dbf" providerId="ADAL" clId="{D8D5B6D7-22AC-49C4-B8B7-A3B21A119394}" dt="2023-01-30T14:51:58.217" v="421" actId="478"/>
          <ac:spMkLst>
            <pc:docMk/>
            <pc:sldMk cId="3039030316" sldId="275"/>
            <ac:spMk id="12" creationId="{E1C64453-D069-5E97-D70B-B97A93E66D5C}"/>
          </ac:spMkLst>
        </pc:spChg>
        <pc:spChg chg="add del mod">
          <ac:chgData name="Jennifer Bales" userId="911f5f9d-5ae5-45f7-ba5c-3744aec91dbf" providerId="ADAL" clId="{D8D5B6D7-22AC-49C4-B8B7-A3B21A119394}" dt="2023-01-30T14:51:56.688" v="420" actId="478"/>
          <ac:spMkLst>
            <pc:docMk/>
            <pc:sldMk cId="3039030316" sldId="275"/>
            <ac:spMk id="13" creationId="{3D4F0957-53C8-6F50-CBFF-4216C1DB1372}"/>
          </ac:spMkLst>
        </pc:spChg>
        <pc:spChg chg="add mod">
          <ac:chgData name="Jennifer Bales" userId="911f5f9d-5ae5-45f7-ba5c-3744aec91dbf" providerId="ADAL" clId="{D8D5B6D7-22AC-49C4-B8B7-A3B21A119394}" dt="2023-01-30T15:25:18.884" v="565" actId="14100"/>
          <ac:spMkLst>
            <pc:docMk/>
            <pc:sldMk cId="3039030316" sldId="275"/>
            <ac:spMk id="14" creationId="{C04AB555-CAB2-84DF-4DA7-2A6BB07CB769}"/>
          </ac:spMkLst>
        </pc:spChg>
        <pc:spChg chg="add mod">
          <ac:chgData name="Jennifer Bales" userId="911f5f9d-5ae5-45f7-ba5c-3744aec91dbf" providerId="ADAL" clId="{D8D5B6D7-22AC-49C4-B8B7-A3B21A119394}" dt="2023-01-30T15:25:18.884" v="565" actId="14100"/>
          <ac:spMkLst>
            <pc:docMk/>
            <pc:sldMk cId="3039030316" sldId="275"/>
            <ac:spMk id="15" creationId="{EF0EA5C9-8101-1EEC-A465-847D0C2D1FA6}"/>
          </ac:spMkLst>
        </pc:spChg>
        <pc:spChg chg="add mod">
          <ac:chgData name="Jennifer Bales" userId="911f5f9d-5ae5-45f7-ba5c-3744aec91dbf" providerId="ADAL" clId="{D8D5B6D7-22AC-49C4-B8B7-A3B21A119394}" dt="2023-01-30T15:26:15.202" v="567" actId="113"/>
          <ac:spMkLst>
            <pc:docMk/>
            <pc:sldMk cId="3039030316" sldId="275"/>
            <ac:spMk id="16" creationId="{14439CE3-0E30-784D-4AF6-E84BCFE63ECD}"/>
          </ac:spMkLst>
        </pc:spChg>
        <pc:grpChg chg="del">
          <ac:chgData name="Jennifer Bales" userId="911f5f9d-5ae5-45f7-ba5c-3744aec91dbf" providerId="ADAL" clId="{D8D5B6D7-22AC-49C4-B8B7-A3B21A119394}" dt="2023-01-30T14:40:46.952" v="390" actId="478"/>
          <ac:grpSpMkLst>
            <pc:docMk/>
            <pc:sldMk cId="3039030316" sldId="275"/>
            <ac:grpSpMk id="2" creationId="{40CED59A-873C-4FE8-8AA4-70701E9E98D6}"/>
          </ac:grpSpMkLst>
        </pc:grpChg>
      </pc:sldChg>
      <pc:sldChg chg="addSp delSp modSp add mod">
        <pc:chgData name="Jennifer Bales" userId="911f5f9d-5ae5-45f7-ba5c-3744aec91dbf" providerId="ADAL" clId="{D8D5B6D7-22AC-49C4-B8B7-A3B21A119394}" dt="2023-01-30T15:24:49.090" v="562" actId="13822"/>
        <pc:sldMkLst>
          <pc:docMk/>
          <pc:sldMk cId="4004870883" sldId="276"/>
        </pc:sldMkLst>
        <pc:spChg chg="del">
          <ac:chgData name="Jennifer Bales" userId="911f5f9d-5ae5-45f7-ba5c-3744aec91dbf" providerId="ADAL" clId="{D8D5B6D7-22AC-49C4-B8B7-A3B21A119394}" dt="2023-01-30T14:57:33.974" v="489" actId="478"/>
          <ac:spMkLst>
            <pc:docMk/>
            <pc:sldMk cId="4004870883" sldId="276"/>
            <ac:spMk id="6" creationId="{EB351BE9-BD8D-6732-E337-B6ADCE9F27B9}"/>
          </ac:spMkLst>
        </pc:spChg>
        <pc:spChg chg="del">
          <ac:chgData name="Jennifer Bales" userId="911f5f9d-5ae5-45f7-ba5c-3744aec91dbf" providerId="ADAL" clId="{D8D5B6D7-22AC-49C4-B8B7-A3B21A119394}" dt="2023-01-30T14:57:33.338" v="488" actId="478"/>
          <ac:spMkLst>
            <pc:docMk/>
            <pc:sldMk cId="4004870883" sldId="276"/>
            <ac:spMk id="8" creationId="{9DB5668C-2C22-4931-0B21-D430B8D68F7C}"/>
          </ac:spMkLst>
        </pc:spChg>
        <pc:spChg chg="add del mod">
          <ac:chgData name="Jennifer Bales" userId="911f5f9d-5ae5-45f7-ba5c-3744aec91dbf" providerId="ADAL" clId="{D8D5B6D7-22AC-49C4-B8B7-A3B21A119394}" dt="2023-01-30T14:58:07.348" v="496" actId="478"/>
          <ac:spMkLst>
            <pc:docMk/>
            <pc:sldMk cId="4004870883" sldId="276"/>
            <ac:spMk id="11" creationId="{1215E9BD-280F-CDBE-C469-7B99C49B0851}"/>
          </ac:spMkLst>
        </pc:spChg>
        <pc:spChg chg="add del mod">
          <ac:chgData name="Jennifer Bales" userId="911f5f9d-5ae5-45f7-ba5c-3744aec91dbf" providerId="ADAL" clId="{D8D5B6D7-22AC-49C4-B8B7-A3B21A119394}" dt="2023-01-30T14:58:06.625" v="495" actId="478"/>
          <ac:spMkLst>
            <pc:docMk/>
            <pc:sldMk cId="4004870883" sldId="276"/>
            <ac:spMk id="13" creationId="{6FB32B13-F352-BCE3-7A1F-557984BEA5E5}"/>
          </ac:spMkLst>
        </pc:spChg>
        <pc:spChg chg="del">
          <ac:chgData name="Jennifer Bales" userId="911f5f9d-5ae5-45f7-ba5c-3744aec91dbf" providerId="ADAL" clId="{D8D5B6D7-22AC-49C4-B8B7-A3B21A119394}" dt="2023-01-30T14:57:34.732" v="490" actId="478"/>
          <ac:spMkLst>
            <pc:docMk/>
            <pc:sldMk cId="4004870883" sldId="276"/>
            <ac:spMk id="14" creationId="{3FD44395-6CC4-0D6E-59FF-2A4FC48AF667}"/>
          </ac:spMkLst>
        </pc:spChg>
        <pc:spChg chg="mod">
          <ac:chgData name="Jennifer Bales" userId="911f5f9d-5ae5-45f7-ba5c-3744aec91dbf" providerId="ADAL" clId="{D8D5B6D7-22AC-49C4-B8B7-A3B21A119394}" dt="2023-01-30T14:58:55.319" v="504" actId="18245"/>
          <ac:spMkLst>
            <pc:docMk/>
            <pc:sldMk cId="4004870883" sldId="276"/>
            <ac:spMk id="17" creationId="{E0DCCFD9-BF36-07BC-CCE2-8A22F599354D}"/>
          </ac:spMkLst>
        </pc:spChg>
        <pc:spChg chg="mod">
          <ac:chgData name="Jennifer Bales" userId="911f5f9d-5ae5-45f7-ba5c-3744aec91dbf" providerId="ADAL" clId="{D8D5B6D7-22AC-49C4-B8B7-A3B21A119394}" dt="2023-01-30T15:23:55.432" v="556" actId="255"/>
          <ac:spMkLst>
            <pc:docMk/>
            <pc:sldMk cId="4004870883" sldId="276"/>
            <ac:spMk id="18" creationId="{F54E2CE6-5ADF-45AE-A5C1-1333E6CB9BC6}"/>
          </ac:spMkLst>
        </pc:spChg>
        <pc:spChg chg="mod">
          <ac:chgData name="Jennifer Bales" userId="911f5f9d-5ae5-45f7-ba5c-3744aec91dbf" providerId="ADAL" clId="{D8D5B6D7-22AC-49C4-B8B7-A3B21A119394}" dt="2023-01-30T15:24:10.471" v="558" actId="255"/>
          <ac:spMkLst>
            <pc:docMk/>
            <pc:sldMk cId="4004870883" sldId="276"/>
            <ac:spMk id="19" creationId="{5B2FDD22-7D76-E6E6-375C-24CA993470D6}"/>
          </ac:spMkLst>
        </pc:spChg>
        <pc:spChg chg="mod">
          <ac:chgData name="Jennifer Bales" userId="911f5f9d-5ae5-45f7-ba5c-3744aec91dbf" providerId="ADAL" clId="{D8D5B6D7-22AC-49C4-B8B7-A3B21A119394}" dt="2023-01-30T15:24:46.454" v="561" actId="13822"/>
          <ac:spMkLst>
            <pc:docMk/>
            <pc:sldMk cId="4004870883" sldId="276"/>
            <ac:spMk id="20" creationId="{38344B44-C558-9AD2-0ACA-F966ECE1B7A0}"/>
          </ac:spMkLst>
        </pc:spChg>
        <pc:spChg chg="mod">
          <ac:chgData name="Jennifer Bales" userId="911f5f9d-5ae5-45f7-ba5c-3744aec91dbf" providerId="ADAL" clId="{D8D5B6D7-22AC-49C4-B8B7-A3B21A119394}" dt="2023-01-30T15:24:49.090" v="562" actId="13822"/>
          <ac:spMkLst>
            <pc:docMk/>
            <pc:sldMk cId="4004870883" sldId="276"/>
            <ac:spMk id="21" creationId="{067C22C4-C8B1-545E-25DD-67150CBBE27F}"/>
          </ac:spMkLst>
        </pc:spChg>
        <pc:spChg chg="add mod">
          <ac:chgData name="Jennifer Bales" userId="911f5f9d-5ae5-45f7-ba5c-3744aec91dbf" providerId="ADAL" clId="{D8D5B6D7-22AC-49C4-B8B7-A3B21A119394}" dt="2023-01-30T15:01:15.314" v="553" actId="2711"/>
          <ac:spMkLst>
            <pc:docMk/>
            <pc:sldMk cId="4004870883" sldId="276"/>
            <ac:spMk id="22" creationId="{B13DB59B-E6AA-B529-41EE-A2CF7AAE525B}"/>
          </ac:spMkLst>
        </pc:spChg>
        <pc:grpChg chg="del">
          <ac:chgData name="Jennifer Bales" userId="911f5f9d-5ae5-45f7-ba5c-3744aec91dbf" providerId="ADAL" clId="{D8D5B6D7-22AC-49C4-B8B7-A3B21A119394}" dt="2023-01-30T14:57:30.683" v="487" actId="478"/>
          <ac:grpSpMkLst>
            <pc:docMk/>
            <pc:sldMk cId="4004870883" sldId="276"/>
            <ac:grpSpMk id="2" creationId="{99F59403-89EC-8499-4693-540B6EF48FC1}"/>
          </ac:grpSpMkLst>
        </pc:grpChg>
        <pc:grpChg chg="mod">
          <ac:chgData name="Jennifer Bales" userId="911f5f9d-5ae5-45f7-ba5c-3744aec91dbf" providerId="ADAL" clId="{D8D5B6D7-22AC-49C4-B8B7-A3B21A119394}" dt="2023-01-30T15:24:01.986" v="557" actId="14100"/>
          <ac:grpSpMkLst>
            <pc:docMk/>
            <pc:sldMk cId="4004870883" sldId="276"/>
            <ac:grpSpMk id="16" creationId="{6E369A13-F19B-9152-AFE2-C14CC97FAAAC}"/>
          </ac:grpSpMkLst>
        </pc:grpChg>
        <pc:graphicFrameChg chg="add del mod modGraphic">
          <ac:chgData name="Jennifer Bales" userId="911f5f9d-5ae5-45f7-ba5c-3744aec91dbf" providerId="ADAL" clId="{D8D5B6D7-22AC-49C4-B8B7-A3B21A119394}" dt="2023-01-30T14:58:55.319" v="504" actId="18245"/>
          <ac:graphicFrameMkLst>
            <pc:docMk/>
            <pc:sldMk cId="4004870883" sldId="276"/>
            <ac:graphicFrameMk id="15" creationId="{D9FC923B-BDC9-842C-4CD0-F732E44DA22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85082-BE6D-47CD-AA38-04310E7C29D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7FB48CA-0152-4E49-8260-32EA5D26B0D5}">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4.A.1</a:t>
          </a:r>
          <a:r>
            <a:rPr lang="en-US" sz="800" b="0" cap="none" spc="0" dirty="0">
              <a:ln w="0"/>
              <a:solidFill>
                <a:schemeClr val="tx1"/>
              </a:solidFill>
              <a:effectLst>
                <a:outerShdw blurRad="38100" dist="19050" dir="2700000" algn="tl" rotWithShape="0">
                  <a:schemeClr val="dk1">
                    <a:alpha val="40000"/>
                  </a:schemeClr>
                </a:outerShdw>
              </a:effectLst>
            </a:rPr>
            <a:t>.</a:t>
          </a:r>
        </a:p>
      </dgm:t>
    </dgm:pt>
    <dgm:pt modelId="{8340A8E7-68FF-4E4C-A1C9-1584144F939A}" type="parTrans" cxnId="{C9BE285E-8FED-4D2F-91A5-E26565198323}">
      <dgm:prSet/>
      <dgm:spPr/>
      <dgm:t>
        <a:bodyPr/>
        <a:lstStyle/>
        <a:p>
          <a:endParaRPr lang="en-US"/>
        </a:p>
      </dgm:t>
    </dgm:pt>
    <dgm:pt modelId="{20CD4453-99E5-4C47-ADF9-EA64040297C6}" type="sibTrans" cxnId="{C9BE285E-8FED-4D2F-91A5-E26565198323}">
      <dgm:prSet/>
      <dgm:spPr/>
      <dgm:t>
        <a:bodyPr/>
        <a:lstStyle/>
        <a:p>
          <a:endParaRPr lang="en-US"/>
        </a:p>
      </dgm:t>
    </dgm:pt>
    <dgm:pt modelId="{6A98D34A-961D-47DE-86C6-9C76712F3F01}">
      <dgm:prSet phldrT="[Text]" custT="1"/>
      <dgm:spPr/>
      <dgm:t>
        <a:bodyPr/>
        <a:lstStyle/>
        <a:p>
          <a:pPr>
            <a:buNone/>
          </a:pPr>
          <a:r>
            <a:rPr lang="en-US" sz="1400" dirty="0"/>
            <a:t>The institution maintains a practice of regular program reviews and acts upon the findings</a:t>
          </a:r>
          <a:r>
            <a:rPr lang="en-US" sz="1200" dirty="0"/>
            <a:t>.</a:t>
          </a:r>
        </a:p>
      </dgm:t>
    </dgm:pt>
    <dgm:pt modelId="{F0661BBC-1AD7-4814-82D2-AD73E14359DE}" type="parTrans" cxnId="{1C8652A0-1EC0-4585-BA6C-E4E3D40D6A25}">
      <dgm:prSet/>
      <dgm:spPr/>
      <dgm:t>
        <a:bodyPr/>
        <a:lstStyle/>
        <a:p>
          <a:endParaRPr lang="en-US"/>
        </a:p>
      </dgm:t>
    </dgm:pt>
    <dgm:pt modelId="{328F16BF-16AD-495B-AD1C-038463F40E90}" type="sibTrans" cxnId="{1C8652A0-1EC0-4585-BA6C-E4E3D40D6A25}">
      <dgm:prSet/>
      <dgm:spPr/>
      <dgm:t>
        <a:bodyPr/>
        <a:lstStyle/>
        <a:p>
          <a:endParaRPr lang="en-US"/>
        </a:p>
      </dgm:t>
    </dgm:pt>
    <dgm:pt modelId="{E98F6048-BCAA-4365-A42D-68800A34BEBC}">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4.A.2.</a:t>
          </a:r>
        </a:p>
      </dgm:t>
    </dgm:pt>
    <dgm:pt modelId="{634B8401-0B8F-407E-8E81-80E5B7533EC9}" type="parTrans" cxnId="{8F703B0D-346E-49EF-946E-8A33535D294A}">
      <dgm:prSet/>
      <dgm:spPr/>
      <dgm:t>
        <a:bodyPr/>
        <a:lstStyle/>
        <a:p>
          <a:endParaRPr lang="en-US"/>
        </a:p>
      </dgm:t>
    </dgm:pt>
    <dgm:pt modelId="{4A328673-944B-422B-B3E0-49B7D8F48210}" type="sibTrans" cxnId="{8F703B0D-346E-49EF-946E-8A33535D294A}">
      <dgm:prSet/>
      <dgm:spPr/>
      <dgm:t>
        <a:bodyPr/>
        <a:lstStyle/>
        <a:p>
          <a:endParaRPr lang="en-US"/>
        </a:p>
      </dgm:t>
    </dgm:pt>
    <dgm:pt modelId="{853B23C7-0F20-4880-99CC-EF489C5ACF7F}">
      <dgm:prSet phldrT="[Text]" custT="1"/>
      <dgm:spPr/>
      <dgm:t>
        <a:bodyPr/>
        <a:lstStyle/>
        <a:p>
          <a:pPr>
            <a:buNone/>
          </a:pPr>
          <a:r>
            <a:rPr lang="en-US" sz="1400" dirty="0"/>
            <a:t>The institution evaluates all the credit that it transcripts, including what it awards for experiential learning or other forms of prior learning, or relies on the evaluation of responsible third parties.</a:t>
          </a:r>
        </a:p>
      </dgm:t>
    </dgm:pt>
    <dgm:pt modelId="{F03A1D68-2C2E-4922-98F2-C31949B46EC6}" type="parTrans" cxnId="{D9E469B9-B290-4C89-9809-F38C9AAEE735}">
      <dgm:prSet/>
      <dgm:spPr/>
      <dgm:t>
        <a:bodyPr/>
        <a:lstStyle/>
        <a:p>
          <a:endParaRPr lang="en-US"/>
        </a:p>
      </dgm:t>
    </dgm:pt>
    <dgm:pt modelId="{6910FCC5-B1BE-4A31-BB65-438B1539B1DF}" type="sibTrans" cxnId="{D9E469B9-B290-4C89-9809-F38C9AAEE735}">
      <dgm:prSet/>
      <dgm:spPr/>
      <dgm:t>
        <a:bodyPr/>
        <a:lstStyle/>
        <a:p>
          <a:endParaRPr lang="en-US"/>
        </a:p>
      </dgm:t>
    </dgm:pt>
    <dgm:pt modelId="{C225CBB1-EA79-4336-84A4-508B97011466}">
      <dgm:prSet phldrT="[Text]"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4.A.3.</a:t>
          </a:r>
        </a:p>
      </dgm:t>
    </dgm:pt>
    <dgm:pt modelId="{EC745E1C-4A24-4022-A8DD-C5BEFE3239D4}" type="parTrans" cxnId="{FFB60521-3A3F-4000-AE19-A104AA1C30D2}">
      <dgm:prSet/>
      <dgm:spPr/>
      <dgm:t>
        <a:bodyPr/>
        <a:lstStyle/>
        <a:p>
          <a:endParaRPr lang="en-US"/>
        </a:p>
      </dgm:t>
    </dgm:pt>
    <dgm:pt modelId="{5EFFD507-F70D-4493-A755-B1DC1AB2DFB9}" type="sibTrans" cxnId="{FFB60521-3A3F-4000-AE19-A104AA1C30D2}">
      <dgm:prSet/>
      <dgm:spPr/>
      <dgm:t>
        <a:bodyPr/>
        <a:lstStyle/>
        <a:p>
          <a:endParaRPr lang="en-US"/>
        </a:p>
      </dgm:t>
    </dgm:pt>
    <dgm:pt modelId="{4E2F13BA-CD53-4BF5-98B1-5BAE55611A60}">
      <dgm:prSet phldrT="[Text]" custT="1"/>
      <dgm:spPr/>
      <dgm:t>
        <a:bodyPr/>
        <a:lstStyle/>
        <a:p>
          <a:pPr>
            <a:buNone/>
          </a:pPr>
          <a:r>
            <a:rPr lang="en-US" sz="1400" dirty="0"/>
            <a:t>The institution has policies that ensure the quality of the credit it accepts in transfer.</a:t>
          </a:r>
        </a:p>
      </dgm:t>
    </dgm:pt>
    <dgm:pt modelId="{0A52FF2B-1E08-46D3-8D7C-86831B4351FF}" type="parTrans" cxnId="{2D91A753-2516-4FB6-BCDF-CE5DB1A9BFEE}">
      <dgm:prSet/>
      <dgm:spPr/>
      <dgm:t>
        <a:bodyPr/>
        <a:lstStyle/>
        <a:p>
          <a:endParaRPr lang="en-US"/>
        </a:p>
      </dgm:t>
    </dgm:pt>
    <dgm:pt modelId="{F87D7B7F-DB47-48C9-A83B-7C8DC12D7992}" type="sibTrans" cxnId="{2D91A753-2516-4FB6-BCDF-CE5DB1A9BFEE}">
      <dgm:prSet/>
      <dgm:spPr/>
      <dgm:t>
        <a:bodyPr/>
        <a:lstStyle/>
        <a:p>
          <a:endParaRPr lang="en-US"/>
        </a:p>
      </dgm:t>
    </dgm:pt>
    <dgm:pt modelId="{DDB77265-5A81-4753-9E28-49CC30B54280}">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4.A.4.</a:t>
          </a:r>
        </a:p>
      </dgm:t>
    </dgm:pt>
    <dgm:pt modelId="{E4A65480-F99F-473C-B0EB-3C089920744A}" type="parTrans" cxnId="{3FA64780-3F4B-4E19-9952-B8C4490BA1A2}">
      <dgm:prSet/>
      <dgm:spPr/>
      <dgm:t>
        <a:bodyPr/>
        <a:lstStyle/>
        <a:p>
          <a:endParaRPr lang="en-US"/>
        </a:p>
      </dgm:t>
    </dgm:pt>
    <dgm:pt modelId="{0954E4AD-8E07-43C7-9EF1-79E2EB18990F}" type="sibTrans" cxnId="{3FA64780-3F4B-4E19-9952-B8C4490BA1A2}">
      <dgm:prSet/>
      <dgm:spPr/>
      <dgm:t>
        <a:bodyPr/>
        <a:lstStyle/>
        <a:p>
          <a:endParaRPr lang="en-US"/>
        </a:p>
      </dgm:t>
    </dgm:pt>
    <dgm:pt modelId="{EAF5FD35-EC51-45D3-818F-739FC59A171C}">
      <dgm:prSet phldrT="[Text]" custT="1"/>
      <dgm:spPr/>
      <dgm:t>
        <a:bodyPr/>
        <a:lstStyle/>
        <a:p>
          <a:pPr>
            <a:buNone/>
          </a:pPr>
          <a:r>
            <a:rPr lang="en-US" sz="1400" dirty="0"/>
            <a:t>The institution maintains and exercises authority over the prerequisites for courses, rigor of courses, expectations for student learning, access to learning resources, and faculty qualifications for all its programs, including dual credit programs. It ensures that its dual credit courses or programs for high school students are equivalent in learning outcomes and levels of achievement to its higher education curriculum.</a:t>
          </a:r>
        </a:p>
      </dgm:t>
    </dgm:pt>
    <dgm:pt modelId="{DD1C8CD8-6069-4F6A-A20D-3425C9817186}" type="parTrans" cxnId="{29BF37C8-2FE3-4F8F-87FB-0B2E44BAAEFA}">
      <dgm:prSet/>
      <dgm:spPr/>
      <dgm:t>
        <a:bodyPr/>
        <a:lstStyle/>
        <a:p>
          <a:endParaRPr lang="en-US"/>
        </a:p>
      </dgm:t>
    </dgm:pt>
    <dgm:pt modelId="{90DED31C-3D93-4333-92EB-DCA11597F4DF}" type="sibTrans" cxnId="{29BF37C8-2FE3-4F8F-87FB-0B2E44BAAEFA}">
      <dgm:prSet/>
      <dgm:spPr/>
      <dgm:t>
        <a:bodyPr/>
        <a:lstStyle/>
        <a:p>
          <a:endParaRPr lang="en-US"/>
        </a:p>
      </dgm:t>
    </dgm:pt>
    <dgm:pt modelId="{335B78F0-7DA0-4136-90E4-B8CDB0465F46}">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4.A.5.</a:t>
          </a:r>
        </a:p>
      </dgm:t>
    </dgm:pt>
    <dgm:pt modelId="{41785AC9-BA5A-4752-A089-AE9BBD0EE628}" type="parTrans" cxnId="{AC6FDA1D-EB4B-437D-9B33-8931F09C4B3B}">
      <dgm:prSet/>
      <dgm:spPr/>
      <dgm:t>
        <a:bodyPr/>
        <a:lstStyle/>
        <a:p>
          <a:endParaRPr lang="en-US"/>
        </a:p>
      </dgm:t>
    </dgm:pt>
    <dgm:pt modelId="{84F32003-0CB3-4761-A973-DA8EC565CF4B}" type="sibTrans" cxnId="{AC6FDA1D-EB4B-437D-9B33-8931F09C4B3B}">
      <dgm:prSet/>
      <dgm:spPr/>
      <dgm:t>
        <a:bodyPr/>
        <a:lstStyle/>
        <a:p>
          <a:endParaRPr lang="en-US"/>
        </a:p>
      </dgm:t>
    </dgm:pt>
    <dgm:pt modelId="{374EFA20-39F2-4D3A-8C55-F0331E21A711}">
      <dgm:prSet phldrT="[Text]" custT="1"/>
      <dgm:spPr/>
      <dgm:t>
        <a:bodyPr/>
        <a:lstStyle/>
        <a:p>
          <a:pPr>
            <a:buNone/>
          </a:pPr>
          <a:r>
            <a:rPr lang="en-US" sz="1400" dirty="0"/>
            <a:t>The institution maintains specialized accreditation for its programs as appropriate to its educational purposes.</a:t>
          </a:r>
        </a:p>
      </dgm:t>
    </dgm:pt>
    <dgm:pt modelId="{575B3E5B-2F8D-420F-81E2-9829403BBFA3}" type="parTrans" cxnId="{FA7F48D8-F126-4271-9CB6-862ECD48B432}">
      <dgm:prSet/>
      <dgm:spPr/>
      <dgm:t>
        <a:bodyPr/>
        <a:lstStyle/>
        <a:p>
          <a:endParaRPr lang="en-US"/>
        </a:p>
      </dgm:t>
    </dgm:pt>
    <dgm:pt modelId="{F1DD6434-E583-45A7-8735-8C8E6E6ED716}" type="sibTrans" cxnId="{FA7F48D8-F126-4271-9CB6-862ECD48B432}">
      <dgm:prSet/>
      <dgm:spPr/>
      <dgm:t>
        <a:bodyPr/>
        <a:lstStyle/>
        <a:p>
          <a:endParaRPr lang="en-US"/>
        </a:p>
      </dgm:t>
    </dgm:pt>
    <dgm:pt modelId="{A8AA1723-CA2D-4C70-8120-DE61554CE758}">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0" cap="none" spc="0" dirty="0">
              <a:ln w="0"/>
              <a:solidFill>
                <a:schemeClr val="tx1"/>
              </a:solidFill>
              <a:effectLst>
                <a:outerShdw blurRad="38100" dist="19050" dir="2700000" algn="tl" rotWithShape="0">
                  <a:schemeClr val="dk1">
                    <a:alpha val="40000"/>
                  </a:schemeClr>
                </a:outerShdw>
              </a:effectLst>
            </a:rPr>
            <a:t>4.A.6.</a:t>
          </a:r>
          <a:r>
            <a:rPr lang="en-US" sz="800" b="0" cap="none" spc="0" dirty="0">
              <a:ln w="0"/>
              <a:solidFill>
                <a:schemeClr val="tx1"/>
              </a:solidFill>
              <a:effectLst>
                <a:outerShdw blurRad="38100" dist="19050" dir="2700000" algn="tl" rotWithShape="0">
                  <a:schemeClr val="dk1">
                    <a:alpha val="40000"/>
                  </a:schemeClr>
                </a:outerShdw>
              </a:effectLst>
            </a:rPr>
            <a:t> </a:t>
          </a:r>
        </a:p>
      </dgm:t>
    </dgm:pt>
    <dgm:pt modelId="{1F2C4BF4-8410-45A1-91AD-62FE96F4D331}" type="parTrans" cxnId="{780B682B-1E77-47AE-9E2A-5105335B3D6C}">
      <dgm:prSet/>
      <dgm:spPr/>
      <dgm:t>
        <a:bodyPr/>
        <a:lstStyle/>
        <a:p>
          <a:endParaRPr lang="en-US"/>
        </a:p>
      </dgm:t>
    </dgm:pt>
    <dgm:pt modelId="{94314B0A-07AA-4575-974C-D71B29300AC4}" type="sibTrans" cxnId="{780B682B-1E77-47AE-9E2A-5105335B3D6C}">
      <dgm:prSet/>
      <dgm:spPr/>
      <dgm:t>
        <a:bodyPr/>
        <a:lstStyle/>
        <a:p>
          <a:endParaRPr lang="en-US"/>
        </a:p>
      </dgm:t>
    </dgm:pt>
    <dgm:pt modelId="{AF6F430E-54BA-4EC7-8B33-6CAD8FFC7317}">
      <dgm:prSet phldrT="[Text]" custT="1"/>
      <dgm:spPr/>
      <dgm:t>
        <a:bodyPr/>
        <a:lstStyle/>
        <a:p>
          <a:pPr>
            <a:buNone/>
          </a:pPr>
          <a:r>
            <a:rPr lang="en-US" sz="1400" dirty="0"/>
            <a:t>The institution evaluates the success of its graduates. The institution ensures that the credentials it represents as preparation for advanced study or employment accomplish these purposes. For all programs, the institution looks to indicators it deems appropriate to its mission.</a:t>
          </a:r>
        </a:p>
      </dgm:t>
    </dgm:pt>
    <dgm:pt modelId="{26289AC7-8F96-4340-9E8B-AA75DFCFF4A2}" type="parTrans" cxnId="{20D295F3-8C29-4E61-8E15-2927FAE37B61}">
      <dgm:prSet/>
      <dgm:spPr/>
      <dgm:t>
        <a:bodyPr/>
        <a:lstStyle/>
        <a:p>
          <a:endParaRPr lang="en-US"/>
        </a:p>
      </dgm:t>
    </dgm:pt>
    <dgm:pt modelId="{135F948C-524E-479A-BF4C-BFA3CC804F4C}" type="sibTrans" cxnId="{20D295F3-8C29-4E61-8E15-2927FAE37B61}">
      <dgm:prSet/>
      <dgm:spPr/>
      <dgm:t>
        <a:bodyPr/>
        <a:lstStyle/>
        <a:p>
          <a:endParaRPr lang="en-US"/>
        </a:p>
      </dgm:t>
    </dgm:pt>
    <dgm:pt modelId="{79451E98-4D6A-4261-9AEF-B5922802CDB1}" type="pres">
      <dgm:prSet presAssocID="{AC685082-BE6D-47CD-AA38-04310E7C29D6}" presName="linear" presStyleCnt="0">
        <dgm:presLayoutVars>
          <dgm:dir/>
          <dgm:animLvl val="lvl"/>
          <dgm:resizeHandles val="exact"/>
        </dgm:presLayoutVars>
      </dgm:prSet>
      <dgm:spPr/>
    </dgm:pt>
    <dgm:pt modelId="{8A661CB3-8291-4E82-A50A-F8B94EE6EF14}" type="pres">
      <dgm:prSet presAssocID="{B7FB48CA-0152-4E49-8260-32EA5D26B0D5}" presName="parentLin" presStyleCnt="0"/>
      <dgm:spPr/>
    </dgm:pt>
    <dgm:pt modelId="{8368BDF9-E0B2-4C04-914A-7BA3DA852FBB}" type="pres">
      <dgm:prSet presAssocID="{B7FB48CA-0152-4E49-8260-32EA5D26B0D5}" presName="parentLeftMargin" presStyleLbl="node1" presStyleIdx="0" presStyleCnt="6"/>
      <dgm:spPr/>
    </dgm:pt>
    <dgm:pt modelId="{53F475E4-5CDD-47E0-A669-37D712A41567}" type="pres">
      <dgm:prSet presAssocID="{B7FB48CA-0152-4E49-8260-32EA5D26B0D5}" presName="parentText" presStyleLbl="node1" presStyleIdx="0" presStyleCnt="6">
        <dgm:presLayoutVars>
          <dgm:chMax val="0"/>
          <dgm:bulletEnabled val="1"/>
        </dgm:presLayoutVars>
      </dgm:prSet>
      <dgm:spPr/>
    </dgm:pt>
    <dgm:pt modelId="{012C5AF7-3BCE-4BF8-98C0-F39126B1C648}" type="pres">
      <dgm:prSet presAssocID="{B7FB48CA-0152-4E49-8260-32EA5D26B0D5}" presName="negativeSpace" presStyleCnt="0"/>
      <dgm:spPr/>
    </dgm:pt>
    <dgm:pt modelId="{F48C4F4F-D8D3-408B-8B1E-EDFF7D8CE2E7}" type="pres">
      <dgm:prSet presAssocID="{B7FB48CA-0152-4E49-8260-32EA5D26B0D5}" presName="childText" presStyleLbl="conFgAcc1" presStyleIdx="0" presStyleCnt="6">
        <dgm:presLayoutVars>
          <dgm:bulletEnabled val="1"/>
        </dgm:presLayoutVars>
      </dgm:prSet>
      <dgm:spPr/>
    </dgm:pt>
    <dgm:pt modelId="{E1F323D5-A9B1-4250-813D-50EC747ED2A9}" type="pres">
      <dgm:prSet presAssocID="{20CD4453-99E5-4C47-ADF9-EA64040297C6}" presName="spaceBetweenRectangles" presStyleCnt="0"/>
      <dgm:spPr/>
    </dgm:pt>
    <dgm:pt modelId="{A5C3B3B7-C488-4E74-87F0-4C2D0BF55EC1}" type="pres">
      <dgm:prSet presAssocID="{E98F6048-BCAA-4365-A42D-68800A34BEBC}" presName="parentLin" presStyleCnt="0"/>
      <dgm:spPr/>
    </dgm:pt>
    <dgm:pt modelId="{5D022EFD-DDA8-4E84-992B-FCB050AE71ED}" type="pres">
      <dgm:prSet presAssocID="{E98F6048-BCAA-4365-A42D-68800A34BEBC}" presName="parentLeftMargin" presStyleLbl="node1" presStyleIdx="0" presStyleCnt="6"/>
      <dgm:spPr/>
    </dgm:pt>
    <dgm:pt modelId="{DB8FAE16-AB2E-4CF9-8434-7B52626C32AE}" type="pres">
      <dgm:prSet presAssocID="{E98F6048-BCAA-4365-A42D-68800A34BEBC}" presName="parentText" presStyleLbl="node1" presStyleIdx="1" presStyleCnt="6">
        <dgm:presLayoutVars>
          <dgm:chMax val="0"/>
          <dgm:bulletEnabled val="1"/>
        </dgm:presLayoutVars>
      </dgm:prSet>
      <dgm:spPr/>
    </dgm:pt>
    <dgm:pt modelId="{207F5B9B-DD49-4E1C-B573-04499974B3AA}" type="pres">
      <dgm:prSet presAssocID="{E98F6048-BCAA-4365-A42D-68800A34BEBC}" presName="negativeSpace" presStyleCnt="0"/>
      <dgm:spPr/>
    </dgm:pt>
    <dgm:pt modelId="{2298DC7E-E75C-4DA5-9B71-4B235FE2BA44}" type="pres">
      <dgm:prSet presAssocID="{E98F6048-BCAA-4365-A42D-68800A34BEBC}" presName="childText" presStyleLbl="conFgAcc1" presStyleIdx="1" presStyleCnt="6">
        <dgm:presLayoutVars>
          <dgm:bulletEnabled val="1"/>
        </dgm:presLayoutVars>
      </dgm:prSet>
      <dgm:spPr/>
    </dgm:pt>
    <dgm:pt modelId="{3ED8A9F2-D29D-43DC-8897-4BDB5E90F5DC}" type="pres">
      <dgm:prSet presAssocID="{4A328673-944B-422B-B3E0-49B7D8F48210}" presName="spaceBetweenRectangles" presStyleCnt="0"/>
      <dgm:spPr/>
    </dgm:pt>
    <dgm:pt modelId="{F766EAC1-19F9-4E3A-A8D7-0E8439C31092}" type="pres">
      <dgm:prSet presAssocID="{C225CBB1-EA79-4336-84A4-508B97011466}" presName="parentLin" presStyleCnt="0"/>
      <dgm:spPr/>
    </dgm:pt>
    <dgm:pt modelId="{AC8413B7-3579-4D1F-9755-EFA5A144DEDA}" type="pres">
      <dgm:prSet presAssocID="{C225CBB1-EA79-4336-84A4-508B97011466}" presName="parentLeftMargin" presStyleLbl="node1" presStyleIdx="1" presStyleCnt="6"/>
      <dgm:spPr/>
    </dgm:pt>
    <dgm:pt modelId="{03D4DA44-4736-4772-9F94-B893A45DDC15}" type="pres">
      <dgm:prSet presAssocID="{C225CBB1-EA79-4336-84A4-508B97011466}" presName="parentText" presStyleLbl="node1" presStyleIdx="2" presStyleCnt="6">
        <dgm:presLayoutVars>
          <dgm:chMax val="0"/>
          <dgm:bulletEnabled val="1"/>
        </dgm:presLayoutVars>
      </dgm:prSet>
      <dgm:spPr/>
    </dgm:pt>
    <dgm:pt modelId="{27B698AD-B4F5-48AC-A492-9B2BBDC492B6}" type="pres">
      <dgm:prSet presAssocID="{C225CBB1-EA79-4336-84A4-508B97011466}" presName="negativeSpace" presStyleCnt="0"/>
      <dgm:spPr/>
    </dgm:pt>
    <dgm:pt modelId="{552BCBBA-7628-457B-A2F8-2B13C2C1BE4F}" type="pres">
      <dgm:prSet presAssocID="{C225CBB1-EA79-4336-84A4-508B97011466}" presName="childText" presStyleLbl="conFgAcc1" presStyleIdx="2" presStyleCnt="6">
        <dgm:presLayoutVars>
          <dgm:bulletEnabled val="1"/>
        </dgm:presLayoutVars>
      </dgm:prSet>
      <dgm:spPr/>
    </dgm:pt>
    <dgm:pt modelId="{CE20109E-FE2D-46A3-AFF9-93D185111DF7}" type="pres">
      <dgm:prSet presAssocID="{5EFFD507-F70D-4493-A755-B1DC1AB2DFB9}" presName="spaceBetweenRectangles" presStyleCnt="0"/>
      <dgm:spPr/>
    </dgm:pt>
    <dgm:pt modelId="{DBDA1AC9-1C49-44C7-9337-99F0FE231995}" type="pres">
      <dgm:prSet presAssocID="{DDB77265-5A81-4753-9E28-49CC30B54280}" presName="parentLin" presStyleCnt="0"/>
      <dgm:spPr/>
    </dgm:pt>
    <dgm:pt modelId="{1D2F6F61-6BB8-409F-8039-FEB722D74186}" type="pres">
      <dgm:prSet presAssocID="{DDB77265-5A81-4753-9E28-49CC30B54280}" presName="parentLeftMargin" presStyleLbl="node1" presStyleIdx="2" presStyleCnt="6"/>
      <dgm:spPr/>
    </dgm:pt>
    <dgm:pt modelId="{6E6BED7D-1261-4942-A6B6-33548C034D52}" type="pres">
      <dgm:prSet presAssocID="{DDB77265-5A81-4753-9E28-49CC30B54280}" presName="parentText" presStyleLbl="node1" presStyleIdx="3" presStyleCnt="6">
        <dgm:presLayoutVars>
          <dgm:chMax val="0"/>
          <dgm:bulletEnabled val="1"/>
        </dgm:presLayoutVars>
      </dgm:prSet>
      <dgm:spPr/>
    </dgm:pt>
    <dgm:pt modelId="{BCB19F0C-4C1B-4F32-AC79-FE29DEF7E193}" type="pres">
      <dgm:prSet presAssocID="{DDB77265-5A81-4753-9E28-49CC30B54280}" presName="negativeSpace" presStyleCnt="0"/>
      <dgm:spPr/>
    </dgm:pt>
    <dgm:pt modelId="{65D3BD95-34F1-4631-A01A-516F2EF7B347}" type="pres">
      <dgm:prSet presAssocID="{DDB77265-5A81-4753-9E28-49CC30B54280}" presName="childText" presStyleLbl="conFgAcc1" presStyleIdx="3" presStyleCnt="6">
        <dgm:presLayoutVars>
          <dgm:bulletEnabled val="1"/>
        </dgm:presLayoutVars>
      </dgm:prSet>
      <dgm:spPr/>
    </dgm:pt>
    <dgm:pt modelId="{535C235D-4839-4D89-A558-F748DF7D34F0}" type="pres">
      <dgm:prSet presAssocID="{0954E4AD-8E07-43C7-9EF1-79E2EB18990F}" presName="spaceBetweenRectangles" presStyleCnt="0"/>
      <dgm:spPr/>
    </dgm:pt>
    <dgm:pt modelId="{DA7C0132-C89C-453C-8FF7-7EBDB6A360BC}" type="pres">
      <dgm:prSet presAssocID="{335B78F0-7DA0-4136-90E4-B8CDB0465F46}" presName="parentLin" presStyleCnt="0"/>
      <dgm:spPr/>
    </dgm:pt>
    <dgm:pt modelId="{AF994921-E29F-4794-B586-6F5A85DAFD54}" type="pres">
      <dgm:prSet presAssocID="{335B78F0-7DA0-4136-90E4-B8CDB0465F46}" presName="parentLeftMargin" presStyleLbl="node1" presStyleIdx="3" presStyleCnt="6"/>
      <dgm:spPr/>
    </dgm:pt>
    <dgm:pt modelId="{9BB2ACF8-4B5B-48A3-8499-48B6DE8C4231}" type="pres">
      <dgm:prSet presAssocID="{335B78F0-7DA0-4136-90E4-B8CDB0465F46}" presName="parentText" presStyleLbl="node1" presStyleIdx="4" presStyleCnt="6">
        <dgm:presLayoutVars>
          <dgm:chMax val="0"/>
          <dgm:bulletEnabled val="1"/>
        </dgm:presLayoutVars>
      </dgm:prSet>
      <dgm:spPr/>
    </dgm:pt>
    <dgm:pt modelId="{8F7E65D2-64D5-4D67-BCA1-EBBA82B8774E}" type="pres">
      <dgm:prSet presAssocID="{335B78F0-7DA0-4136-90E4-B8CDB0465F46}" presName="negativeSpace" presStyleCnt="0"/>
      <dgm:spPr/>
    </dgm:pt>
    <dgm:pt modelId="{9AC9BBBA-BCD9-40ED-A6F2-E3C2AEF1A8D3}" type="pres">
      <dgm:prSet presAssocID="{335B78F0-7DA0-4136-90E4-B8CDB0465F46}" presName="childText" presStyleLbl="conFgAcc1" presStyleIdx="4" presStyleCnt="6" custLinFactNeighborY="-62870">
        <dgm:presLayoutVars>
          <dgm:bulletEnabled val="1"/>
        </dgm:presLayoutVars>
      </dgm:prSet>
      <dgm:spPr/>
    </dgm:pt>
    <dgm:pt modelId="{D4F890C1-0DD9-4C5E-A5EF-AE0FCA421A23}" type="pres">
      <dgm:prSet presAssocID="{84F32003-0CB3-4761-A973-DA8EC565CF4B}" presName="spaceBetweenRectangles" presStyleCnt="0"/>
      <dgm:spPr/>
    </dgm:pt>
    <dgm:pt modelId="{55B9D21E-A21D-4242-B78D-A84FCAAF2202}" type="pres">
      <dgm:prSet presAssocID="{A8AA1723-CA2D-4C70-8120-DE61554CE758}" presName="parentLin" presStyleCnt="0"/>
      <dgm:spPr/>
    </dgm:pt>
    <dgm:pt modelId="{241C1FF1-1929-4D4B-9890-A3A62E75FE4A}" type="pres">
      <dgm:prSet presAssocID="{A8AA1723-CA2D-4C70-8120-DE61554CE758}" presName="parentLeftMargin" presStyleLbl="node1" presStyleIdx="4" presStyleCnt="6"/>
      <dgm:spPr/>
    </dgm:pt>
    <dgm:pt modelId="{4FB8B906-BA93-4D36-B014-0B81DAA4CB3E}" type="pres">
      <dgm:prSet presAssocID="{A8AA1723-CA2D-4C70-8120-DE61554CE758}" presName="parentText" presStyleLbl="node1" presStyleIdx="5" presStyleCnt="6">
        <dgm:presLayoutVars>
          <dgm:chMax val="0"/>
          <dgm:bulletEnabled val="1"/>
        </dgm:presLayoutVars>
      </dgm:prSet>
      <dgm:spPr/>
    </dgm:pt>
    <dgm:pt modelId="{A5D9FAA6-653B-4B47-857D-4AFB6553CF4F}" type="pres">
      <dgm:prSet presAssocID="{A8AA1723-CA2D-4C70-8120-DE61554CE758}" presName="negativeSpace" presStyleCnt="0"/>
      <dgm:spPr/>
    </dgm:pt>
    <dgm:pt modelId="{8FE4E8CF-03C9-4092-9367-E635381E5DC3}" type="pres">
      <dgm:prSet presAssocID="{A8AA1723-CA2D-4C70-8120-DE61554CE758}" presName="childText" presStyleLbl="conFgAcc1" presStyleIdx="5" presStyleCnt="6">
        <dgm:presLayoutVars>
          <dgm:bulletEnabled val="1"/>
        </dgm:presLayoutVars>
      </dgm:prSet>
      <dgm:spPr/>
    </dgm:pt>
  </dgm:ptLst>
  <dgm:cxnLst>
    <dgm:cxn modelId="{8F703B0D-346E-49EF-946E-8A33535D294A}" srcId="{AC685082-BE6D-47CD-AA38-04310E7C29D6}" destId="{E98F6048-BCAA-4365-A42D-68800A34BEBC}" srcOrd="1" destOrd="0" parTransId="{634B8401-0B8F-407E-8E81-80E5B7533EC9}" sibTransId="{4A328673-944B-422B-B3E0-49B7D8F48210}"/>
    <dgm:cxn modelId="{2DBA751A-9A51-45EA-A46B-FB66EE0479F6}" type="presOf" srcId="{A8AA1723-CA2D-4C70-8120-DE61554CE758}" destId="{241C1FF1-1929-4D4B-9890-A3A62E75FE4A}" srcOrd="0" destOrd="0" presId="urn:microsoft.com/office/officeart/2005/8/layout/list1"/>
    <dgm:cxn modelId="{AC6FDA1D-EB4B-437D-9B33-8931F09C4B3B}" srcId="{AC685082-BE6D-47CD-AA38-04310E7C29D6}" destId="{335B78F0-7DA0-4136-90E4-B8CDB0465F46}" srcOrd="4" destOrd="0" parTransId="{41785AC9-BA5A-4752-A089-AE9BBD0EE628}" sibTransId="{84F32003-0CB3-4761-A973-DA8EC565CF4B}"/>
    <dgm:cxn modelId="{FFB60521-3A3F-4000-AE19-A104AA1C30D2}" srcId="{AC685082-BE6D-47CD-AA38-04310E7C29D6}" destId="{C225CBB1-EA79-4336-84A4-508B97011466}" srcOrd="2" destOrd="0" parTransId="{EC745E1C-4A24-4022-A8DD-C5BEFE3239D4}" sibTransId="{5EFFD507-F70D-4493-A755-B1DC1AB2DFB9}"/>
    <dgm:cxn modelId="{780B682B-1E77-47AE-9E2A-5105335B3D6C}" srcId="{AC685082-BE6D-47CD-AA38-04310E7C29D6}" destId="{A8AA1723-CA2D-4C70-8120-DE61554CE758}" srcOrd="5" destOrd="0" parTransId="{1F2C4BF4-8410-45A1-91AD-62FE96F4D331}" sibTransId="{94314B0A-07AA-4575-974C-D71B29300AC4}"/>
    <dgm:cxn modelId="{C9BE285E-8FED-4D2F-91A5-E26565198323}" srcId="{AC685082-BE6D-47CD-AA38-04310E7C29D6}" destId="{B7FB48CA-0152-4E49-8260-32EA5D26B0D5}" srcOrd="0" destOrd="0" parTransId="{8340A8E7-68FF-4E4C-A1C9-1584144F939A}" sibTransId="{20CD4453-99E5-4C47-ADF9-EA64040297C6}"/>
    <dgm:cxn modelId="{01607969-0F8F-441B-B9C3-18C90B14C9E1}" type="presOf" srcId="{E98F6048-BCAA-4365-A42D-68800A34BEBC}" destId="{DB8FAE16-AB2E-4CF9-8434-7B52626C32AE}" srcOrd="1" destOrd="0" presId="urn:microsoft.com/office/officeart/2005/8/layout/list1"/>
    <dgm:cxn modelId="{2D91A753-2516-4FB6-BCDF-CE5DB1A9BFEE}" srcId="{C225CBB1-EA79-4336-84A4-508B97011466}" destId="{4E2F13BA-CD53-4BF5-98B1-5BAE55611A60}" srcOrd="0" destOrd="0" parTransId="{0A52FF2B-1E08-46D3-8D7C-86831B4351FF}" sibTransId="{F87D7B7F-DB47-48C9-A83B-7C8DC12D7992}"/>
    <dgm:cxn modelId="{3FA64780-3F4B-4E19-9952-B8C4490BA1A2}" srcId="{AC685082-BE6D-47CD-AA38-04310E7C29D6}" destId="{DDB77265-5A81-4753-9E28-49CC30B54280}" srcOrd="3" destOrd="0" parTransId="{E4A65480-F99F-473C-B0EB-3C089920744A}" sibTransId="{0954E4AD-8E07-43C7-9EF1-79E2EB18990F}"/>
    <dgm:cxn modelId="{A5AA588D-5A4E-4F1C-BEF5-EC2F66BE6DF5}" type="presOf" srcId="{335B78F0-7DA0-4136-90E4-B8CDB0465F46}" destId="{AF994921-E29F-4794-B586-6F5A85DAFD54}" srcOrd="0" destOrd="0" presId="urn:microsoft.com/office/officeart/2005/8/layout/list1"/>
    <dgm:cxn modelId="{6741A395-39ED-43CD-8223-549130E569E5}" type="presOf" srcId="{AC685082-BE6D-47CD-AA38-04310E7C29D6}" destId="{79451E98-4D6A-4261-9AEF-B5922802CDB1}" srcOrd="0" destOrd="0" presId="urn:microsoft.com/office/officeart/2005/8/layout/list1"/>
    <dgm:cxn modelId="{3C9A6B9B-244A-4474-BEA5-87C296A42492}" type="presOf" srcId="{B7FB48CA-0152-4E49-8260-32EA5D26B0D5}" destId="{8368BDF9-E0B2-4C04-914A-7BA3DA852FBB}" srcOrd="0" destOrd="0" presId="urn:microsoft.com/office/officeart/2005/8/layout/list1"/>
    <dgm:cxn modelId="{1C8652A0-1EC0-4585-BA6C-E4E3D40D6A25}" srcId="{B7FB48CA-0152-4E49-8260-32EA5D26B0D5}" destId="{6A98D34A-961D-47DE-86C6-9C76712F3F01}" srcOrd="0" destOrd="0" parTransId="{F0661BBC-1AD7-4814-82D2-AD73E14359DE}" sibTransId="{328F16BF-16AD-495B-AD1C-038463F40E90}"/>
    <dgm:cxn modelId="{8384CCA0-695E-487D-90E1-DB68ABE2F5CC}" type="presOf" srcId="{E98F6048-BCAA-4365-A42D-68800A34BEBC}" destId="{5D022EFD-DDA8-4E84-992B-FCB050AE71ED}" srcOrd="0" destOrd="0" presId="urn:microsoft.com/office/officeart/2005/8/layout/list1"/>
    <dgm:cxn modelId="{4B2BA6B3-CAA2-4ECD-AC13-6CDE1DDB5122}" type="presOf" srcId="{AF6F430E-54BA-4EC7-8B33-6CAD8FFC7317}" destId="{8FE4E8CF-03C9-4092-9367-E635381E5DC3}" srcOrd="0" destOrd="0" presId="urn:microsoft.com/office/officeart/2005/8/layout/list1"/>
    <dgm:cxn modelId="{632DDAB8-5EBF-4315-A781-3A8129012353}" type="presOf" srcId="{A8AA1723-CA2D-4C70-8120-DE61554CE758}" destId="{4FB8B906-BA93-4D36-B014-0B81DAA4CB3E}" srcOrd="1" destOrd="0" presId="urn:microsoft.com/office/officeart/2005/8/layout/list1"/>
    <dgm:cxn modelId="{D9E469B9-B290-4C89-9809-F38C9AAEE735}" srcId="{E98F6048-BCAA-4365-A42D-68800A34BEBC}" destId="{853B23C7-0F20-4880-99CC-EF489C5ACF7F}" srcOrd="0" destOrd="0" parTransId="{F03A1D68-2C2E-4922-98F2-C31949B46EC6}" sibTransId="{6910FCC5-B1BE-4A31-BB65-438B1539B1DF}"/>
    <dgm:cxn modelId="{6E08E5BC-DF97-4B12-9FD0-52376768993E}" type="presOf" srcId="{4E2F13BA-CD53-4BF5-98B1-5BAE55611A60}" destId="{552BCBBA-7628-457B-A2F8-2B13C2C1BE4F}" srcOrd="0" destOrd="0" presId="urn:microsoft.com/office/officeart/2005/8/layout/list1"/>
    <dgm:cxn modelId="{DA4178C2-4C7F-4167-8051-A6D75A7EBC18}" type="presOf" srcId="{C225CBB1-EA79-4336-84A4-508B97011466}" destId="{AC8413B7-3579-4D1F-9755-EFA5A144DEDA}" srcOrd="0" destOrd="0" presId="urn:microsoft.com/office/officeart/2005/8/layout/list1"/>
    <dgm:cxn modelId="{6D6400C4-193D-40E2-B3FD-738306E8A95A}" type="presOf" srcId="{DDB77265-5A81-4753-9E28-49CC30B54280}" destId="{1D2F6F61-6BB8-409F-8039-FEB722D74186}" srcOrd="0" destOrd="0" presId="urn:microsoft.com/office/officeart/2005/8/layout/list1"/>
    <dgm:cxn modelId="{A91491C5-233D-4FBF-A498-4C6C9DAC6CB5}" type="presOf" srcId="{DDB77265-5A81-4753-9E28-49CC30B54280}" destId="{6E6BED7D-1261-4942-A6B6-33548C034D52}" srcOrd="1" destOrd="0" presId="urn:microsoft.com/office/officeart/2005/8/layout/list1"/>
    <dgm:cxn modelId="{674038C6-1E28-4300-9E23-52993575BF26}" type="presOf" srcId="{335B78F0-7DA0-4136-90E4-B8CDB0465F46}" destId="{9BB2ACF8-4B5B-48A3-8499-48B6DE8C4231}" srcOrd="1" destOrd="0" presId="urn:microsoft.com/office/officeart/2005/8/layout/list1"/>
    <dgm:cxn modelId="{89308AC7-A5FF-4214-B5DF-2BB8E7F81956}" type="presOf" srcId="{B7FB48CA-0152-4E49-8260-32EA5D26B0D5}" destId="{53F475E4-5CDD-47E0-A669-37D712A41567}" srcOrd="1" destOrd="0" presId="urn:microsoft.com/office/officeart/2005/8/layout/list1"/>
    <dgm:cxn modelId="{29BF37C8-2FE3-4F8F-87FB-0B2E44BAAEFA}" srcId="{DDB77265-5A81-4753-9E28-49CC30B54280}" destId="{EAF5FD35-EC51-45D3-818F-739FC59A171C}" srcOrd="0" destOrd="0" parTransId="{DD1C8CD8-6069-4F6A-A20D-3425C9817186}" sibTransId="{90DED31C-3D93-4333-92EB-DCA11597F4DF}"/>
    <dgm:cxn modelId="{BC4BA4CC-21C1-4486-B345-59BB18408A92}" type="presOf" srcId="{EAF5FD35-EC51-45D3-818F-739FC59A171C}" destId="{65D3BD95-34F1-4631-A01A-516F2EF7B347}" srcOrd="0" destOrd="0" presId="urn:microsoft.com/office/officeart/2005/8/layout/list1"/>
    <dgm:cxn modelId="{FA7F48D8-F126-4271-9CB6-862ECD48B432}" srcId="{335B78F0-7DA0-4136-90E4-B8CDB0465F46}" destId="{374EFA20-39F2-4D3A-8C55-F0331E21A711}" srcOrd="0" destOrd="0" parTransId="{575B3E5B-2F8D-420F-81E2-9829403BBFA3}" sibTransId="{F1DD6434-E583-45A7-8735-8C8E6E6ED716}"/>
    <dgm:cxn modelId="{1113AAE4-EB79-4AA7-8B2E-4505AB82FD50}" type="presOf" srcId="{6A98D34A-961D-47DE-86C6-9C76712F3F01}" destId="{F48C4F4F-D8D3-408B-8B1E-EDFF7D8CE2E7}" srcOrd="0" destOrd="0" presId="urn:microsoft.com/office/officeart/2005/8/layout/list1"/>
    <dgm:cxn modelId="{A69565F0-0279-4739-975C-D0178BF7DFC7}" type="presOf" srcId="{374EFA20-39F2-4D3A-8C55-F0331E21A711}" destId="{9AC9BBBA-BCD9-40ED-A6F2-E3C2AEF1A8D3}" srcOrd="0" destOrd="0" presId="urn:microsoft.com/office/officeart/2005/8/layout/list1"/>
    <dgm:cxn modelId="{20D295F3-8C29-4E61-8E15-2927FAE37B61}" srcId="{A8AA1723-CA2D-4C70-8120-DE61554CE758}" destId="{AF6F430E-54BA-4EC7-8B33-6CAD8FFC7317}" srcOrd="0" destOrd="0" parTransId="{26289AC7-8F96-4340-9E8B-AA75DFCFF4A2}" sibTransId="{135F948C-524E-479A-BF4C-BFA3CC804F4C}"/>
    <dgm:cxn modelId="{CBEF5AFB-116D-4D14-AE4E-1E404BBEABC3}" type="presOf" srcId="{C225CBB1-EA79-4336-84A4-508B97011466}" destId="{03D4DA44-4736-4772-9F94-B893A45DDC15}" srcOrd="1" destOrd="0" presId="urn:microsoft.com/office/officeart/2005/8/layout/list1"/>
    <dgm:cxn modelId="{7825D7FD-6AC0-45E9-A1D1-EA832CCE8CF0}" type="presOf" srcId="{853B23C7-0F20-4880-99CC-EF489C5ACF7F}" destId="{2298DC7E-E75C-4DA5-9B71-4B235FE2BA44}" srcOrd="0" destOrd="0" presId="urn:microsoft.com/office/officeart/2005/8/layout/list1"/>
    <dgm:cxn modelId="{A4F730FA-79F9-4111-B2F0-58512AECB4CE}" type="presParOf" srcId="{79451E98-4D6A-4261-9AEF-B5922802CDB1}" destId="{8A661CB3-8291-4E82-A50A-F8B94EE6EF14}" srcOrd="0" destOrd="0" presId="urn:microsoft.com/office/officeart/2005/8/layout/list1"/>
    <dgm:cxn modelId="{E3B0848A-C619-436F-8B40-7A8A0ADD1D7E}" type="presParOf" srcId="{8A661CB3-8291-4E82-A50A-F8B94EE6EF14}" destId="{8368BDF9-E0B2-4C04-914A-7BA3DA852FBB}" srcOrd="0" destOrd="0" presId="urn:microsoft.com/office/officeart/2005/8/layout/list1"/>
    <dgm:cxn modelId="{6C2C25F4-7B73-47C4-92EE-942F0D72B806}" type="presParOf" srcId="{8A661CB3-8291-4E82-A50A-F8B94EE6EF14}" destId="{53F475E4-5CDD-47E0-A669-37D712A41567}" srcOrd="1" destOrd="0" presId="urn:microsoft.com/office/officeart/2005/8/layout/list1"/>
    <dgm:cxn modelId="{4F439BC6-45A6-4E5E-B78F-950D9024B6FB}" type="presParOf" srcId="{79451E98-4D6A-4261-9AEF-B5922802CDB1}" destId="{012C5AF7-3BCE-4BF8-98C0-F39126B1C648}" srcOrd="1" destOrd="0" presId="urn:microsoft.com/office/officeart/2005/8/layout/list1"/>
    <dgm:cxn modelId="{C357736A-5DCE-4E69-A463-8A2F3CCDCB13}" type="presParOf" srcId="{79451E98-4D6A-4261-9AEF-B5922802CDB1}" destId="{F48C4F4F-D8D3-408B-8B1E-EDFF7D8CE2E7}" srcOrd="2" destOrd="0" presId="urn:microsoft.com/office/officeart/2005/8/layout/list1"/>
    <dgm:cxn modelId="{AF305951-7645-42B6-B8AE-E0CB2AAD06A4}" type="presParOf" srcId="{79451E98-4D6A-4261-9AEF-B5922802CDB1}" destId="{E1F323D5-A9B1-4250-813D-50EC747ED2A9}" srcOrd="3" destOrd="0" presId="urn:microsoft.com/office/officeart/2005/8/layout/list1"/>
    <dgm:cxn modelId="{10A4E961-CBEC-45A1-A111-85CC5B447ECB}" type="presParOf" srcId="{79451E98-4D6A-4261-9AEF-B5922802CDB1}" destId="{A5C3B3B7-C488-4E74-87F0-4C2D0BF55EC1}" srcOrd="4" destOrd="0" presId="urn:microsoft.com/office/officeart/2005/8/layout/list1"/>
    <dgm:cxn modelId="{BF8FECBF-721C-4987-9243-EC6235280C46}" type="presParOf" srcId="{A5C3B3B7-C488-4E74-87F0-4C2D0BF55EC1}" destId="{5D022EFD-DDA8-4E84-992B-FCB050AE71ED}" srcOrd="0" destOrd="0" presId="urn:microsoft.com/office/officeart/2005/8/layout/list1"/>
    <dgm:cxn modelId="{EAFDE623-67F2-4C1A-8E3D-1EC2A7FC728F}" type="presParOf" srcId="{A5C3B3B7-C488-4E74-87F0-4C2D0BF55EC1}" destId="{DB8FAE16-AB2E-4CF9-8434-7B52626C32AE}" srcOrd="1" destOrd="0" presId="urn:microsoft.com/office/officeart/2005/8/layout/list1"/>
    <dgm:cxn modelId="{178AA6B3-FB5C-467D-875F-63CF30F673B9}" type="presParOf" srcId="{79451E98-4D6A-4261-9AEF-B5922802CDB1}" destId="{207F5B9B-DD49-4E1C-B573-04499974B3AA}" srcOrd="5" destOrd="0" presId="urn:microsoft.com/office/officeart/2005/8/layout/list1"/>
    <dgm:cxn modelId="{B178FB8F-A238-4877-B14D-A1F5671F2FFB}" type="presParOf" srcId="{79451E98-4D6A-4261-9AEF-B5922802CDB1}" destId="{2298DC7E-E75C-4DA5-9B71-4B235FE2BA44}" srcOrd="6" destOrd="0" presId="urn:microsoft.com/office/officeart/2005/8/layout/list1"/>
    <dgm:cxn modelId="{83306C05-D5EA-4C9B-AD2F-B8B0AFA7C3E3}" type="presParOf" srcId="{79451E98-4D6A-4261-9AEF-B5922802CDB1}" destId="{3ED8A9F2-D29D-43DC-8897-4BDB5E90F5DC}" srcOrd="7" destOrd="0" presId="urn:microsoft.com/office/officeart/2005/8/layout/list1"/>
    <dgm:cxn modelId="{36122468-B656-43A3-8EEF-F5E1F96906AA}" type="presParOf" srcId="{79451E98-4D6A-4261-9AEF-B5922802CDB1}" destId="{F766EAC1-19F9-4E3A-A8D7-0E8439C31092}" srcOrd="8" destOrd="0" presId="urn:microsoft.com/office/officeart/2005/8/layout/list1"/>
    <dgm:cxn modelId="{72C5293E-FD25-4DF6-ACFB-EDB18096442B}" type="presParOf" srcId="{F766EAC1-19F9-4E3A-A8D7-0E8439C31092}" destId="{AC8413B7-3579-4D1F-9755-EFA5A144DEDA}" srcOrd="0" destOrd="0" presId="urn:microsoft.com/office/officeart/2005/8/layout/list1"/>
    <dgm:cxn modelId="{7BD4A21F-4EBD-4F3A-BBC6-6AC3D669D8E7}" type="presParOf" srcId="{F766EAC1-19F9-4E3A-A8D7-0E8439C31092}" destId="{03D4DA44-4736-4772-9F94-B893A45DDC15}" srcOrd="1" destOrd="0" presId="urn:microsoft.com/office/officeart/2005/8/layout/list1"/>
    <dgm:cxn modelId="{8EDA297E-1FF3-423C-A9CB-32616F26C858}" type="presParOf" srcId="{79451E98-4D6A-4261-9AEF-B5922802CDB1}" destId="{27B698AD-B4F5-48AC-A492-9B2BBDC492B6}" srcOrd="9" destOrd="0" presId="urn:microsoft.com/office/officeart/2005/8/layout/list1"/>
    <dgm:cxn modelId="{3D096838-10B4-48B9-BD01-7BB1F4779783}" type="presParOf" srcId="{79451E98-4D6A-4261-9AEF-B5922802CDB1}" destId="{552BCBBA-7628-457B-A2F8-2B13C2C1BE4F}" srcOrd="10" destOrd="0" presId="urn:microsoft.com/office/officeart/2005/8/layout/list1"/>
    <dgm:cxn modelId="{A187BEC4-E99C-42A5-B96D-1326E365CE33}" type="presParOf" srcId="{79451E98-4D6A-4261-9AEF-B5922802CDB1}" destId="{CE20109E-FE2D-46A3-AFF9-93D185111DF7}" srcOrd="11" destOrd="0" presId="urn:microsoft.com/office/officeart/2005/8/layout/list1"/>
    <dgm:cxn modelId="{EAD1F261-B713-491A-86D7-C9A828B09DFD}" type="presParOf" srcId="{79451E98-4D6A-4261-9AEF-B5922802CDB1}" destId="{DBDA1AC9-1C49-44C7-9337-99F0FE231995}" srcOrd="12" destOrd="0" presId="urn:microsoft.com/office/officeart/2005/8/layout/list1"/>
    <dgm:cxn modelId="{2BD34A83-E59A-4EAB-BBC2-8F1F6F98A1C7}" type="presParOf" srcId="{DBDA1AC9-1C49-44C7-9337-99F0FE231995}" destId="{1D2F6F61-6BB8-409F-8039-FEB722D74186}" srcOrd="0" destOrd="0" presId="urn:microsoft.com/office/officeart/2005/8/layout/list1"/>
    <dgm:cxn modelId="{40E0B9E4-0ACC-496B-9A72-69F649329DFA}" type="presParOf" srcId="{DBDA1AC9-1C49-44C7-9337-99F0FE231995}" destId="{6E6BED7D-1261-4942-A6B6-33548C034D52}" srcOrd="1" destOrd="0" presId="urn:microsoft.com/office/officeart/2005/8/layout/list1"/>
    <dgm:cxn modelId="{9DCE3287-807B-4BFA-B91D-2424449A75A6}" type="presParOf" srcId="{79451E98-4D6A-4261-9AEF-B5922802CDB1}" destId="{BCB19F0C-4C1B-4F32-AC79-FE29DEF7E193}" srcOrd="13" destOrd="0" presId="urn:microsoft.com/office/officeart/2005/8/layout/list1"/>
    <dgm:cxn modelId="{8FC61AA7-5A1F-4440-8BB6-93653726D6F6}" type="presParOf" srcId="{79451E98-4D6A-4261-9AEF-B5922802CDB1}" destId="{65D3BD95-34F1-4631-A01A-516F2EF7B347}" srcOrd="14" destOrd="0" presId="urn:microsoft.com/office/officeart/2005/8/layout/list1"/>
    <dgm:cxn modelId="{B084D49F-8CF9-48AB-B8BC-BAB686ED96F5}" type="presParOf" srcId="{79451E98-4D6A-4261-9AEF-B5922802CDB1}" destId="{535C235D-4839-4D89-A558-F748DF7D34F0}" srcOrd="15" destOrd="0" presId="urn:microsoft.com/office/officeart/2005/8/layout/list1"/>
    <dgm:cxn modelId="{18B8D71F-E8AB-47FB-99A0-A8A614D3D6EE}" type="presParOf" srcId="{79451E98-4D6A-4261-9AEF-B5922802CDB1}" destId="{DA7C0132-C89C-453C-8FF7-7EBDB6A360BC}" srcOrd="16" destOrd="0" presId="urn:microsoft.com/office/officeart/2005/8/layout/list1"/>
    <dgm:cxn modelId="{5398838C-CA47-422E-9A3D-93E591251884}" type="presParOf" srcId="{DA7C0132-C89C-453C-8FF7-7EBDB6A360BC}" destId="{AF994921-E29F-4794-B586-6F5A85DAFD54}" srcOrd="0" destOrd="0" presId="urn:microsoft.com/office/officeart/2005/8/layout/list1"/>
    <dgm:cxn modelId="{E4473016-C408-4F2F-9E57-CEEE929FDDC2}" type="presParOf" srcId="{DA7C0132-C89C-453C-8FF7-7EBDB6A360BC}" destId="{9BB2ACF8-4B5B-48A3-8499-48B6DE8C4231}" srcOrd="1" destOrd="0" presId="urn:microsoft.com/office/officeart/2005/8/layout/list1"/>
    <dgm:cxn modelId="{37F845FD-C539-4729-A02B-BA5DC3253FA2}" type="presParOf" srcId="{79451E98-4D6A-4261-9AEF-B5922802CDB1}" destId="{8F7E65D2-64D5-4D67-BCA1-EBBA82B8774E}" srcOrd="17" destOrd="0" presId="urn:microsoft.com/office/officeart/2005/8/layout/list1"/>
    <dgm:cxn modelId="{389F7547-3701-4CC8-908C-AD8FA8AC8DD3}" type="presParOf" srcId="{79451E98-4D6A-4261-9AEF-B5922802CDB1}" destId="{9AC9BBBA-BCD9-40ED-A6F2-E3C2AEF1A8D3}" srcOrd="18" destOrd="0" presId="urn:microsoft.com/office/officeart/2005/8/layout/list1"/>
    <dgm:cxn modelId="{8D51CA2E-ED3F-4F0F-A268-2EE3F3BD95A8}" type="presParOf" srcId="{79451E98-4D6A-4261-9AEF-B5922802CDB1}" destId="{D4F890C1-0DD9-4C5E-A5EF-AE0FCA421A23}" srcOrd="19" destOrd="0" presId="urn:microsoft.com/office/officeart/2005/8/layout/list1"/>
    <dgm:cxn modelId="{C66AC271-0C25-4EA8-B50E-052195ADA110}" type="presParOf" srcId="{79451E98-4D6A-4261-9AEF-B5922802CDB1}" destId="{55B9D21E-A21D-4242-B78D-A84FCAAF2202}" srcOrd="20" destOrd="0" presId="urn:microsoft.com/office/officeart/2005/8/layout/list1"/>
    <dgm:cxn modelId="{52D0F51F-87CF-4429-8BDA-49D751550AF7}" type="presParOf" srcId="{55B9D21E-A21D-4242-B78D-A84FCAAF2202}" destId="{241C1FF1-1929-4D4B-9890-A3A62E75FE4A}" srcOrd="0" destOrd="0" presId="urn:microsoft.com/office/officeart/2005/8/layout/list1"/>
    <dgm:cxn modelId="{FF57A93E-E808-4CA5-904A-257D19E03157}" type="presParOf" srcId="{55B9D21E-A21D-4242-B78D-A84FCAAF2202}" destId="{4FB8B906-BA93-4D36-B014-0B81DAA4CB3E}" srcOrd="1" destOrd="0" presId="urn:microsoft.com/office/officeart/2005/8/layout/list1"/>
    <dgm:cxn modelId="{0DA41EB1-BA77-4E20-A268-826B66380FF0}" type="presParOf" srcId="{79451E98-4D6A-4261-9AEF-B5922802CDB1}" destId="{A5D9FAA6-653B-4B47-857D-4AFB6553CF4F}" srcOrd="21" destOrd="0" presId="urn:microsoft.com/office/officeart/2005/8/layout/list1"/>
    <dgm:cxn modelId="{9C413B2A-ECE7-4A1E-82C3-029291BA43B3}" type="presParOf" srcId="{79451E98-4D6A-4261-9AEF-B5922802CDB1}" destId="{8FE4E8CF-03C9-4092-9367-E635381E5DC3}" srcOrd="2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C4F4F-D8D3-408B-8B1E-EDFF7D8CE2E7}">
      <dsp:nvSpPr>
        <dsp:cNvPr id="0" name=""/>
        <dsp:cNvSpPr/>
      </dsp:nvSpPr>
      <dsp:spPr>
        <a:xfrm>
          <a:off x="0" y="170729"/>
          <a:ext cx="8839200" cy="444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maintains a practice of regular program reviews and acts upon the findings</a:t>
          </a:r>
          <a:r>
            <a:rPr lang="en-US" sz="1200" kern="1200" dirty="0"/>
            <a:t>.</a:t>
          </a:r>
        </a:p>
      </dsp:txBody>
      <dsp:txXfrm>
        <a:off x="0" y="170729"/>
        <a:ext cx="8839200" cy="444150"/>
      </dsp:txXfrm>
    </dsp:sp>
    <dsp:sp modelId="{53F475E4-5CDD-47E0-A669-37D712A41567}">
      <dsp:nvSpPr>
        <dsp:cNvPr id="0" name=""/>
        <dsp:cNvSpPr/>
      </dsp:nvSpPr>
      <dsp:spPr>
        <a:xfrm>
          <a:off x="441960" y="82169"/>
          <a:ext cx="6187440" cy="17712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4.A.1</a:t>
          </a:r>
          <a:r>
            <a:rPr lang="en-US" sz="800" b="0" kern="1200" cap="none" spc="0" dirty="0">
              <a:ln w="0"/>
              <a:solidFill>
                <a:schemeClr val="tx1"/>
              </a:solidFill>
              <a:effectLst>
                <a:outerShdw blurRad="38100" dist="19050" dir="2700000" algn="tl" rotWithShape="0">
                  <a:schemeClr val="dk1">
                    <a:alpha val="40000"/>
                  </a:schemeClr>
                </a:outerShdw>
              </a:effectLst>
            </a:rPr>
            <a:t>.</a:t>
          </a:r>
        </a:p>
      </dsp:txBody>
      <dsp:txXfrm>
        <a:off x="450606" y="90815"/>
        <a:ext cx="6170148" cy="159828"/>
      </dsp:txXfrm>
    </dsp:sp>
    <dsp:sp modelId="{2298DC7E-E75C-4DA5-9B71-4B235FE2BA44}">
      <dsp:nvSpPr>
        <dsp:cNvPr id="0" name=""/>
        <dsp:cNvSpPr/>
      </dsp:nvSpPr>
      <dsp:spPr>
        <a:xfrm>
          <a:off x="0" y="735839"/>
          <a:ext cx="8839200" cy="888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evaluates all the credit that it transcripts, including what it awards for experiential learning or other forms of prior learning, or relies on the evaluation of responsible third parties.</a:t>
          </a:r>
        </a:p>
      </dsp:txBody>
      <dsp:txXfrm>
        <a:off x="0" y="735839"/>
        <a:ext cx="8839200" cy="888300"/>
      </dsp:txXfrm>
    </dsp:sp>
    <dsp:sp modelId="{DB8FAE16-AB2E-4CF9-8434-7B52626C32AE}">
      <dsp:nvSpPr>
        <dsp:cNvPr id="0" name=""/>
        <dsp:cNvSpPr/>
      </dsp:nvSpPr>
      <dsp:spPr>
        <a:xfrm>
          <a:off x="441960" y="647279"/>
          <a:ext cx="6187440" cy="177120"/>
        </a:xfrm>
        <a:prstGeom prst="roundRect">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4.A.2.</a:t>
          </a:r>
        </a:p>
      </dsp:txBody>
      <dsp:txXfrm>
        <a:off x="450606" y="655925"/>
        <a:ext cx="6170148" cy="159828"/>
      </dsp:txXfrm>
    </dsp:sp>
    <dsp:sp modelId="{552BCBBA-7628-457B-A2F8-2B13C2C1BE4F}">
      <dsp:nvSpPr>
        <dsp:cNvPr id="0" name=""/>
        <dsp:cNvSpPr/>
      </dsp:nvSpPr>
      <dsp:spPr>
        <a:xfrm>
          <a:off x="0" y="1745099"/>
          <a:ext cx="8839200" cy="4441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has policies that ensure the quality of the credit it accepts in transfer.</a:t>
          </a:r>
        </a:p>
      </dsp:txBody>
      <dsp:txXfrm>
        <a:off x="0" y="1745099"/>
        <a:ext cx="8839200" cy="444150"/>
      </dsp:txXfrm>
    </dsp:sp>
    <dsp:sp modelId="{03D4DA44-4736-4772-9F94-B893A45DDC15}">
      <dsp:nvSpPr>
        <dsp:cNvPr id="0" name=""/>
        <dsp:cNvSpPr/>
      </dsp:nvSpPr>
      <dsp:spPr>
        <a:xfrm>
          <a:off x="441960" y="1656539"/>
          <a:ext cx="6187440" cy="177120"/>
        </a:xfrm>
        <a:prstGeom prst="roundRect">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4.A.3.</a:t>
          </a:r>
        </a:p>
      </dsp:txBody>
      <dsp:txXfrm>
        <a:off x="450606" y="1665185"/>
        <a:ext cx="6170148" cy="159828"/>
      </dsp:txXfrm>
    </dsp:sp>
    <dsp:sp modelId="{65D3BD95-34F1-4631-A01A-516F2EF7B347}">
      <dsp:nvSpPr>
        <dsp:cNvPr id="0" name=""/>
        <dsp:cNvSpPr/>
      </dsp:nvSpPr>
      <dsp:spPr>
        <a:xfrm>
          <a:off x="0" y="2310209"/>
          <a:ext cx="8839200" cy="1323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maintains and exercises authority over the prerequisites for courses, rigor of courses, expectations for student learning, access to learning resources, and faculty qualifications for all its programs, including dual credit programs. It ensures that its dual credit courses or programs for high school students are equivalent in learning outcomes and levels of achievement to its higher education curriculum.</a:t>
          </a:r>
        </a:p>
      </dsp:txBody>
      <dsp:txXfrm>
        <a:off x="0" y="2310209"/>
        <a:ext cx="8839200" cy="1323000"/>
      </dsp:txXfrm>
    </dsp:sp>
    <dsp:sp modelId="{6E6BED7D-1261-4942-A6B6-33548C034D52}">
      <dsp:nvSpPr>
        <dsp:cNvPr id="0" name=""/>
        <dsp:cNvSpPr/>
      </dsp:nvSpPr>
      <dsp:spPr>
        <a:xfrm>
          <a:off x="441960" y="2221649"/>
          <a:ext cx="6187440" cy="177120"/>
        </a:xfrm>
        <a:prstGeom prst="roundRect">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4.A.4.</a:t>
          </a:r>
        </a:p>
      </dsp:txBody>
      <dsp:txXfrm>
        <a:off x="450606" y="2230295"/>
        <a:ext cx="6170148" cy="159828"/>
      </dsp:txXfrm>
    </dsp:sp>
    <dsp:sp modelId="{9AC9BBBA-BCD9-40ED-A6F2-E3C2AEF1A8D3}">
      <dsp:nvSpPr>
        <dsp:cNvPr id="0" name=""/>
        <dsp:cNvSpPr/>
      </dsp:nvSpPr>
      <dsp:spPr>
        <a:xfrm>
          <a:off x="0" y="3733800"/>
          <a:ext cx="8839200" cy="661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maintains specialized accreditation for its programs as appropriate to its educational purposes.</a:t>
          </a:r>
        </a:p>
      </dsp:txBody>
      <dsp:txXfrm>
        <a:off x="0" y="3733800"/>
        <a:ext cx="8839200" cy="661500"/>
      </dsp:txXfrm>
    </dsp:sp>
    <dsp:sp modelId="{9BB2ACF8-4B5B-48A3-8499-48B6DE8C4231}">
      <dsp:nvSpPr>
        <dsp:cNvPr id="0" name=""/>
        <dsp:cNvSpPr/>
      </dsp:nvSpPr>
      <dsp:spPr>
        <a:xfrm>
          <a:off x="441960" y="3665610"/>
          <a:ext cx="6187440" cy="177120"/>
        </a:xfrm>
        <a:prstGeom prst="roundRect">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4.A.5.</a:t>
          </a:r>
        </a:p>
      </dsp:txBody>
      <dsp:txXfrm>
        <a:off x="450606" y="3674256"/>
        <a:ext cx="6170148" cy="159828"/>
      </dsp:txXfrm>
    </dsp:sp>
    <dsp:sp modelId="{8FE4E8CF-03C9-4092-9367-E635381E5DC3}">
      <dsp:nvSpPr>
        <dsp:cNvPr id="0" name=""/>
        <dsp:cNvSpPr/>
      </dsp:nvSpPr>
      <dsp:spPr>
        <a:xfrm>
          <a:off x="0" y="4536630"/>
          <a:ext cx="8839200" cy="1096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6020" tIns="124968" rIns="686020" bIns="99568" numCol="1" spcCol="1270" anchor="t" anchorCtr="0">
          <a:noAutofit/>
        </a:bodyPr>
        <a:lstStyle/>
        <a:p>
          <a:pPr marL="114300" lvl="1" indent="-114300" algn="l" defTabSz="622300">
            <a:lnSpc>
              <a:spcPct val="90000"/>
            </a:lnSpc>
            <a:spcBef>
              <a:spcPct val="0"/>
            </a:spcBef>
            <a:spcAft>
              <a:spcPct val="15000"/>
            </a:spcAft>
            <a:buNone/>
          </a:pPr>
          <a:r>
            <a:rPr lang="en-US" sz="1400" kern="1200" dirty="0"/>
            <a:t>The institution evaluates the success of its graduates. The institution ensures that the credentials it represents as preparation for advanced study or employment accomplish these purposes. For all programs, the institution looks to indicators it deems appropriate to its mission.</a:t>
          </a:r>
        </a:p>
      </dsp:txBody>
      <dsp:txXfrm>
        <a:off x="0" y="4536630"/>
        <a:ext cx="8839200" cy="1096200"/>
      </dsp:txXfrm>
    </dsp:sp>
    <dsp:sp modelId="{4FB8B906-BA93-4D36-B014-0B81DAA4CB3E}">
      <dsp:nvSpPr>
        <dsp:cNvPr id="0" name=""/>
        <dsp:cNvSpPr/>
      </dsp:nvSpPr>
      <dsp:spPr>
        <a:xfrm>
          <a:off x="441960" y="4448070"/>
          <a:ext cx="6187440" cy="177120"/>
        </a:xfrm>
        <a:prstGeom prst="roundRect">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33871" tIns="0" rIns="233871" bIns="0" numCol="1" spcCol="1270" anchor="ctr"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tx1"/>
              </a:solidFill>
              <a:effectLst>
                <a:outerShdw blurRad="38100" dist="19050" dir="2700000" algn="tl" rotWithShape="0">
                  <a:schemeClr val="dk1">
                    <a:alpha val="40000"/>
                  </a:schemeClr>
                </a:outerShdw>
              </a:effectLst>
            </a:rPr>
            <a:t>4.A.6.</a:t>
          </a:r>
          <a:r>
            <a:rPr lang="en-US" sz="800" b="0" kern="1200" cap="none" spc="0" dirty="0">
              <a:ln w="0"/>
              <a:solidFill>
                <a:schemeClr val="tx1"/>
              </a:solidFill>
              <a:effectLst>
                <a:outerShdw blurRad="38100" dist="19050" dir="2700000" algn="tl" rotWithShape="0">
                  <a:schemeClr val="dk1">
                    <a:alpha val="40000"/>
                  </a:schemeClr>
                </a:outerShdw>
              </a:effectLst>
            </a:rPr>
            <a:t> </a:t>
          </a:r>
        </a:p>
      </dsp:txBody>
      <dsp:txXfrm>
        <a:off x="450606" y="4456716"/>
        <a:ext cx="6170148" cy="15982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BC1E-2A66-D66B-EABB-17B4CBF33E0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EFB6CF5-256C-6975-8020-4D1B0C16FA2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F1C3F1E-0928-4DEC-72E8-B40EFBA41364}"/>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5DD72491-A06A-1213-B03A-F974CF5D56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347FF-DF74-6926-92CB-98D134008E29}"/>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267713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CA332-C8B8-E9C1-169A-D152552001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2931B0-A137-1989-9386-E1585ED48E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6376D-5CCB-6D52-8459-BBA023132510}"/>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4644ACFC-82C3-2AE1-A167-E294D571B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51F96-837A-3EE9-13DD-AD074FEB1ED5}"/>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417898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9FD9A1-8904-6460-0EA4-771E48CCBF2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8095B6-544A-A5E3-30CE-30858C8F6CD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200CB-B44D-ED57-ACD4-CE44FF277ADB}"/>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FB752A29-FAD7-D760-E6BC-BB072A036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6D3AB-AF5D-A3C0-039D-D6A8DBD7EBD0}"/>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71734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9460-B898-FB2A-4653-5EC94226A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CE659-37BE-4F84-6CF3-5A4741C36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D9DE48-67D2-F68C-CB27-9F0F963A9907}"/>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BEAF22F1-7FD6-B5AA-0AAA-A9AE00E76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0317D-3D64-F7EC-AEB7-AB2BD3AF294B}"/>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1040182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D3B4-834D-5193-9E67-33C971E58BD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D485BA7-4484-6345-1E3B-FAC3C3A0371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56D776-3460-D3E7-4738-FFCB914E25F5}"/>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985682CA-428B-7115-2908-C04E1CD28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F9B1A9-BCCD-480B-2139-CFB29EA69858}"/>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262675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D345-FDC5-EE0F-3CDC-718E995748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940A48-283C-509C-8EFC-55035859D40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D34896-B278-4C15-E5BB-37C4775C5A5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2CDB77-1EE9-BA3B-004C-4AE1DB9DCDF0}"/>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6" name="Footer Placeholder 5">
            <a:extLst>
              <a:ext uri="{FF2B5EF4-FFF2-40B4-BE49-F238E27FC236}">
                <a16:creationId xmlns:a16="http://schemas.microsoft.com/office/drawing/2014/main" id="{A193A5D8-C9C1-068C-9284-290CA9C64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2993A-1EB5-139C-2CA5-DC54B211FA17}"/>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412872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B1E6-BC21-AC57-9A5E-4CD750BD3A4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985CEB-B272-EC17-1308-36D1C886443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E6BCAEB-A71C-049E-A008-12B7C9F913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0E50CA-3B2C-EEE8-54A7-91CFA99BEAB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EFF21F6-A732-6650-C6B9-C59678A1DEA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6E0091-5571-E8E8-7489-5CF576C0FF47}"/>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8" name="Footer Placeholder 7">
            <a:extLst>
              <a:ext uri="{FF2B5EF4-FFF2-40B4-BE49-F238E27FC236}">
                <a16:creationId xmlns:a16="http://schemas.microsoft.com/office/drawing/2014/main" id="{4F675A72-E12E-E0EF-E35F-6961026C49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0ABD82-3C13-8794-C6E0-7C27731991B2}"/>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121790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13738-BA11-7FC8-D832-4C5CAAF17D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2F640D-2315-9EF8-5F6C-D525986C90EA}"/>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4" name="Footer Placeholder 3">
            <a:extLst>
              <a:ext uri="{FF2B5EF4-FFF2-40B4-BE49-F238E27FC236}">
                <a16:creationId xmlns:a16="http://schemas.microsoft.com/office/drawing/2014/main" id="{A2E0291D-FEF5-7942-4525-4D98D586D3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0C3CF-FBED-F683-D1C7-700C48F72013}"/>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138169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A52690-E971-9987-0354-4304D592D372}"/>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3" name="Footer Placeholder 2">
            <a:extLst>
              <a:ext uri="{FF2B5EF4-FFF2-40B4-BE49-F238E27FC236}">
                <a16:creationId xmlns:a16="http://schemas.microsoft.com/office/drawing/2014/main" id="{26560114-9843-8997-D486-36028FCFAF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DF5757-4E68-4801-3F51-903F3D79AEEF}"/>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357150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C682-C296-5933-35C3-6E157688F0E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972FD58-2DAD-B5FF-6A1F-7AD3FDC9FFF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E5F81E-FCC8-266A-67B4-29D2CABCC9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135748E-FFFC-0229-EAF1-6FD692672371}"/>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6" name="Footer Placeholder 5">
            <a:extLst>
              <a:ext uri="{FF2B5EF4-FFF2-40B4-BE49-F238E27FC236}">
                <a16:creationId xmlns:a16="http://schemas.microsoft.com/office/drawing/2014/main" id="{46955077-D8B4-A48C-C51B-E22BB49F9E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DF810D-FA3B-C945-297C-2CDD9A289508}"/>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224601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6117-6A31-96A3-B388-76BD89B034F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B0C26B3-4D92-4EB8-873F-9D579C6AC53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B4823D2-F017-3837-5C28-E969620DE4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AA3B1EF-1EDE-A0BE-2B09-FBA1A0B36511}"/>
              </a:ext>
            </a:extLst>
          </p:cNvPr>
          <p:cNvSpPr>
            <a:spLocks noGrp="1"/>
          </p:cNvSpPr>
          <p:nvPr>
            <p:ph type="dt" sz="half" idx="10"/>
          </p:nvPr>
        </p:nvSpPr>
        <p:spPr/>
        <p:txBody>
          <a:bodyPr/>
          <a:lstStyle/>
          <a:p>
            <a:fld id="{37F2CCEC-7271-465B-85FC-10AD4BDDFBA6}" type="datetimeFigureOut">
              <a:rPr lang="en-US" smtClean="0"/>
              <a:pPr/>
              <a:t>1/30/2023</a:t>
            </a:fld>
            <a:endParaRPr lang="en-US"/>
          </a:p>
        </p:txBody>
      </p:sp>
      <p:sp>
        <p:nvSpPr>
          <p:cNvPr id="6" name="Footer Placeholder 5">
            <a:extLst>
              <a:ext uri="{FF2B5EF4-FFF2-40B4-BE49-F238E27FC236}">
                <a16:creationId xmlns:a16="http://schemas.microsoft.com/office/drawing/2014/main" id="{C2E0276A-2E7F-1002-6470-BF1A8A80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3734A-1C81-C161-6539-145DFB9625AD}"/>
              </a:ext>
            </a:extLst>
          </p:cNvPr>
          <p:cNvSpPr>
            <a:spLocks noGrp="1"/>
          </p:cNvSpPr>
          <p:nvPr>
            <p:ph type="sldNum" sz="quarter" idx="12"/>
          </p:nvPr>
        </p:nvSpPr>
        <p:spPr/>
        <p:txBody>
          <a:bodyPr/>
          <a:lstStyle/>
          <a:p>
            <a:fld id="{66B5C0A0-3939-41AF-8988-743801A84825}" type="slidenum">
              <a:rPr lang="en-US" smtClean="0"/>
              <a:pPr/>
              <a:t>‹#›</a:t>
            </a:fld>
            <a:endParaRPr lang="en-US"/>
          </a:p>
        </p:txBody>
      </p:sp>
    </p:spTree>
    <p:extLst>
      <p:ext uri="{BB962C8B-B14F-4D97-AF65-F5344CB8AC3E}">
        <p14:creationId xmlns:p14="http://schemas.microsoft.com/office/powerpoint/2010/main" val="247093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FBB3F3-B7CD-E572-D596-0EE2A042166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7CE3A5-06BC-D201-6E81-245710B1F36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42B1-8913-CED2-FF51-81F96092AE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F2CCEC-7271-465B-85FC-10AD4BDDFBA6}" type="datetimeFigureOut">
              <a:rPr lang="en-US" smtClean="0"/>
              <a:pPr/>
              <a:t>1/30/2023</a:t>
            </a:fld>
            <a:endParaRPr lang="en-US"/>
          </a:p>
        </p:txBody>
      </p:sp>
      <p:sp>
        <p:nvSpPr>
          <p:cNvPr id="5" name="Footer Placeholder 4">
            <a:extLst>
              <a:ext uri="{FF2B5EF4-FFF2-40B4-BE49-F238E27FC236}">
                <a16:creationId xmlns:a16="http://schemas.microsoft.com/office/drawing/2014/main" id="{445687CF-DA0A-B3C6-89D0-B7011758A4A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E80ACD-5429-12DF-A002-DA2E6318C35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6B5C0A0-3939-41AF-8988-743801A84825}" type="slidenum">
              <a:rPr lang="en-US" smtClean="0"/>
              <a:pPr/>
              <a:t>‹#›</a:t>
            </a:fld>
            <a:endParaRPr lang="en-US"/>
          </a:p>
        </p:txBody>
      </p:sp>
    </p:spTree>
    <p:extLst>
      <p:ext uri="{BB962C8B-B14F-4D97-AF65-F5344CB8AC3E}">
        <p14:creationId xmlns:p14="http://schemas.microsoft.com/office/powerpoint/2010/main" val="3966244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229600" cy="3352800"/>
          </a:xfrm>
        </p:spPr>
        <p:txBody>
          <a:bodyPr>
            <a:noAutofit/>
          </a:bodyPr>
          <a:lstStyle/>
          <a:p>
            <a:r>
              <a:rPr lang="en-US" sz="4400" b="0" i="0" dirty="0">
                <a:solidFill>
                  <a:srgbClr val="BA1103"/>
                </a:solidFill>
                <a:effectLst/>
                <a:latin typeface="Lato" panose="020F0502020204030203" pitchFamily="34" charset="0"/>
                <a:ea typeface="Lato" panose="020F0502020204030203" pitchFamily="34" charset="0"/>
                <a:cs typeface="Lato" panose="020F0502020204030203" pitchFamily="34" charset="0"/>
              </a:rPr>
              <a:t>CRITERION 4. </a:t>
            </a:r>
          </a:p>
          <a:p>
            <a:r>
              <a:rPr lang="en-US" sz="4400" b="0" i="0" dirty="0">
                <a:solidFill>
                  <a:srgbClr val="BA1103"/>
                </a:solidFill>
                <a:effectLst/>
                <a:latin typeface="Lato" panose="020F0502020204030203" pitchFamily="34" charset="0"/>
                <a:ea typeface="Lato" panose="020F0502020204030203" pitchFamily="34" charset="0"/>
                <a:cs typeface="Lato" panose="020F0502020204030203" pitchFamily="34" charset="0"/>
              </a:rPr>
              <a:t>TEACHING AND LEARNING: EVALUATION AND IMPROVEMENT  </a:t>
            </a:r>
            <a:endParaRPr lang="en-US" sz="4400" dirty="0">
              <a:solidFill>
                <a:srgbClr val="BA1103"/>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PPT.jpg"/>
          <p:cNvPicPr>
            <a:picLocks noChangeAspect="1"/>
          </p:cNvPicPr>
          <p:nvPr/>
        </p:nvPicPr>
        <p:blipFill>
          <a:blip r:embed="rId2"/>
          <a:srcRect l="16216"/>
          <a:stretch>
            <a:fillRect/>
          </a:stretch>
        </p:blipFill>
        <p:spPr>
          <a:xfrm>
            <a:off x="5562600" y="6105691"/>
            <a:ext cx="3429000" cy="752309"/>
          </a:xfrm>
          <a:prstGeom prst="rect">
            <a:avLst/>
          </a:prstGeom>
        </p:spPr>
      </p:pic>
      <p:pic>
        <p:nvPicPr>
          <p:cNvPr id="5" name="Picture 4" descr="seal.jpg"/>
          <p:cNvPicPr>
            <a:picLocks noChangeAspect="1"/>
          </p:cNvPicPr>
          <p:nvPr/>
        </p:nvPicPr>
        <p:blipFill>
          <a:blip r:embed="rId3" cstate="print">
            <a:lum bright="70000" contrast="-70000"/>
          </a:blip>
          <a:stretch>
            <a:fillRect/>
          </a:stretch>
        </p:blipFill>
        <p:spPr>
          <a:xfrm rot="2373615">
            <a:off x="-1081843" y="4250673"/>
            <a:ext cx="3657600" cy="366102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a:srcRect l="16216"/>
          <a:stretch>
            <a:fillRect/>
          </a:stretch>
        </p:blipFill>
        <p:spPr>
          <a:xfrm>
            <a:off x="5562600" y="6105691"/>
            <a:ext cx="3429000" cy="752309"/>
          </a:xfrm>
          <a:prstGeom prst="rect">
            <a:avLst/>
          </a:prstGeom>
        </p:spPr>
      </p:pic>
      <p:pic>
        <p:nvPicPr>
          <p:cNvPr id="5" name="Picture 4" descr="seal.jpg"/>
          <p:cNvPicPr>
            <a:picLocks noChangeAspect="1"/>
          </p:cNvPicPr>
          <p:nvPr/>
        </p:nvPicPr>
        <p:blipFill>
          <a:blip r:embed="rId3" cstate="print">
            <a:lum bright="70000" contrast="-70000"/>
          </a:blip>
          <a:stretch>
            <a:fillRect/>
          </a:stretch>
        </p:blipFill>
        <p:spPr>
          <a:xfrm rot="2373615">
            <a:off x="-1081843" y="4250673"/>
            <a:ext cx="3657600" cy="3661027"/>
          </a:xfrm>
          <a:prstGeom prst="rect">
            <a:avLst/>
          </a:prstGeom>
        </p:spPr>
      </p:pic>
      <p:graphicFrame>
        <p:nvGraphicFramePr>
          <p:cNvPr id="8" name="Diagram 7">
            <a:extLst>
              <a:ext uri="{FF2B5EF4-FFF2-40B4-BE49-F238E27FC236}">
                <a16:creationId xmlns:a16="http://schemas.microsoft.com/office/drawing/2014/main" id="{09800758-75F0-9998-1301-6BE9443E0CA5}"/>
              </a:ext>
            </a:extLst>
          </p:cNvPr>
          <p:cNvGraphicFramePr/>
          <p:nvPr>
            <p:extLst>
              <p:ext uri="{D42A27DB-BD31-4B8C-83A1-F6EECF244321}">
                <p14:modId xmlns:p14="http://schemas.microsoft.com/office/powerpoint/2010/main" val="2366138926"/>
              </p:ext>
            </p:extLst>
          </p:nvPr>
        </p:nvGraphicFramePr>
        <p:xfrm>
          <a:off x="44394" y="647699"/>
          <a:ext cx="8839200" cy="571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ubtitle 2">
            <a:extLst>
              <a:ext uri="{FF2B5EF4-FFF2-40B4-BE49-F238E27FC236}">
                <a16:creationId xmlns:a16="http://schemas.microsoft.com/office/drawing/2014/main" id="{DE4A94C7-FB1A-7671-734A-7F21F6F5E3E7}"/>
              </a:ext>
            </a:extLst>
          </p:cNvPr>
          <p:cNvSpPr>
            <a:spLocks noGrp="1"/>
          </p:cNvSpPr>
          <p:nvPr>
            <p:ph type="subTitle" idx="1"/>
          </p:nvPr>
        </p:nvSpPr>
        <p:spPr>
          <a:xfrm>
            <a:off x="-190500" y="27432"/>
            <a:ext cx="9525000" cy="336807"/>
          </a:xfrm>
        </p:spPr>
        <p:txBody>
          <a:bodyPr>
            <a:noAutofit/>
          </a:bodyPr>
          <a:lstStyle/>
          <a:p>
            <a:r>
              <a:rPr lang="en-US" sz="2400" b="1" i="0" dirty="0">
                <a:solidFill>
                  <a:srgbClr val="BA1103"/>
                </a:solidFill>
                <a:effectLst/>
                <a:latin typeface="Lato" panose="020F0502020204030203" pitchFamily="34" charset="0"/>
                <a:ea typeface="Lato" panose="020F0502020204030203" pitchFamily="34" charset="0"/>
                <a:cs typeface="Lato" panose="020F0502020204030203" pitchFamily="34" charset="0"/>
              </a:rPr>
              <a:t>4.A. The institution ensures the quality of its educational offerings </a:t>
            </a:r>
            <a:endParaRPr lang="en-US" sz="2400" b="1" dirty="0">
              <a:solidFill>
                <a:srgbClr val="BA110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0873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a:srcRect l="16216"/>
          <a:stretch>
            <a:fillRect/>
          </a:stretch>
        </p:blipFill>
        <p:spPr>
          <a:xfrm>
            <a:off x="5562600" y="6105691"/>
            <a:ext cx="3429000" cy="752309"/>
          </a:xfrm>
          <a:prstGeom prst="rect">
            <a:avLst/>
          </a:prstGeom>
        </p:spPr>
      </p:pic>
      <p:pic>
        <p:nvPicPr>
          <p:cNvPr id="5" name="Picture 4" descr="seal.jpg"/>
          <p:cNvPicPr>
            <a:picLocks noChangeAspect="1"/>
          </p:cNvPicPr>
          <p:nvPr/>
        </p:nvPicPr>
        <p:blipFill>
          <a:blip r:embed="rId3" cstate="print">
            <a:lum bright="70000" contrast="-70000"/>
          </a:blip>
          <a:stretch>
            <a:fillRect/>
          </a:stretch>
        </p:blipFill>
        <p:spPr>
          <a:xfrm rot="2373615">
            <a:off x="-1081843" y="4250673"/>
            <a:ext cx="3657600" cy="3661027"/>
          </a:xfrm>
          <a:prstGeom prst="rect">
            <a:avLst/>
          </a:prstGeom>
        </p:spPr>
      </p:pic>
      <p:sp>
        <p:nvSpPr>
          <p:cNvPr id="8" name="Rectangle: Rounded Corners 7">
            <a:extLst>
              <a:ext uri="{FF2B5EF4-FFF2-40B4-BE49-F238E27FC236}">
                <a16:creationId xmlns:a16="http://schemas.microsoft.com/office/drawing/2014/main" id="{6B8DB200-2EAB-C4CC-4CBC-D6628D81BE8A}"/>
              </a:ext>
            </a:extLst>
          </p:cNvPr>
          <p:cNvSpPr/>
          <p:nvPr/>
        </p:nvSpPr>
        <p:spPr>
          <a:xfrm>
            <a:off x="1066800" y="1981200"/>
            <a:ext cx="7848600" cy="1143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nchor="t" anchorCtr="0"/>
          <a:lstStyle/>
          <a:p>
            <a:r>
              <a:rPr lang="en-US" dirty="0"/>
              <a:t>4.B.1. </a:t>
            </a:r>
            <a:r>
              <a:rPr lang="en-US" sz="1800" kern="1200" dirty="0"/>
              <a:t>The institution has effective processes for assessment of student learning and for achievement of learning goals in academic and cocurricular offerings.</a:t>
            </a:r>
            <a:endParaRPr lang="en-US" sz="1600" kern="1200" dirty="0"/>
          </a:p>
          <a:p>
            <a:endParaRPr lang="en-US" dirty="0"/>
          </a:p>
        </p:txBody>
      </p:sp>
      <p:sp>
        <p:nvSpPr>
          <p:cNvPr id="14" name="Rectangle: Rounded Corners 13">
            <a:extLst>
              <a:ext uri="{FF2B5EF4-FFF2-40B4-BE49-F238E27FC236}">
                <a16:creationId xmlns:a16="http://schemas.microsoft.com/office/drawing/2014/main" id="{C04AB555-CAB2-84DF-4DA7-2A6BB07CB769}"/>
              </a:ext>
            </a:extLst>
          </p:cNvPr>
          <p:cNvSpPr/>
          <p:nvPr/>
        </p:nvSpPr>
        <p:spPr>
          <a:xfrm>
            <a:off x="1066800" y="3352800"/>
            <a:ext cx="7848600" cy="1143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lstStyle/>
          <a:p>
            <a:pPr marL="114300" lvl="1" indent="-114300" algn="l" defTabSz="622300">
              <a:lnSpc>
                <a:spcPct val="90000"/>
              </a:lnSpc>
              <a:spcBef>
                <a:spcPct val="0"/>
              </a:spcBef>
              <a:spcAft>
                <a:spcPct val="15000"/>
              </a:spcAft>
              <a:buNone/>
            </a:pPr>
            <a:r>
              <a:rPr lang="en-US" dirty="0"/>
              <a:t>4.B.2. </a:t>
            </a:r>
            <a:r>
              <a:rPr lang="en-US" sz="1800" kern="1200" dirty="0"/>
              <a:t>The institution uses the information gained from assessment to improve student learning.</a:t>
            </a:r>
          </a:p>
          <a:p>
            <a:endParaRPr lang="en-US" dirty="0"/>
          </a:p>
        </p:txBody>
      </p:sp>
      <p:sp>
        <p:nvSpPr>
          <p:cNvPr id="15" name="Rectangle: Rounded Corners 14">
            <a:extLst>
              <a:ext uri="{FF2B5EF4-FFF2-40B4-BE49-F238E27FC236}">
                <a16:creationId xmlns:a16="http://schemas.microsoft.com/office/drawing/2014/main" id="{EF0EA5C9-8101-1EEC-A465-847D0C2D1FA6}"/>
              </a:ext>
            </a:extLst>
          </p:cNvPr>
          <p:cNvSpPr/>
          <p:nvPr/>
        </p:nvSpPr>
        <p:spPr>
          <a:xfrm>
            <a:off x="1066800" y="4724400"/>
            <a:ext cx="7848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lstStyle/>
          <a:p>
            <a:pPr marL="114300" lvl="1" indent="-114300" algn="l" defTabSz="622300">
              <a:lnSpc>
                <a:spcPct val="90000"/>
              </a:lnSpc>
              <a:spcBef>
                <a:spcPct val="0"/>
              </a:spcBef>
              <a:spcAft>
                <a:spcPct val="15000"/>
              </a:spcAft>
              <a:buNone/>
            </a:pPr>
            <a:r>
              <a:rPr lang="en-US" dirty="0"/>
              <a:t>4.B.3. </a:t>
            </a:r>
            <a:r>
              <a:rPr lang="en-US" sz="1800" kern="1200" dirty="0"/>
              <a:t>The institution’s processes and methodologies to assess student learning reflect good practice, including the substantial participation of faculty, instructional and other relevant staff members..</a:t>
            </a:r>
          </a:p>
          <a:p>
            <a:endParaRPr lang="en-US" dirty="0"/>
          </a:p>
        </p:txBody>
      </p:sp>
      <p:sp>
        <p:nvSpPr>
          <p:cNvPr id="16" name="Subtitle 2">
            <a:extLst>
              <a:ext uri="{FF2B5EF4-FFF2-40B4-BE49-F238E27FC236}">
                <a16:creationId xmlns:a16="http://schemas.microsoft.com/office/drawing/2014/main" id="{14439CE3-0E30-784D-4AF6-E84BCFE63ECD}"/>
              </a:ext>
            </a:extLst>
          </p:cNvPr>
          <p:cNvSpPr>
            <a:spLocks noGrp="1"/>
          </p:cNvSpPr>
          <p:nvPr>
            <p:ph type="subTitle" idx="1"/>
          </p:nvPr>
        </p:nvSpPr>
        <p:spPr>
          <a:xfrm>
            <a:off x="122314" y="304800"/>
            <a:ext cx="8869286" cy="1447800"/>
          </a:xfrm>
        </p:spPr>
        <p:txBody>
          <a:bodyPr>
            <a:noAutofit/>
          </a:bodyPr>
          <a:lstStyle/>
          <a:p>
            <a:r>
              <a:rPr lang="en-US" sz="2400" b="1" i="0" dirty="0">
                <a:solidFill>
                  <a:srgbClr val="BA1103"/>
                </a:solidFill>
                <a:effectLst/>
                <a:latin typeface="Lato" panose="020F0502020204030203" pitchFamily="34" charset="0"/>
                <a:ea typeface="Lato" panose="020F0502020204030203" pitchFamily="34" charset="0"/>
                <a:cs typeface="Lato" panose="020F0502020204030203" pitchFamily="34" charset="0"/>
              </a:rPr>
              <a:t>4.B. The institution engages in ongoing assessment of student learning as part of its commitment to the educational outcomes of its students.</a:t>
            </a:r>
            <a:endParaRPr lang="en-US" sz="2400" b="1" dirty="0">
              <a:solidFill>
                <a:srgbClr val="BA110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3903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a:srcRect l="16216"/>
          <a:stretch>
            <a:fillRect/>
          </a:stretch>
        </p:blipFill>
        <p:spPr>
          <a:xfrm>
            <a:off x="5562600" y="6105691"/>
            <a:ext cx="3429000" cy="752309"/>
          </a:xfrm>
          <a:prstGeom prst="rect">
            <a:avLst/>
          </a:prstGeom>
        </p:spPr>
      </p:pic>
      <p:pic>
        <p:nvPicPr>
          <p:cNvPr id="5" name="Picture 4" descr="seal.jpg"/>
          <p:cNvPicPr>
            <a:picLocks noChangeAspect="1"/>
          </p:cNvPicPr>
          <p:nvPr/>
        </p:nvPicPr>
        <p:blipFill>
          <a:blip r:embed="rId3" cstate="print">
            <a:lum bright="70000" contrast="-70000"/>
          </a:blip>
          <a:stretch>
            <a:fillRect/>
          </a:stretch>
        </p:blipFill>
        <p:spPr>
          <a:xfrm rot="2373615">
            <a:off x="-1081843" y="4250673"/>
            <a:ext cx="3657600" cy="3661027"/>
          </a:xfrm>
          <a:prstGeom prst="rect">
            <a:avLst/>
          </a:prstGeom>
        </p:spPr>
      </p:pic>
      <p:grpSp>
        <p:nvGrpSpPr>
          <p:cNvPr id="16" name="Group 15">
            <a:extLst>
              <a:ext uri="{FF2B5EF4-FFF2-40B4-BE49-F238E27FC236}">
                <a16:creationId xmlns:a16="http://schemas.microsoft.com/office/drawing/2014/main" id="{6E369A13-F19B-9152-AFE2-C14CC97FAAAC}"/>
              </a:ext>
            </a:extLst>
          </p:cNvPr>
          <p:cNvGrpSpPr/>
          <p:nvPr/>
        </p:nvGrpSpPr>
        <p:grpSpPr>
          <a:xfrm>
            <a:off x="304800" y="609600"/>
            <a:ext cx="8191500" cy="6248400"/>
            <a:chOff x="2309057" y="952501"/>
            <a:chExt cx="4800600" cy="4800600"/>
          </a:xfrm>
        </p:grpSpPr>
        <p:sp>
          <p:nvSpPr>
            <p:cNvPr id="17" name="Diamond 16">
              <a:extLst>
                <a:ext uri="{FF2B5EF4-FFF2-40B4-BE49-F238E27FC236}">
                  <a16:creationId xmlns:a16="http://schemas.microsoft.com/office/drawing/2014/main" id="{E0DCCFD9-BF36-07BC-CCE2-8A22F599354D}"/>
                </a:ext>
              </a:extLst>
            </p:cNvPr>
            <p:cNvSpPr/>
            <p:nvPr/>
          </p:nvSpPr>
          <p:spPr>
            <a:xfrm>
              <a:off x="2309057" y="952501"/>
              <a:ext cx="4800600" cy="4800600"/>
            </a:xfrm>
            <a:prstGeom prst="diamond">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8" name="Freeform: Shape 17">
              <a:extLst>
                <a:ext uri="{FF2B5EF4-FFF2-40B4-BE49-F238E27FC236}">
                  <a16:creationId xmlns:a16="http://schemas.microsoft.com/office/drawing/2014/main" id="{F54E2CE6-5ADF-45AE-A5C1-1333E6CB9BC6}"/>
                </a:ext>
              </a:extLst>
            </p:cNvPr>
            <p:cNvSpPr/>
            <p:nvPr/>
          </p:nvSpPr>
          <p:spPr>
            <a:xfrm>
              <a:off x="2765114" y="1408557"/>
              <a:ext cx="1872234" cy="1872234"/>
            </a:xfrm>
            <a:custGeom>
              <a:avLst/>
              <a:gdLst>
                <a:gd name="connsiteX0" fmla="*/ 0 w 1872234"/>
                <a:gd name="connsiteY0" fmla="*/ 312045 h 1872234"/>
                <a:gd name="connsiteX1" fmla="*/ 312045 w 1872234"/>
                <a:gd name="connsiteY1" fmla="*/ 0 h 1872234"/>
                <a:gd name="connsiteX2" fmla="*/ 1560189 w 1872234"/>
                <a:gd name="connsiteY2" fmla="*/ 0 h 1872234"/>
                <a:gd name="connsiteX3" fmla="*/ 1872234 w 1872234"/>
                <a:gd name="connsiteY3" fmla="*/ 312045 h 1872234"/>
                <a:gd name="connsiteX4" fmla="*/ 1872234 w 1872234"/>
                <a:gd name="connsiteY4" fmla="*/ 1560189 h 1872234"/>
                <a:gd name="connsiteX5" fmla="*/ 1560189 w 1872234"/>
                <a:gd name="connsiteY5" fmla="*/ 1872234 h 1872234"/>
                <a:gd name="connsiteX6" fmla="*/ 312045 w 1872234"/>
                <a:gd name="connsiteY6" fmla="*/ 1872234 h 1872234"/>
                <a:gd name="connsiteX7" fmla="*/ 0 w 1872234"/>
                <a:gd name="connsiteY7" fmla="*/ 1560189 h 1872234"/>
                <a:gd name="connsiteX8" fmla="*/ 0 w 1872234"/>
                <a:gd name="connsiteY8" fmla="*/ 312045 h 187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234" h="1872234">
                  <a:moveTo>
                    <a:pt x="0" y="312045"/>
                  </a:moveTo>
                  <a:cubicBezTo>
                    <a:pt x="0" y="139707"/>
                    <a:pt x="139707" y="0"/>
                    <a:pt x="312045" y="0"/>
                  </a:cubicBezTo>
                  <a:lnTo>
                    <a:pt x="1560189" y="0"/>
                  </a:lnTo>
                  <a:cubicBezTo>
                    <a:pt x="1732527" y="0"/>
                    <a:pt x="1872234" y="139707"/>
                    <a:pt x="1872234" y="312045"/>
                  </a:cubicBezTo>
                  <a:lnTo>
                    <a:pt x="1872234" y="1560189"/>
                  </a:lnTo>
                  <a:cubicBezTo>
                    <a:pt x="1872234" y="1732527"/>
                    <a:pt x="1732527" y="1872234"/>
                    <a:pt x="1560189" y="1872234"/>
                  </a:cubicBezTo>
                  <a:lnTo>
                    <a:pt x="312045" y="1872234"/>
                  </a:lnTo>
                  <a:cubicBezTo>
                    <a:pt x="139707" y="1872234"/>
                    <a:pt x="0" y="1732527"/>
                    <a:pt x="0" y="1560189"/>
                  </a:cubicBezTo>
                  <a:lnTo>
                    <a:pt x="0" y="312045"/>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51415" tIns="251415" rIns="251415" bIns="251415" numCol="1" spcCol="1270" anchor="ctr" anchorCtr="0">
              <a:noAutofit/>
            </a:bodyPr>
            <a:lstStyle/>
            <a:p>
              <a:pPr algn="ctr" defTabSz="1866900">
                <a:lnSpc>
                  <a:spcPct val="90000"/>
                </a:lnSpc>
                <a:spcBef>
                  <a:spcPct val="0"/>
                </a:spcBef>
                <a:spcAft>
                  <a:spcPct val="35000"/>
                </a:spcAft>
              </a:pPr>
              <a:r>
                <a:rPr lang="en-US" kern="1200" dirty="0"/>
                <a:t>4.C.1. The institution has defined goals for student retention, persistence and completion that are ambitious, attainable and appropriate to its mission, student populations and educational offerings.</a:t>
              </a:r>
            </a:p>
            <a:p>
              <a:pPr marL="0" lvl="0" indent="0" algn="ctr" defTabSz="1866900">
                <a:lnSpc>
                  <a:spcPct val="90000"/>
                </a:lnSpc>
                <a:spcBef>
                  <a:spcPct val="0"/>
                </a:spcBef>
                <a:spcAft>
                  <a:spcPct val="35000"/>
                </a:spcAft>
                <a:buNone/>
              </a:pPr>
              <a:endParaRPr lang="en-US" sz="1400" kern="1200" dirty="0"/>
            </a:p>
          </p:txBody>
        </p:sp>
        <p:sp>
          <p:nvSpPr>
            <p:cNvPr id="19" name="Freeform: Shape 18">
              <a:extLst>
                <a:ext uri="{FF2B5EF4-FFF2-40B4-BE49-F238E27FC236}">
                  <a16:creationId xmlns:a16="http://schemas.microsoft.com/office/drawing/2014/main" id="{5B2FDD22-7D76-E6E6-375C-24CA993470D6}"/>
                </a:ext>
              </a:extLst>
            </p:cNvPr>
            <p:cNvSpPr/>
            <p:nvPr/>
          </p:nvSpPr>
          <p:spPr>
            <a:xfrm>
              <a:off x="4781366" y="1408557"/>
              <a:ext cx="1872234" cy="1872234"/>
            </a:xfrm>
            <a:custGeom>
              <a:avLst/>
              <a:gdLst>
                <a:gd name="connsiteX0" fmla="*/ 0 w 1872234"/>
                <a:gd name="connsiteY0" fmla="*/ 312045 h 1872234"/>
                <a:gd name="connsiteX1" fmla="*/ 312045 w 1872234"/>
                <a:gd name="connsiteY1" fmla="*/ 0 h 1872234"/>
                <a:gd name="connsiteX2" fmla="*/ 1560189 w 1872234"/>
                <a:gd name="connsiteY2" fmla="*/ 0 h 1872234"/>
                <a:gd name="connsiteX3" fmla="*/ 1872234 w 1872234"/>
                <a:gd name="connsiteY3" fmla="*/ 312045 h 1872234"/>
                <a:gd name="connsiteX4" fmla="*/ 1872234 w 1872234"/>
                <a:gd name="connsiteY4" fmla="*/ 1560189 h 1872234"/>
                <a:gd name="connsiteX5" fmla="*/ 1560189 w 1872234"/>
                <a:gd name="connsiteY5" fmla="*/ 1872234 h 1872234"/>
                <a:gd name="connsiteX6" fmla="*/ 312045 w 1872234"/>
                <a:gd name="connsiteY6" fmla="*/ 1872234 h 1872234"/>
                <a:gd name="connsiteX7" fmla="*/ 0 w 1872234"/>
                <a:gd name="connsiteY7" fmla="*/ 1560189 h 1872234"/>
                <a:gd name="connsiteX8" fmla="*/ 0 w 1872234"/>
                <a:gd name="connsiteY8" fmla="*/ 312045 h 187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234" h="1872234">
                  <a:moveTo>
                    <a:pt x="0" y="312045"/>
                  </a:moveTo>
                  <a:cubicBezTo>
                    <a:pt x="0" y="139707"/>
                    <a:pt x="139707" y="0"/>
                    <a:pt x="312045" y="0"/>
                  </a:cubicBezTo>
                  <a:lnTo>
                    <a:pt x="1560189" y="0"/>
                  </a:lnTo>
                  <a:cubicBezTo>
                    <a:pt x="1732527" y="0"/>
                    <a:pt x="1872234" y="139707"/>
                    <a:pt x="1872234" y="312045"/>
                  </a:cubicBezTo>
                  <a:lnTo>
                    <a:pt x="1872234" y="1560189"/>
                  </a:lnTo>
                  <a:cubicBezTo>
                    <a:pt x="1872234" y="1732527"/>
                    <a:pt x="1732527" y="1872234"/>
                    <a:pt x="1560189" y="1872234"/>
                  </a:cubicBezTo>
                  <a:lnTo>
                    <a:pt x="312045" y="1872234"/>
                  </a:lnTo>
                  <a:cubicBezTo>
                    <a:pt x="139707" y="1872234"/>
                    <a:pt x="0" y="1732527"/>
                    <a:pt x="0" y="1560189"/>
                  </a:cubicBezTo>
                  <a:lnTo>
                    <a:pt x="0" y="312045"/>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51415" tIns="251415" rIns="251415" bIns="251415" numCol="1" spcCol="1270" anchor="ctr" anchorCtr="0">
              <a:noAutofit/>
            </a:bodyPr>
            <a:lstStyle/>
            <a:p>
              <a:pPr algn="ctr" defTabSz="1866900">
                <a:lnSpc>
                  <a:spcPct val="90000"/>
                </a:lnSpc>
                <a:spcBef>
                  <a:spcPct val="0"/>
                </a:spcBef>
                <a:spcAft>
                  <a:spcPct val="35000"/>
                </a:spcAft>
              </a:pPr>
              <a:r>
                <a:rPr lang="en-US" kern="1200" dirty="0"/>
                <a:t>4.C.2. The institution collects and analyzes information on student retention, persistence and completion of its programs.</a:t>
              </a:r>
            </a:p>
            <a:p>
              <a:pPr marL="0" lvl="0" indent="0" algn="ctr" defTabSz="1866900">
                <a:lnSpc>
                  <a:spcPct val="90000"/>
                </a:lnSpc>
                <a:spcBef>
                  <a:spcPct val="0"/>
                </a:spcBef>
                <a:spcAft>
                  <a:spcPct val="35000"/>
                </a:spcAft>
                <a:buNone/>
              </a:pPr>
              <a:endParaRPr lang="en-US" sz="1400" b="1" kern="1200" dirty="0"/>
            </a:p>
          </p:txBody>
        </p:sp>
        <p:sp>
          <p:nvSpPr>
            <p:cNvPr id="20" name="Freeform: Shape 19">
              <a:extLst>
                <a:ext uri="{FF2B5EF4-FFF2-40B4-BE49-F238E27FC236}">
                  <a16:creationId xmlns:a16="http://schemas.microsoft.com/office/drawing/2014/main" id="{38344B44-C558-9AD2-0ACA-F966ECE1B7A0}"/>
                </a:ext>
              </a:extLst>
            </p:cNvPr>
            <p:cNvSpPr/>
            <p:nvPr/>
          </p:nvSpPr>
          <p:spPr>
            <a:xfrm>
              <a:off x="2765114" y="3424809"/>
              <a:ext cx="1872234" cy="1872234"/>
            </a:xfrm>
            <a:custGeom>
              <a:avLst/>
              <a:gdLst>
                <a:gd name="connsiteX0" fmla="*/ 0 w 1872234"/>
                <a:gd name="connsiteY0" fmla="*/ 312045 h 1872234"/>
                <a:gd name="connsiteX1" fmla="*/ 312045 w 1872234"/>
                <a:gd name="connsiteY1" fmla="*/ 0 h 1872234"/>
                <a:gd name="connsiteX2" fmla="*/ 1560189 w 1872234"/>
                <a:gd name="connsiteY2" fmla="*/ 0 h 1872234"/>
                <a:gd name="connsiteX3" fmla="*/ 1872234 w 1872234"/>
                <a:gd name="connsiteY3" fmla="*/ 312045 h 1872234"/>
                <a:gd name="connsiteX4" fmla="*/ 1872234 w 1872234"/>
                <a:gd name="connsiteY4" fmla="*/ 1560189 h 1872234"/>
                <a:gd name="connsiteX5" fmla="*/ 1560189 w 1872234"/>
                <a:gd name="connsiteY5" fmla="*/ 1872234 h 1872234"/>
                <a:gd name="connsiteX6" fmla="*/ 312045 w 1872234"/>
                <a:gd name="connsiteY6" fmla="*/ 1872234 h 1872234"/>
                <a:gd name="connsiteX7" fmla="*/ 0 w 1872234"/>
                <a:gd name="connsiteY7" fmla="*/ 1560189 h 1872234"/>
                <a:gd name="connsiteX8" fmla="*/ 0 w 1872234"/>
                <a:gd name="connsiteY8" fmla="*/ 312045 h 187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234" h="1872234">
                  <a:moveTo>
                    <a:pt x="0" y="312045"/>
                  </a:moveTo>
                  <a:cubicBezTo>
                    <a:pt x="0" y="139707"/>
                    <a:pt x="139707" y="0"/>
                    <a:pt x="312045" y="0"/>
                  </a:cubicBezTo>
                  <a:lnTo>
                    <a:pt x="1560189" y="0"/>
                  </a:lnTo>
                  <a:cubicBezTo>
                    <a:pt x="1732527" y="0"/>
                    <a:pt x="1872234" y="139707"/>
                    <a:pt x="1872234" y="312045"/>
                  </a:cubicBezTo>
                  <a:lnTo>
                    <a:pt x="1872234" y="1560189"/>
                  </a:lnTo>
                  <a:cubicBezTo>
                    <a:pt x="1872234" y="1732527"/>
                    <a:pt x="1732527" y="1872234"/>
                    <a:pt x="1560189" y="1872234"/>
                  </a:cubicBezTo>
                  <a:lnTo>
                    <a:pt x="312045" y="1872234"/>
                  </a:lnTo>
                  <a:cubicBezTo>
                    <a:pt x="139707" y="1872234"/>
                    <a:pt x="0" y="1732527"/>
                    <a:pt x="0" y="1560189"/>
                  </a:cubicBezTo>
                  <a:lnTo>
                    <a:pt x="0" y="312045"/>
                  </a:lnTo>
                  <a:close/>
                </a:path>
              </a:pathLst>
            </a:custGeom>
          </p:spPr>
          <p:style>
            <a:lnRef idx="3">
              <a:schemeClr val="lt1"/>
            </a:lnRef>
            <a:fillRef idx="1">
              <a:schemeClr val="accent3"/>
            </a:fillRef>
            <a:effectRef idx="1">
              <a:schemeClr val="accent3"/>
            </a:effectRef>
            <a:fontRef idx="minor">
              <a:schemeClr val="lt1"/>
            </a:fontRef>
          </p:style>
          <p:txBody>
            <a:bodyPr spcFirstLastPara="0" vert="horz" wrap="square" lIns="251415" tIns="251415" rIns="251415" bIns="251415" numCol="1" spcCol="1270" anchor="ctr" anchorCtr="0">
              <a:noAutofit/>
            </a:bodyPr>
            <a:lstStyle/>
            <a:p>
              <a:pPr algn="ctr" defTabSz="1866900">
                <a:lnSpc>
                  <a:spcPct val="90000"/>
                </a:lnSpc>
                <a:spcBef>
                  <a:spcPct val="0"/>
                </a:spcBef>
                <a:spcAft>
                  <a:spcPct val="35000"/>
                </a:spcAft>
              </a:pPr>
              <a:r>
                <a:rPr lang="en-US" kern="1200" dirty="0"/>
                <a:t>4.C.3. The institution uses information on student retention, persistence and completion of programs to make improvements as warranted by the data.</a:t>
              </a:r>
            </a:p>
            <a:p>
              <a:pPr marL="0" lvl="0" indent="0" algn="ctr" defTabSz="1866900">
                <a:lnSpc>
                  <a:spcPct val="90000"/>
                </a:lnSpc>
                <a:spcBef>
                  <a:spcPct val="0"/>
                </a:spcBef>
                <a:spcAft>
                  <a:spcPct val="35000"/>
                </a:spcAft>
                <a:buNone/>
              </a:pPr>
              <a:endParaRPr lang="en-US" sz="1600" kern="1200" dirty="0"/>
            </a:p>
          </p:txBody>
        </p:sp>
        <p:sp>
          <p:nvSpPr>
            <p:cNvPr id="21" name="Freeform: Shape 20">
              <a:extLst>
                <a:ext uri="{FF2B5EF4-FFF2-40B4-BE49-F238E27FC236}">
                  <a16:creationId xmlns:a16="http://schemas.microsoft.com/office/drawing/2014/main" id="{067C22C4-C8B1-545E-25DD-67150CBBE27F}"/>
                </a:ext>
              </a:extLst>
            </p:cNvPr>
            <p:cNvSpPr/>
            <p:nvPr/>
          </p:nvSpPr>
          <p:spPr>
            <a:xfrm>
              <a:off x="4781366" y="3424809"/>
              <a:ext cx="1872234" cy="1872234"/>
            </a:xfrm>
            <a:custGeom>
              <a:avLst/>
              <a:gdLst>
                <a:gd name="connsiteX0" fmla="*/ 0 w 1872234"/>
                <a:gd name="connsiteY0" fmla="*/ 312045 h 1872234"/>
                <a:gd name="connsiteX1" fmla="*/ 312045 w 1872234"/>
                <a:gd name="connsiteY1" fmla="*/ 0 h 1872234"/>
                <a:gd name="connsiteX2" fmla="*/ 1560189 w 1872234"/>
                <a:gd name="connsiteY2" fmla="*/ 0 h 1872234"/>
                <a:gd name="connsiteX3" fmla="*/ 1872234 w 1872234"/>
                <a:gd name="connsiteY3" fmla="*/ 312045 h 1872234"/>
                <a:gd name="connsiteX4" fmla="*/ 1872234 w 1872234"/>
                <a:gd name="connsiteY4" fmla="*/ 1560189 h 1872234"/>
                <a:gd name="connsiteX5" fmla="*/ 1560189 w 1872234"/>
                <a:gd name="connsiteY5" fmla="*/ 1872234 h 1872234"/>
                <a:gd name="connsiteX6" fmla="*/ 312045 w 1872234"/>
                <a:gd name="connsiteY6" fmla="*/ 1872234 h 1872234"/>
                <a:gd name="connsiteX7" fmla="*/ 0 w 1872234"/>
                <a:gd name="connsiteY7" fmla="*/ 1560189 h 1872234"/>
                <a:gd name="connsiteX8" fmla="*/ 0 w 1872234"/>
                <a:gd name="connsiteY8" fmla="*/ 312045 h 187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2234" h="1872234">
                  <a:moveTo>
                    <a:pt x="0" y="312045"/>
                  </a:moveTo>
                  <a:cubicBezTo>
                    <a:pt x="0" y="139707"/>
                    <a:pt x="139707" y="0"/>
                    <a:pt x="312045" y="0"/>
                  </a:cubicBezTo>
                  <a:lnTo>
                    <a:pt x="1560189" y="0"/>
                  </a:lnTo>
                  <a:cubicBezTo>
                    <a:pt x="1732527" y="0"/>
                    <a:pt x="1872234" y="139707"/>
                    <a:pt x="1872234" y="312045"/>
                  </a:cubicBezTo>
                  <a:lnTo>
                    <a:pt x="1872234" y="1560189"/>
                  </a:lnTo>
                  <a:cubicBezTo>
                    <a:pt x="1872234" y="1732527"/>
                    <a:pt x="1732527" y="1872234"/>
                    <a:pt x="1560189" y="1872234"/>
                  </a:cubicBezTo>
                  <a:lnTo>
                    <a:pt x="312045" y="1872234"/>
                  </a:lnTo>
                  <a:cubicBezTo>
                    <a:pt x="139707" y="1872234"/>
                    <a:pt x="0" y="1732527"/>
                    <a:pt x="0" y="1560189"/>
                  </a:cubicBezTo>
                  <a:lnTo>
                    <a:pt x="0" y="312045"/>
                  </a:lnTo>
                  <a:close/>
                </a:path>
              </a:pathLst>
            </a:custGeom>
          </p:spPr>
          <p:style>
            <a:lnRef idx="3">
              <a:schemeClr val="lt1"/>
            </a:lnRef>
            <a:fillRef idx="1">
              <a:schemeClr val="accent2"/>
            </a:fillRef>
            <a:effectRef idx="1">
              <a:schemeClr val="accent2"/>
            </a:effectRef>
            <a:fontRef idx="minor">
              <a:schemeClr val="lt1"/>
            </a:fontRef>
          </p:style>
          <p:txBody>
            <a:bodyPr spcFirstLastPara="0" vert="horz" wrap="square" lIns="251415" tIns="251415" rIns="251415" bIns="251415" numCol="1" spcCol="1270" anchor="ctr" anchorCtr="0">
              <a:noAutofit/>
            </a:bodyPr>
            <a:lstStyle/>
            <a:p>
              <a:pPr algn="ctr" defTabSz="1866900">
                <a:lnSpc>
                  <a:spcPct val="90000"/>
                </a:lnSpc>
                <a:spcBef>
                  <a:spcPct val="0"/>
                </a:spcBef>
                <a:spcAft>
                  <a:spcPct val="35000"/>
                </a:spcAft>
              </a:pPr>
              <a:r>
                <a:rPr lang="en-US" kern="1200" dirty="0"/>
                <a:t>4.C.4. The institution’s processes and methodologies for collecting and analyzing information on student retention, persistence and completion of programs reflect good practice. </a:t>
              </a:r>
            </a:p>
            <a:p>
              <a:pPr marL="0" lvl="0" indent="0" algn="ctr" defTabSz="1866900">
                <a:lnSpc>
                  <a:spcPct val="90000"/>
                </a:lnSpc>
                <a:spcBef>
                  <a:spcPct val="0"/>
                </a:spcBef>
                <a:spcAft>
                  <a:spcPct val="35000"/>
                </a:spcAft>
                <a:buNone/>
              </a:pPr>
              <a:endParaRPr lang="en-US" sz="1600" kern="1200" dirty="0"/>
            </a:p>
          </p:txBody>
        </p:sp>
      </p:grpSp>
      <p:sp>
        <p:nvSpPr>
          <p:cNvPr id="22" name="Subtitle 2">
            <a:extLst>
              <a:ext uri="{FF2B5EF4-FFF2-40B4-BE49-F238E27FC236}">
                <a16:creationId xmlns:a16="http://schemas.microsoft.com/office/drawing/2014/main" id="{B13DB59B-E6AA-B529-41EE-A2CF7AAE525B}"/>
              </a:ext>
            </a:extLst>
          </p:cNvPr>
          <p:cNvSpPr>
            <a:spLocks noGrp="1"/>
          </p:cNvSpPr>
          <p:nvPr>
            <p:ph type="subTitle" idx="1"/>
          </p:nvPr>
        </p:nvSpPr>
        <p:spPr>
          <a:xfrm>
            <a:off x="122314" y="304800"/>
            <a:ext cx="8869286" cy="1600200"/>
          </a:xfrm>
        </p:spPr>
        <p:txBody>
          <a:bodyPr>
            <a:noAutofit/>
          </a:bodyPr>
          <a:lstStyle/>
          <a:p>
            <a:r>
              <a:rPr lang="en-US" b="1" i="0" dirty="0">
                <a:solidFill>
                  <a:srgbClr val="BA1103"/>
                </a:solidFill>
                <a:effectLst/>
                <a:latin typeface="Lato" panose="020F0502020204030203" pitchFamily="34" charset="0"/>
                <a:ea typeface="Lato" panose="020F0502020204030203" pitchFamily="34" charset="0"/>
                <a:cs typeface="Lato" panose="020F0502020204030203" pitchFamily="34" charset="0"/>
              </a:rPr>
              <a:t>4.C. The institution pursues educational improvement through goals and strategies that improve retention, persistence and completion rates in its degree and certificate programs.</a:t>
            </a:r>
            <a:endParaRPr lang="en-US" b="1" dirty="0">
              <a:solidFill>
                <a:srgbClr val="BA1103"/>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004870883"/>
      </p:ext>
    </p:extLst>
  </p:cSld>
  <p:clrMapOvr>
    <a:masterClrMapping/>
  </p:clrMapOvr>
</p:sld>
</file>

<file path=ppt/theme/theme1.xml><?xml version="1.0" encoding="utf-8"?>
<a:theme xmlns:a="http://schemas.openxmlformats.org/drawingml/2006/main" name="Office Theme">
  <a:themeElements>
    <a:clrScheme name="Donnelly Colors">
      <a:dk1>
        <a:sysClr val="windowText" lastClr="000000"/>
      </a:dk1>
      <a:lt1>
        <a:sysClr val="window" lastClr="FFFFFF"/>
      </a:lt1>
      <a:dk2>
        <a:srgbClr val="44546A"/>
      </a:dk2>
      <a:lt2>
        <a:srgbClr val="E7E6E6"/>
      </a:lt2>
      <a:accent1>
        <a:srgbClr val="BA1103"/>
      </a:accent1>
      <a:accent2>
        <a:srgbClr val="9A9B9C"/>
      </a:accent2>
      <a:accent3>
        <a:srgbClr val="129399"/>
      </a:accent3>
      <a:accent4>
        <a:srgbClr val="B0DAB1"/>
      </a:accent4>
      <a:accent5>
        <a:srgbClr val="C2D9DC"/>
      </a:accent5>
      <a:accent6>
        <a:srgbClr val="CDC1A9"/>
      </a:accent6>
      <a:hlink>
        <a:srgbClr val="0563C1"/>
      </a:hlink>
      <a:folHlink>
        <a:srgbClr val="954F72"/>
      </a:folHlink>
    </a:clrScheme>
    <a:fontScheme name="Custom 1">
      <a:majorFont>
        <a:latin typeface="Adobe Caslon Pro Bold"/>
        <a:ea typeface=""/>
        <a:cs typeface=""/>
      </a:majorFont>
      <a:minorFont>
        <a:latin typeface="Adobe Caslon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d55abb-e3d3-444b-8535-24edf0ec0b4f" xsi:nil="true"/>
    <lcf76f155ced4ddcb4097134ff3c332f xmlns="f9cb4096-73a2-493a-b5db-7518fd3747a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498A9EADAF2A74B8058AB780B4F3D33" ma:contentTypeVersion="15" ma:contentTypeDescription="Create a new document." ma:contentTypeScope="" ma:versionID="63952973f0f4450691d450d0d25e776f">
  <xsd:schema xmlns:xsd="http://www.w3.org/2001/XMLSchema" xmlns:xs="http://www.w3.org/2001/XMLSchema" xmlns:p="http://schemas.microsoft.com/office/2006/metadata/properties" xmlns:ns2="f9cb4096-73a2-493a-b5db-7518fd3747a0" xmlns:ns3="43d55abb-e3d3-444b-8535-24edf0ec0b4f" targetNamespace="http://schemas.microsoft.com/office/2006/metadata/properties" ma:root="true" ma:fieldsID="3bc6816089c4f7b1e1efc82a0f29fac9" ns2:_="" ns3:_="">
    <xsd:import namespace="f9cb4096-73a2-493a-b5db-7518fd3747a0"/>
    <xsd:import namespace="43d55abb-e3d3-444b-8535-24edf0ec0b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cb4096-73a2-493a-b5db-7518fd3747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4d415b-d57d-45a3-a595-f888feb895b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d55abb-e3d3-444b-8535-24edf0ec0b4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b2276d6-5d15-440f-ab96-a191b5f5285d}" ma:internalName="TaxCatchAll" ma:showField="CatchAllData" ma:web="43d55abb-e3d3-444b-8535-24edf0ec0b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8D2141-DE54-4FFB-BE20-B95273368D35}">
  <ds:schemaRefs>
    <ds:schemaRef ds:uri="http://schemas.microsoft.com/sharepoint/v3/contenttype/forms"/>
  </ds:schemaRefs>
</ds:datastoreItem>
</file>

<file path=customXml/itemProps2.xml><?xml version="1.0" encoding="utf-8"?>
<ds:datastoreItem xmlns:ds="http://schemas.openxmlformats.org/officeDocument/2006/customXml" ds:itemID="{F3F4582D-304C-4B73-AB34-B76D91F1FC2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C260116-624B-41C8-A6FE-120319018224}"/>
</file>

<file path=docProps/app.xml><?xml version="1.0" encoding="utf-8"?>
<Properties xmlns="http://schemas.openxmlformats.org/officeDocument/2006/extended-properties" xmlns:vt="http://schemas.openxmlformats.org/officeDocument/2006/docPropsVTypes">
  <Template>Office Theme 2013 - 2022</Template>
  <TotalTime>281</TotalTime>
  <Words>499</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Adobe Caslon Pro</vt:lpstr>
      <vt:lpstr>Adobe Caslon Pro Bold</vt:lpstr>
      <vt:lpstr>Arial</vt:lpstr>
      <vt:lpstr>Lato</vt:lpstr>
      <vt:lpstr>Office Theme</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jprice</dc:creator>
  <cp:lastModifiedBy>Jennifer Bales</cp:lastModifiedBy>
  <cp:revision>4</cp:revision>
  <dcterms:created xsi:type="dcterms:W3CDTF">2009-08-11T21:16:08Z</dcterms:created>
  <dcterms:modified xsi:type="dcterms:W3CDTF">2023-01-30T15:26:53Z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0x010100A498A9EADAF2A74B8058AB780B4F3D33</vt:lpwstr>
  </property>
  <property fmtid="{D5CDD505-2E9C-101B-9397-08002B2CF9AE}" pid="3" name="_AdHocReviewCycleID">
    <vt:i4>-1588276671</vt:i4>
  </property>
  <property fmtid="{D5CDD505-2E9C-101B-9397-08002B2CF9AE}" pid="4" name="_NewReviewCycle">
    <vt:lpwstr/>
  </property>
  <property fmtid="{D5CDD505-2E9C-101B-9397-08002B2CF9AE}" pid="5" name="_EmailSubject">
    <vt:lpwstr>Criterion 4 PowerPoint</vt:lpwstr>
  </property>
  <property fmtid="{D5CDD505-2E9C-101B-9397-08002B2CF9AE}" pid="6" name="_AuthorEmail">
    <vt:lpwstr>jennifer@donnelly.edu</vt:lpwstr>
  </property>
  <property fmtid="{D5CDD505-2E9C-101B-9397-08002B2CF9AE}" pid="7" name="_AuthorEmailDisplayName">
    <vt:lpwstr>Jennifer Bales</vt:lpwstr>
  </property>
</Properties>
</file>