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1" r:id="rId6"/>
    <p:sldId id="262"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EB510-EBE4-5132-0B4A-F49F6575CEA0}" v="6" dt="2023-01-09T20:04:50.664"/>
    <p1510:client id="{29050DE4-A292-E148-A0D5-4D02620EA533}" v="2" dt="2023-01-05T14:10:00.718"/>
    <p1510:client id="{4274F7C1-B8D6-47A0-8678-45B17DACA565}" v="697" dt="2023-01-04T20:54:19.8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B00AF8-F312-457D-9E48-4FF8ADC18416}"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D4CD0A35-95B5-4B80-8F59-FAF4BD7C69C8}">
      <dgm:prSet/>
      <dgm:spPr/>
      <dgm:t>
        <a:bodyPr/>
        <a:lstStyle/>
        <a:p>
          <a:r>
            <a:rPr lang="en-US"/>
            <a:t>1.A.1- How was the mission statement developed?</a:t>
          </a:r>
        </a:p>
      </dgm:t>
    </dgm:pt>
    <dgm:pt modelId="{D42583FB-EC82-482F-BDCA-DE299EE6AAF7}" type="parTrans" cxnId="{77034D6B-2B49-4411-984B-48294EDF38C3}">
      <dgm:prSet/>
      <dgm:spPr/>
      <dgm:t>
        <a:bodyPr/>
        <a:lstStyle/>
        <a:p>
          <a:endParaRPr lang="en-US"/>
        </a:p>
      </dgm:t>
    </dgm:pt>
    <dgm:pt modelId="{9544F3F8-58DF-418B-887D-7D8D10C3824A}" type="sibTrans" cxnId="{77034D6B-2B49-4411-984B-48294EDF38C3}">
      <dgm:prSet/>
      <dgm:spPr/>
      <dgm:t>
        <a:bodyPr/>
        <a:lstStyle/>
        <a:p>
          <a:endParaRPr lang="en-US"/>
        </a:p>
      </dgm:t>
    </dgm:pt>
    <dgm:pt modelId="{57C3F3DC-E1A7-4EEF-ADDC-876081B2A830}">
      <dgm:prSet/>
      <dgm:spPr/>
      <dgm:t>
        <a:bodyPr/>
        <a:lstStyle/>
        <a:p>
          <a:r>
            <a:rPr lang="en-US"/>
            <a:t>1.A.2-What part of the mission state references the institution's emphasis on public service, religious and cultural purpose?</a:t>
          </a:r>
        </a:p>
      </dgm:t>
    </dgm:pt>
    <dgm:pt modelId="{CDCF96D0-893A-42DE-88B8-D6CE18620F48}" type="parTrans" cxnId="{B1741216-85A1-495E-B18A-159E5F7BCD7F}">
      <dgm:prSet/>
      <dgm:spPr/>
      <dgm:t>
        <a:bodyPr/>
        <a:lstStyle/>
        <a:p>
          <a:endParaRPr lang="en-US"/>
        </a:p>
      </dgm:t>
    </dgm:pt>
    <dgm:pt modelId="{1DE5E5B7-7DBC-422A-9A07-C5E299F09685}" type="sibTrans" cxnId="{B1741216-85A1-495E-B18A-159E5F7BCD7F}">
      <dgm:prSet/>
      <dgm:spPr/>
      <dgm:t>
        <a:bodyPr/>
        <a:lstStyle/>
        <a:p>
          <a:endParaRPr lang="en-US"/>
        </a:p>
      </dgm:t>
    </dgm:pt>
    <dgm:pt modelId="{9C67F4EB-9E32-4DE4-8D30-1C87F68D79D1}">
      <dgm:prSet/>
      <dgm:spPr/>
      <dgm:t>
        <a:bodyPr/>
        <a:lstStyle/>
        <a:p>
          <a:r>
            <a:rPr lang="en-US"/>
            <a:t>1.A.3- Who are our constituents and are they reflected in the mission statement?</a:t>
          </a:r>
        </a:p>
      </dgm:t>
    </dgm:pt>
    <dgm:pt modelId="{43B9C2F2-FCC6-4E9D-859A-3A9D5507CCC4}" type="parTrans" cxnId="{E50010D1-A5BC-4F54-A799-61BAA5D2257D}">
      <dgm:prSet/>
      <dgm:spPr/>
      <dgm:t>
        <a:bodyPr/>
        <a:lstStyle/>
        <a:p>
          <a:endParaRPr lang="en-US"/>
        </a:p>
      </dgm:t>
    </dgm:pt>
    <dgm:pt modelId="{8B318D54-2B21-4F6B-BE18-73E625FE8BE4}" type="sibTrans" cxnId="{E50010D1-A5BC-4F54-A799-61BAA5D2257D}">
      <dgm:prSet/>
      <dgm:spPr/>
      <dgm:t>
        <a:bodyPr/>
        <a:lstStyle/>
        <a:p>
          <a:endParaRPr lang="en-US"/>
        </a:p>
      </dgm:t>
    </dgm:pt>
    <dgm:pt modelId="{DDA53FE1-9745-4E46-9857-B9A13CADCB22}">
      <dgm:prSet/>
      <dgm:spPr/>
      <dgm:t>
        <a:bodyPr/>
        <a:lstStyle/>
        <a:p>
          <a:r>
            <a:rPr lang="en-US"/>
            <a:t>1A.4- Which of our academic offerings and student support services are consistent with the mission statement?</a:t>
          </a:r>
        </a:p>
      </dgm:t>
    </dgm:pt>
    <dgm:pt modelId="{81A70E18-2DCF-4816-ABA7-8E79A0A59DA4}" type="parTrans" cxnId="{65BB3E16-097A-4FA5-8AE2-1C4B1B385643}">
      <dgm:prSet/>
      <dgm:spPr/>
      <dgm:t>
        <a:bodyPr/>
        <a:lstStyle/>
        <a:p>
          <a:endParaRPr lang="en-US"/>
        </a:p>
      </dgm:t>
    </dgm:pt>
    <dgm:pt modelId="{654A805C-9693-4235-952E-C1139272CAB6}" type="sibTrans" cxnId="{65BB3E16-097A-4FA5-8AE2-1C4B1B385643}">
      <dgm:prSet/>
      <dgm:spPr/>
      <dgm:t>
        <a:bodyPr/>
        <a:lstStyle/>
        <a:p>
          <a:endParaRPr lang="en-US"/>
        </a:p>
      </dgm:t>
    </dgm:pt>
    <dgm:pt modelId="{EB9B8EB9-6120-4306-97F7-FEE86616EE0C}">
      <dgm:prSet/>
      <dgm:spPr/>
      <dgm:t>
        <a:bodyPr/>
        <a:lstStyle/>
        <a:p>
          <a:r>
            <a:rPr lang="en-US"/>
            <a:t>1.A.5- How do we articulate our mission?</a:t>
          </a:r>
        </a:p>
      </dgm:t>
    </dgm:pt>
    <dgm:pt modelId="{41798D58-A9F2-42BF-B7EF-3A9F3734A1CF}" type="parTrans" cxnId="{1E515ECE-7BDD-4B2C-854C-D643267B2FFB}">
      <dgm:prSet/>
      <dgm:spPr/>
      <dgm:t>
        <a:bodyPr/>
        <a:lstStyle/>
        <a:p>
          <a:endParaRPr lang="en-US"/>
        </a:p>
      </dgm:t>
    </dgm:pt>
    <dgm:pt modelId="{BE6B430F-D9A5-4FBB-81DD-4FA30957FAA6}" type="sibTrans" cxnId="{1E515ECE-7BDD-4B2C-854C-D643267B2FFB}">
      <dgm:prSet/>
      <dgm:spPr/>
      <dgm:t>
        <a:bodyPr/>
        <a:lstStyle/>
        <a:p>
          <a:endParaRPr lang="en-US"/>
        </a:p>
      </dgm:t>
    </dgm:pt>
    <dgm:pt modelId="{FA7B18DA-D1B5-4679-B028-A0F8A616AF8C}" type="pres">
      <dgm:prSet presAssocID="{F4B00AF8-F312-457D-9E48-4FF8ADC18416}" presName="outerComposite" presStyleCnt="0">
        <dgm:presLayoutVars>
          <dgm:chMax val="5"/>
          <dgm:dir/>
          <dgm:resizeHandles val="exact"/>
        </dgm:presLayoutVars>
      </dgm:prSet>
      <dgm:spPr/>
    </dgm:pt>
    <dgm:pt modelId="{277985B7-E534-4337-BE7C-F44B277A35DD}" type="pres">
      <dgm:prSet presAssocID="{F4B00AF8-F312-457D-9E48-4FF8ADC18416}" presName="dummyMaxCanvas" presStyleCnt="0">
        <dgm:presLayoutVars/>
      </dgm:prSet>
      <dgm:spPr/>
    </dgm:pt>
    <dgm:pt modelId="{0F7A9B64-6641-4945-AA41-0EB55448F2A4}" type="pres">
      <dgm:prSet presAssocID="{F4B00AF8-F312-457D-9E48-4FF8ADC18416}" presName="FiveNodes_1" presStyleLbl="node1" presStyleIdx="0" presStyleCnt="5">
        <dgm:presLayoutVars>
          <dgm:bulletEnabled val="1"/>
        </dgm:presLayoutVars>
      </dgm:prSet>
      <dgm:spPr/>
    </dgm:pt>
    <dgm:pt modelId="{724518BF-3ED3-4E5D-B137-45009BFB2E81}" type="pres">
      <dgm:prSet presAssocID="{F4B00AF8-F312-457D-9E48-4FF8ADC18416}" presName="FiveNodes_2" presStyleLbl="node1" presStyleIdx="1" presStyleCnt="5">
        <dgm:presLayoutVars>
          <dgm:bulletEnabled val="1"/>
        </dgm:presLayoutVars>
      </dgm:prSet>
      <dgm:spPr/>
    </dgm:pt>
    <dgm:pt modelId="{4ECFAFDE-4C57-4016-B657-C84C0FDCFA79}" type="pres">
      <dgm:prSet presAssocID="{F4B00AF8-F312-457D-9E48-4FF8ADC18416}" presName="FiveNodes_3" presStyleLbl="node1" presStyleIdx="2" presStyleCnt="5">
        <dgm:presLayoutVars>
          <dgm:bulletEnabled val="1"/>
        </dgm:presLayoutVars>
      </dgm:prSet>
      <dgm:spPr/>
    </dgm:pt>
    <dgm:pt modelId="{6C93CF7C-26BB-4DC0-9313-DC7695B57742}" type="pres">
      <dgm:prSet presAssocID="{F4B00AF8-F312-457D-9E48-4FF8ADC18416}" presName="FiveNodes_4" presStyleLbl="node1" presStyleIdx="3" presStyleCnt="5">
        <dgm:presLayoutVars>
          <dgm:bulletEnabled val="1"/>
        </dgm:presLayoutVars>
      </dgm:prSet>
      <dgm:spPr/>
    </dgm:pt>
    <dgm:pt modelId="{71ACC4DD-12D6-4515-8D4D-B452A3D8C173}" type="pres">
      <dgm:prSet presAssocID="{F4B00AF8-F312-457D-9E48-4FF8ADC18416}" presName="FiveNodes_5" presStyleLbl="node1" presStyleIdx="4" presStyleCnt="5">
        <dgm:presLayoutVars>
          <dgm:bulletEnabled val="1"/>
        </dgm:presLayoutVars>
      </dgm:prSet>
      <dgm:spPr/>
    </dgm:pt>
    <dgm:pt modelId="{4511FE70-8F61-43DA-9BD4-189C653ACB5A}" type="pres">
      <dgm:prSet presAssocID="{F4B00AF8-F312-457D-9E48-4FF8ADC18416}" presName="FiveConn_1-2" presStyleLbl="fgAccFollowNode1" presStyleIdx="0" presStyleCnt="4">
        <dgm:presLayoutVars>
          <dgm:bulletEnabled val="1"/>
        </dgm:presLayoutVars>
      </dgm:prSet>
      <dgm:spPr/>
    </dgm:pt>
    <dgm:pt modelId="{4D5E7FBA-80E0-4D3D-B924-A50E46AA0D3A}" type="pres">
      <dgm:prSet presAssocID="{F4B00AF8-F312-457D-9E48-4FF8ADC18416}" presName="FiveConn_2-3" presStyleLbl="fgAccFollowNode1" presStyleIdx="1" presStyleCnt="4">
        <dgm:presLayoutVars>
          <dgm:bulletEnabled val="1"/>
        </dgm:presLayoutVars>
      </dgm:prSet>
      <dgm:spPr/>
    </dgm:pt>
    <dgm:pt modelId="{FA28F6D5-CAD5-4E99-9C09-92DBCF8153CB}" type="pres">
      <dgm:prSet presAssocID="{F4B00AF8-F312-457D-9E48-4FF8ADC18416}" presName="FiveConn_3-4" presStyleLbl="fgAccFollowNode1" presStyleIdx="2" presStyleCnt="4">
        <dgm:presLayoutVars>
          <dgm:bulletEnabled val="1"/>
        </dgm:presLayoutVars>
      </dgm:prSet>
      <dgm:spPr/>
    </dgm:pt>
    <dgm:pt modelId="{5311454F-B67E-4F6B-BC31-4B7EF917EA35}" type="pres">
      <dgm:prSet presAssocID="{F4B00AF8-F312-457D-9E48-4FF8ADC18416}" presName="FiveConn_4-5" presStyleLbl="fgAccFollowNode1" presStyleIdx="3" presStyleCnt="4">
        <dgm:presLayoutVars>
          <dgm:bulletEnabled val="1"/>
        </dgm:presLayoutVars>
      </dgm:prSet>
      <dgm:spPr/>
    </dgm:pt>
    <dgm:pt modelId="{E6925E58-4B76-4E4D-BA2E-C6B5830481B7}" type="pres">
      <dgm:prSet presAssocID="{F4B00AF8-F312-457D-9E48-4FF8ADC18416}" presName="FiveNodes_1_text" presStyleLbl="node1" presStyleIdx="4" presStyleCnt="5">
        <dgm:presLayoutVars>
          <dgm:bulletEnabled val="1"/>
        </dgm:presLayoutVars>
      </dgm:prSet>
      <dgm:spPr/>
    </dgm:pt>
    <dgm:pt modelId="{AA0D913B-E9E0-4E7D-A8DD-0455C9776372}" type="pres">
      <dgm:prSet presAssocID="{F4B00AF8-F312-457D-9E48-4FF8ADC18416}" presName="FiveNodes_2_text" presStyleLbl="node1" presStyleIdx="4" presStyleCnt="5">
        <dgm:presLayoutVars>
          <dgm:bulletEnabled val="1"/>
        </dgm:presLayoutVars>
      </dgm:prSet>
      <dgm:spPr/>
    </dgm:pt>
    <dgm:pt modelId="{735986A6-A2A9-4EF2-98AC-AE92DFB8EFD3}" type="pres">
      <dgm:prSet presAssocID="{F4B00AF8-F312-457D-9E48-4FF8ADC18416}" presName="FiveNodes_3_text" presStyleLbl="node1" presStyleIdx="4" presStyleCnt="5">
        <dgm:presLayoutVars>
          <dgm:bulletEnabled val="1"/>
        </dgm:presLayoutVars>
      </dgm:prSet>
      <dgm:spPr/>
    </dgm:pt>
    <dgm:pt modelId="{B1541B6C-81D3-4932-AD2C-11837C796CA3}" type="pres">
      <dgm:prSet presAssocID="{F4B00AF8-F312-457D-9E48-4FF8ADC18416}" presName="FiveNodes_4_text" presStyleLbl="node1" presStyleIdx="4" presStyleCnt="5">
        <dgm:presLayoutVars>
          <dgm:bulletEnabled val="1"/>
        </dgm:presLayoutVars>
      </dgm:prSet>
      <dgm:spPr/>
    </dgm:pt>
    <dgm:pt modelId="{881AEAD5-52EE-470F-ACC6-E14D51343757}" type="pres">
      <dgm:prSet presAssocID="{F4B00AF8-F312-457D-9E48-4FF8ADC18416}" presName="FiveNodes_5_text" presStyleLbl="node1" presStyleIdx="4" presStyleCnt="5">
        <dgm:presLayoutVars>
          <dgm:bulletEnabled val="1"/>
        </dgm:presLayoutVars>
      </dgm:prSet>
      <dgm:spPr/>
    </dgm:pt>
  </dgm:ptLst>
  <dgm:cxnLst>
    <dgm:cxn modelId="{E283320C-C80A-42A5-8145-8F458BE316B9}" type="presOf" srcId="{D4CD0A35-95B5-4B80-8F59-FAF4BD7C69C8}" destId="{E6925E58-4B76-4E4D-BA2E-C6B5830481B7}" srcOrd="1" destOrd="0" presId="urn:microsoft.com/office/officeart/2005/8/layout/vProcess5"/>
    <dgm:cxn modelId="{CF280C0D-74C0-477D-A126-D68F23AF3B6F}" type="presOf" srcId="{8B318D54-2B21-4F6B-BE18-73E625FE8BE4}" destId="{FA28F6D5-CAD5-4E99-9C09-92DBCF8153CB}" srcOrd="0" destOrd="0" presId="urn:microsoft.com/office/officeart/2005/8/layout/vProcess5"/>
    <dgm:cxn modelId="{61F27E12-C6BF-40F6-81CC-2A90405B310B}" type="presOf" srcId="{EB9B8EB9-6120-4306-97F7-FEE86616EE0C}" destId="{71ACC4DD-12D6-4515-8D4D-B452A3D8C173}" srcOrd="0" destOrd="0" presId="urn:microsoft.com/office/officeart/2005/8/layout/vProcess5"/>
    <dgm:cxn modelId="{B1741216-85A1-495E-B18A-159E5F7BCD7F}" srcId="{F4B00AF8-F312-457D-9E48-4FF8ADC18416}" destId="{57C3F3DC-E1A7-4EEF-ADDC-876081B2A830}" srcOrd="1" destOrd="0" parTransId="{CDCF96D0-893A-42DE-88B8-D6CE18620F48}" sibTransId="{1DE5E5B7-7DBC-422A-9A07-C5E299F09685}"/>
    <dgm:cxn modelId="{65BB3E16-097A-4FA5-8AE2-1C4B1B385643}" srcId="{F4B00AF8-F312-457D-9E48-4FF8ADC18416}" destId="{DDA53FE1-9745-4E46-9857-B9A13CADCB22}" srcOrd="3" destOrd="0" parTransId="{81A70E18-2DCF-4816-ABA7-8E79A0A59DA4}" sibTransId="{654A805C-9693-4235-952E-C1139272CAB6}"/>
    <dgm:cxn modelId="{0BE8C021-D274-46DB-A0D4-7629B1E4162F}" type="presOf" srcId="{9544F3F8-58DF-418B-887D-7D8D10C3824A}" destId="{4511FE70-8F61-43DA-9BD4-189C653ACB5A}" srcOrd="0" destOrd="0" presId="urn:microsoft.com/office/officeart/2005/8/layout/vProcess5"/>
    <dgm:cxn modelId="{41EFB72B-53A4-4263-BAD1-D813CC1CE1CD}" type="presOf" srcId="{57C3F3DC-E1A7-4EEF-ADDC-876081B2A830}" destId="{724518BF-3ED3-4E5D-B137-45009BFB2E81}" srcOrd="0" destOrd="0" presId="urn:microsoft.com/office/officeart/2005/8/layout/vProcess5"/>
    <dgm:cxn modelId="{77034D6B-2B49-4411-984B-48294EDF38C3}" srcId="{F4B00AF8-F312-457D-9E48-4FF8ADC18416}" destId="{D4CD0A35-95B5-4B80-8F59-FAF4BD7C69C8}" srcOrd="0" destOrd="0" parTransId="{D42583FB-EC82-482F-BDCA-DE299EE6AAF7}" sibTransId="{9544F3F8-58DF-418B-887D-7D8D10C3824A}"/>
    <dgm:cxn modelId="{7622BB4E-A7AF-481E-B44B-32966C61C1FF}" type="presOf" srcId="{DDA53FE1-9745-4E46-9857-B9A13CADCB22}" destId="{6C93CF7C-26BB-4DC0-9313-DC7695B57742}" srcOrd="0" destOrd="0" presId="urn:microsoft.com/office/officeart/2005/8/layout/vProcess5"/>
    <dgm:cxn modelId="{BE5BE56E-087F-4978-9D30-CFE1FBBAB13F}" type="presOf" srcId="{D4CD0A35-95B5-4B80-8F59-FAF4BD7C69C8}" destId="{0F7A9B64-6641-4945-AA41-0EB55448F2A4}" srcOrd="0" destOrd="0" presId="urn:microsoft.com/office/officeart/2005/8/layout/vProcess5"/>
    <dgm:cxn modelId="{36F1719B-343B-44A8-BD9F-A3D1BC52869E}" type="presOf" srcId="{9C67F4EB-9E32-4DE4-8D30-1C87F68D79D1}" destId="{735986A6-A2A9-4EF2-98AC-AE92DFB8EFD3}" srcOrd="1" destOrd="0" presId="urn:microsoft.com/office/officeart/2005/8/layout/vProcess5"/>
    <dgm:cxn modelId="{C29059AA-39E1-4AC2-93DC-B82179961BF6}" type="presOf" srcId="{9C67F4EB-9E32-4DE4-8D30-1C87F68D79D1}" destId="{4ECFAFDE-4C57-4016-B657-C84C0FDCFA79}" srcOrd="0" destOrd="0" presId="urn:microsoft.com/office/officeart/2005/8/layout/vProcess5"/>
    <dgm:cxn modelId="{1BC976B7-3FDB-4497-AB23-01DB2D4362F9}" type="presOf" srcId="{1DE5E5B7-7DBC-422A-9A07-C5E299F09685}" destId="{4D5E7FBA-80E0-4D3D-B924-A50E46AA0D3A}" srcOrd="0" destOrd="0" presId="urn:microsoft.com/office/officeart/2005/8/layout/vProcess5"/>
    <dgm:cxn modelId="{1E515ECE-7BDD-4B2C-854C-D643267B2FFB}" srcId="{F4B00AF8-F312-457D-9E48-4FF8ADC18416}" destId="{EB9B8EB9-6120-4306-97F7-FEE86616EE0C}" srcOrd="4" destOrd="0" parTransId="{41798D58-A9F2-42BF-B7EF-3A9F3734A1CF}" sibTransId="{BE6B430F-D9A5-4FBB-81DD-4FA30957FAA6}"/>
    <dgm:cxn modelId="{E50010D1-A5BC-4F54-A799-61BAA5D2257D}" srcId="{F4B00AF8-F312-457D-9E48-4FF8ADC18416}" destId="{9C67F4EB-9E32-4DE4-8D30-1C87F68D79D1}" srcOrd="2" destOrd="0" parTransId="{43B9C2F2-FCC6-4E9D-859A-3A9D5507CCC4}" sibTransId="{8B318D54-2B21-4F6B-BE18-73E625FE8BE4}"/>
    <dgm:cxn modelId="{253C50DA-A5AD-4BB0-AB4E-B0A71E4B9C84}" type="presOf" srcId="{EB9B8EB9-6120-4306-97F7-FEE86616EE0C}" destId="{881AEAD5-52EE-470F-ACC6-E14D51343757}" srcOrd="1" destOrd="0" presId="urn:microsoft.com/office/officeart/2005/8/layout/vProcess5"/>
    <dgm:cxn modelId="{48DD7CE8-EE62-4008-BC94-C34A384B6E10}" type="presOf" srcId="{57C3F3DC-E1A7-4EEF-ADDC-876081B2A830}" destId="{AA0D913B-E9E0-4E7D-A8DD-0455C9776372}" srcOrd="1" destOrd="0" presId="urn:microsoft.com/office/officeart/2005/8/layout/vProcess5"/>
    <dgm:cxn modelId="{B3B125EC-D392-4368-9C02-A4EE56166ACF}" type="presOf" srcId="{F4B00AF8-F312-457D-9E48-4FF8ADC18416}" destId="{FA7B18DA-D1B5-4679-B028-A0F8A616AF8C}" srcOrd="0" destOrd="0" presId="urn:microsoft.com/office/officeart/2005/8/layout/vProcess5"/>
    <dgm:cxn modelId="{2ED656F0-AF48-4880-8426-B8623B2BD61A}" type="presOf" srcId="{DDA53FE1-9745-4E46-9857-B9A13CADCB22}" destId="{B1541B6C-81D3-4932-AD2C-11837C796CA3}" srcOrd="1" destOrd="0" presId="urn:microsoft.com/office/officeart/2005/8/layout/vProcess5"/>
    <dgm:cxn modelId="{49ABCAF2-8D4C-485F-82BA-B17C81BDDD13}" type="presOf" srcId="{654A805C-9693-4235-952E-C1139272CAB6}" destId="{5311454F-B67E-4F6B-BC31-4B7EF917EA35}" srcOrd="0" destOrd="0" presId="urn:microsoft.com/office/officeart/2005/8/layout/vProcess5"/>
    <dgm:cxn modelId="{07B9FBF6-3751-4D8E-85D9-2C5C7A1BF098}" type="presParOf" srcId="{FA7B18DA-D1B5-4679-B028-A0F8A616AF8C}" destId="{277985B7-E534-4337-BE7C-F44B277A35DD}" srcOrd="0" destOrd="0" presId="urn:microsoft.com/office/officeart/2005/8/layout/vProcess5"/>
    <dgm:cxn modelId="{00928C14-37CE-47A7-9ADC-5130D1098290}" type="presParOf" srcId="{FA7B18DA-D1B5-4679-B028-A0F8A616AF8C}" destId="{0F7A9B64-6641-4945-AA41-0EB55448F2A4}" srcOrd="1" destOrd="0" presId="urn:microsoft.com/office/officeart/2005/8/layout/vProcess5"/>
    <dgm:cxn modelId="{02D3DCB4-40FF-4D26-BC7D-420A6725837F}" type="presParOf" srcId="{FA7B18DA-D1B5-4679-B028-A0F8A616AF8C}" destId="{724518BF-3ED3-4E5D-B137-45009BFB2E81}" srcOrd="2" destOrd="0" presId="urn:microsoft.com/office/officeart/2005/8/layout/vProcess5"/>
    <dgm:cxn modelId="{8FFFF6B9-56C4-4D1A-8CCD-1D73581F6AFE}" type="presParOf" srcId="{FA7B18DA-D1B5-4679-B028-A0F8A616AF8C}" destId="{4ECFAFDE-4C57-4016-B657-C84C0FDCFA79}" srcOrd="3" destOrd="0" presId="urn:microsoft.com/office/officeart/2005/8/layout/vProcess5"/>
    <dgm:cxn modelId="{7E7C4596-7778-4ED3-AC5A-D7395D9281EE}" type="presParOf" srcId="{FA7B18DA-D1B5-4679-B028-A0F8A616AF8C}" destId="{6C93CF7C-26BB-4DC0-9313-DC7695B57742}" srcOrd="4" destOrd="0" presId="urn:microsoft.com/office/officeart/2005/8/layout/vProcess5"/>
    <dgm:cxn modelId="{9B959AEE-5CC2-412E-A2B7-518DB7F0218C}" type="presParOf" srcId="{FA7B18DA-D1B5-4679-B028-A0F8A616AF8C}" destId="{71ACC4DD-12D6-4515-8D4D-B452A3D8C173}" srcOrd="5" destOrd="0" presId="urn:microsoft.com/office/officeart/2005/8/layout/vProcess5"/>
    <dgm:cxn modelId="{7C3C091E-7BF5-4194-9913-4E27DA9F7CC1}" type="presParOf" srcId="{FA7B18DA-D1B5-4679-B028-A0F8A616AF8C}" destId="{4511FE70-8F61-43DA-9BD4-189C653ACB5A}" srcOrd="6" destOrd="0" presId="urn:microsoft.com/office/officeart/2005/8/layout/vProcess5"/>
    <dgm:cxn modelId="{DF53C3E5-BDC2-439F-82E6-9F02D6D3A044}" type="presParOf" srcId="{FA7B18DA-D1B5-4679-B028-A0F8A616AF8C}" destId="{4D5E7FBA-80E0-4D3D-B924-A50E46AA0D3A}" srcOrd="7" destOrd="0" presId="urn:microsoft.com/office/officeart/2005/8/layout/vProcess5"/>
    <dgm:cxn modelId="{7BF30153-DAC6-412F-8AF5-27FDCCFFF115}" type="presParOf" srcId="{FA7B18DA-D1B5-4679-B028-A0F8A616AF8C}" destId="{FA28F6D5-CAD5-4E99-9C09-92DBCF8153CB}" srcOrd="8" destOrd="0" presId="urn:microsoft.com/office/officeart/2005/8/layout/vProcess5"/>
    <dgm:cxn modelId="{E7BC2442-5B47-405A-A751-1E38A8C6186C}" type="presParOf" srcId="{FA7B18DA-D1B5-4679-B028-A0F8A616AF8C}" destId="{5311454F-B67E-4F6B-BC31-4B7EF917EA35}" srcOrd="9" destOrd="0" presId="urn:microsoft.com/office/officeart/2005/8/layout/vProcess5"/>
    <dgm:cxn modelId="{C82E7485-49FE-406A-8A37-348483346068}" type="presParOf" srcId="{FA7B18DA-D1B5-4679-B028-A0F8A616AF8C}" destId="{E6925E58-4B76-4E4D-BA2E-C6B5830481B7}" srcOrd="10" destOrd="0" presId="urn:microsoft.com/office/officeart/2005/8/layout/vProcess5"/>
    <dgm:cxn modelId="{F49035F7-B5B9-422A-B234-233D333AFC0E}" type="presParOf" srcId="{FA7B18DA-D1B5-4679-B028-A0F8A616AF8C}" destId="{AA0D913B-E9E0-4E7D-A8DD-0455C9776372}" srcOrd="11" destOrd="0" presId="urn:microsoft.com/office/officeart/2005/8/layout/vProcess5"/>
    <dgm:cxn modelId="{BC8B058D-93AE-48C6-955C-A2C3C391ADB2}" type="presParOf" srcId="{FA7B18DA-D1B5-4679-B028-A0F8A616AF8C}" destId="{735986A6-A2A9-4EF2-98AC-AE92DFB8EFD3}" srcOrd="12" destOrd="0" presId="urn:microsoft.com/office/officeart/2005/8/layout/vProcess5"/>
    <dgm:cxn modelId="{FF738D17-D877-4998-9297-EC9D0E9142BA}" type="presParOf" srcId="{FA7B18DA-D1B5-4679-B028-A0F8A616AF8C}" destId="{B1541B6C-81D3-4932-AD2C-11837C796CA3}" srcOrd="13" destOrd="0" presId="urn:microsoft.com/office/officeart/2005/8/layout/vProcess5"/>
    <dgm:cxn modelId="{162D3129-6C8A-49B4-9FD4-EA6F0C992000}" type="presParOf" srcId="{FA7B18DA-D1B5-4679-B028-A0F8A616AF8C}" destId="{881AEAD5-52EE-470F-ACC6-E14D51343757}"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9E55E4-722A-43B7-A34C-871DF37A876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4481AEA-9016-4ED3-9357-28E324E3B600}">
      <dgm:prSet/>
      <dgm:spPr/>
      <dgm:t>
        <a:bodyPr/>
        <a:lstStyle/>
        <a:p>
          <a:r>
            <a:rPr lang="en-US"/>
            <a:t>1.B.1-How do we demonstrate our role is to serve the public?</a:t>
          </a:r>
        </a:p>
      </dgm:t>
    </dgm:pt>
    <dgm:pt modelId="{21DED8D9-8F04-4309-B862-772DB269952E}" type="parTrans" cxnId="{960FBBD5-90BD-4336-A386-06F25D67E841}">
      <dgm:prSet/>
      <dgm:spPr/>
      <dgm:t>
        <a:bodyPr/>
        <a:lstStyle/>
        <a:p>
          <a:endParaRPr lang="en-US"/>
        </a:p>
      </dgm:t>
    </dgm:pt>
    <dgm:pt modelId="{4C2924F9-4E4C-4EB0-8C06-1856124BF648}" type="sibTrans" cxnId="{960FBBD5-90BD-4336-A386-06F25D67E841}">
      <dgm:prSet/>
      <dgm:spPr/>
      <dgm:t>
        <a:bodyPr/>
        <a:lstStyle/>
        <a:p>
          <a:endParaRPr lang="en-US"/>
        </a:p>
      </dgm:t>
    </dgm:pt>
    <dgm:pt modelId="{B111BAF8-E1DF-408C-AF2F-D00227ABF136}">
      <dgm:prSet/>
      <dgm:spPr/>
      <dgm:t>
        <a:bodyPr/>
        <a:lstStyle/>
        <a:p>
          <a:r>
            <a:rPr lang="en-US"/>
            <a:t>1.B.2- How do we demonstrate our primary responsibility is educational?</a:t>
          </a:r>
        </a:p>
      </dgm:t>
    </dgm:pt>
    <dgm:pt modelId="{9D59E1C6-B442-4215-8F1A-07B2B619288A}" type="parTrans" cxnId="{1B3C077E-1378-4AAE-941C-A7AF9258BC79}">
      <dgm:prSet/>
      <dgm:spPr/>
      <dgm:t>
        <a:bodyPr/>
        <a:lstStyle/>
        <a:p>
          <a:endParaRPr lang="en-US"/>
        </a:p>
      </dgm:t>
    </dgm:pt>
    <dgm:pt modelId="{41BBE50E-C294-4F97-8AC1-8780396F921A}" type="sibTrans" cxnId="{1B3C077E-1378-4AAE-941C-A7AF9258BC79}">
      <dgm:prSet/>
      <dgm:spPr/>
      <dgm:t>
        <a:bodyPr/>
        <a:lstStyle/>
        <a:p>
          <a:endParaRPr lang="en-US"/>
        </a:p>
      </dgm:t>
    </dgm:pt>
    <dgm:pt modelId="{7ED72D05-A97D-4C4F-A2E0-DCD9B6975371}">
      <dgm:prSet/>
      <dgm:spPr/>
      <dgm:t>
        <a:bodyPr/>
        <a:lstStyle/>
        <a:p>
          <a:r>
            <a:rPr lang="en-US"/>
            <a:t>1.B.3-How do we demonstrate our engagement with external constituencies?</a:t>
          </a:r>
        </a:p>
      </dgm:t>
    </dgm:pt>
    <dgm:pt modelId="{8E4AFDA6-E2F7-4510-90E2-E668C5D5CC81}" type="parTrans" cxnId="{7A06E10A-E0A5-44F9-9027-599338EBDA3E}">
      <dgm:prSet/>
      <dgm:spPr/>
      <dgm:t>
        <a:bodyPr/>
        <a:lstStyle/>
        <a:p>
          <a:endParaRPr lang="en-US"/>
        </a:p>
      </dgm:t>
    </dgm:pt>
    <dgm:pt modelId="{2A06D2B7-1AC6-458D-9BE8-18180F68D159}" type="sibTrans" cxnId="{7A06E10A-E0A5-44F9-9027-599338EBDA3E}">
      <dgm:prSet/>
      <dgm:spPr/>
      <dgm:t>
        <a:bodyPr/>
        <a:lstStyle/>
        <a:p>
          <a:endParaRPr lang="en-US"/>
        </a:p>
      </dgm:t>
    </dgm:pt>
    <dgm:pt modelId="{0E108F68-C479-476B-AD9C-C648BA11498B}" type="pres">
      <dgm:prSet presAssocID="{689E55E4-722A-43B7-A34C-871DF37A8762}" presName="linear" presStyleCnt="0">
        <dgm:presLayoutVars>
          <dgm:animLvl val="lvl"/>
          <dgm:resizeHandles val="exact"/>
        </dgm:presLayoutVars>
      </dgm:prSet>
      <dgm:spPr/>
    </dgm:pt>
    <dgm:pt modelId="{ECD8AC95-E07A-410F-9CEA-80C850ADA5CA}" type="pres">
      <dgm:prSet presAssocID="{54481AEA-9016-4ED3-9357-28E324E3B600}" presName="parentText" presStyleLbl="node1" presStyleIdx="0" presStyleCnt="3">
        <dgm:presLayoutVars>
          <dgm:chMax val="0"/>
          <dgm:bulletEnabled val="1"/>
        </dgm:presLayoutVars>
      </dgm:prSet>
      <dgm:spPr/>
    </dgm:pt>
    <dgm:pt modelId="{E865B272-88C0-417D-9020-44CCAB125647}" type="pres">
      <dgm:prSet presAssocID="{4C2924F9-4E4C-4EB0-8C06-1856124BF648}" presName="spacer" presStyleCnt="0"/>
      <dgm:spPr/>
    </dgm:pt>
    <dgm:pt modelId="{349CA1A9-B439-466A-9A4E-E09D7833BDEB}" type="pres">
      <dgm:prSet presAssocID="{B111BAF8-E1DF-408C-AF2F-D00227ABF136}" presName="parentText" presStyleLbl="node1" presStyleIdx="1" presStyleCnt="3">
        <dgm:presLayoutVars>
          <dgm:chMax val="0"/>
          <dgm:bulletEnabled val="1"/>
        </dgm:presLayoutVars>
      </dgm:prSet>
      <dgm:spPr/>
    </dgm:pt>
    <dgm:pt modelId="{C90EC5BE-1928-455C-A34B-5E66F19543C1}" type="pres">
      <dgm:prSet presAssocID="{41BBE50E-C294-4F97-8AC1-8780396F921A}" presName="spacer" presStyleCnt="0"/>
      <dgm:spPr/>
    </dgm:pt>
    <dgm:pt modelId="{31B44058-FEDD-4C61-9B18-0196E53DCD70}" type="pres">
      <dgm:prSet presAssocID="{7ED72D05-A97D-4C4F-A2E0-DCD9B6975371}" presName="parentText" presStyleLbl="node1" presStyleIdx="2" presStyleCnt="3">
        <dgm:presLayoutVars>
          <dgm:chMax val="0"/>
          <dgm:bulletEnabled val="1"/>
        </dgm:presLayoutVars>
      </dgm:prSet>
      <dgm:spPr/>
    </dgm:pt>
  </dgm:ptLst>
  <dgm:cxnLst>
    <dgm:cxn modelId="{7A06E10A-E0A5-44F9-9027-599338EBDA3E}" srcId="{689E55E4-722A-43B7-A34C-871DF37A8762}" destId="{7ED72D05-A97D-4C4F-A2E0-DCD9B6975371}" srcOrd="2" destOrd="0" parTransId="{8E4AFDA6-E2F7-4510-90E2-E668C5D5CC81}" sibTransId="{2A06D2B7-1AC6-458D-9BE8-18180F68D159}"/>
    <dgm:cxn modelId="{BCC94716-AA02-4ED7-ACB4-8EF698E8AD13}" type="presOf" srcId="{7ED72D05-A97D-4C4F-A2E0-DCD9B6975371}" destId="{31B44058-FEDD-4C61-9B18-0196E53DCD70}" srcOrd="0" destOrd="0" presId="urn:microsoft.com/office/officeart/2005/8/layout/vList2"/>
    <dgm:cxn modelId="{D9EEDF2E-DC71-430B-981C-EB31776BE852}" type="presOf" srcId="{689E55E4-722A-43B7-A34C-871DF37A8762}" destId="{0E108F68-C479-476B-AD9C-C648BA11498B}" srcOrd="0" destOrd="0" presId="urn:microsoft.com/office/officeart/2005/8/layout/vList2"/>
    <dgm:cxn modelId="{1B3C077E-1378-4AAE-941C-A7AF9258BC79}" srcId="{689E55E4-722A-43B7-A34C-871DF37A8762}" destId="{B111BAF8-E1DF-408C-AF2F-D00227ABF136}" srcOrd="1" destOrd="0" parTransId="{9D59E1C6-B442-4215-8F1A-07B2B619288A}" sibTransId="{41BBE50E-C294-4F97-8AC1-8780396F921A}"/>
    <dgm:cxn modelId="{43CC7690-24AD-412C-964F-FDE5A23D126C}" type="presOf" srcId="{B111BAF8-E1DF-408C-AF2F-D00227ABF136}" destId="{349CA1A9-B439-466A-9A4E-E09D7833BDEB}" srcOrd="0" destOrd="0" presId="urn:microsoft.com/office/officeart/2005/8/layout/vList2"/>
    <dgm:cxn modelId="{76C1E3C7-94FB-4BA3-875B-D69E80C8F5D1}" type="presOf" srcId="{54481AEA-9016-4ED3-9357-28E324E3B600}" destId="{ECD8AC95-E07A-410F-9CEA-80C850ADA5CA}" srcOrd="0" destOrd="0" presId="urn:microsoft.com/office/officeart/2005/8/layout/vList2"/>
    <dgm:cxn modelId="{960FBBD5-90BD-4336-A386-06F25D67E841}" srcId="{689E55E4-722A-43B7-A34C-871DF37A8762}" destId="{54481AEA-9016-4ED3-9357-28E324E3B600}" srcOrd="0" destOrd="0" parTransId="{21DED8D9-8F04-4309-B862-772DB269952E}" sibTransId="{4C2924F9-4E4C-4EB0-8C06-1856124BF648}"/>
    <dgm:cxn modelId="{F9DB969C-CBD8-4A15-A86F-A0296B7037AE}" type="presParOf" srcId="{0E108F68-C479-476B-AD9C-C648BA11498B}" destId="{ECD8AC95-E07A-410F-9CEA-80C850ADA5CA}" srcOrd="0" destOrd="0" presId="urn:microsoft.com/office/officeart/2005/8/layout/vList2"/>
    <dgm:cxn modelId="{629783CD-7FA1-4B2E-A269-55FC20B0DC48}" type="presParOf" srcId="{0E108F68-C479-476B-AD9C-C648BA11498B}" destId="{E865B272-88C0-417D-9020-44CCAB125647}" srcOrd="1" destOrd="0" presId="urn:microsoft.com/office/officeart/2005/8/layout/vList2"/>
    <dgm:cxn modelId="{A752FBE3-192B-4E86-858F-17BCC94F9BB2}" type="presParOf" srcId="{0E108F68-C479-476B-AD9C-C648BA11498B}" destId="{349CA1A9-B439-466A-9A4E-E09D7833BDEB}" srcOrd="2" destOrd="0" presId="urn:microsoft.com/office/officeart/2005/8/layout/vList2"/>
    <dgm:cxn modelId="{0542BC0E-7CF0-4BAF-8A4A-5D2B9596274D}" type="presParOf" srcId="{0E108F68-C479-476B-AD9C-C648BA11498B}" destId="{C90EC5BE-1928-455C-A34B-5E66F19543C1}" srcOrd="3" destOrd="0" presId="urn:microsoft.com/office/officeart/2005/8/layout/vList2"/>
    <dgm:cxn modelId="{48813003-DD00-4791-81D1-ABC25FC5202E}" type="presParOf" srcId="{0E108F68-C479-476B-AD9C-C648BA11498B}" destId="{31B44058-FEDD-4C61-9B18-0196E53DCD7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CA3D91-B26F-4D13-B3DA-9929C3123CC3}"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17A3B388-8AB6-4530-879A-DA8AD24BB55F}">
      <dgm:prSet/>
      <dgm:spPr/>
      <dgm:t>
        <a:bodyPr/>
        <a:lstStyle/>
        <a:p>
          <a:r>
            <a:rPr lang="en-US" dirty="0"/>
            <a:t>1.C.1- What curricular and </a:t>
          </a:r>
          <a:r>
            <a:rPr lang="en-US" dirty="0">
              <a:latin typeface="Georgia Pro Semibold"/>
            </a:rPr>
            <a:t>co-curricular</a:t>
          </a:r>
          <a:r>
            <a:rPr lang="en-US" dirty="0"/>
            <a:t> activities prepare our students for workplace success?</a:t>
          </a:r>
        </a:p>
      </dgm:t>
    </dgm:pt>
    <dgm:pt modelId="{3C4678A5-12F0-45E6-9590-1EB3E09A9A63}" type="parTrans" cxnId="{75264D8F-0077-422C-A949-A1E1098A60F0}">
      <dgm:prSet/>
      <dgm:spPr/>
      <dgm:t>
        <a:bodyPr/>
        <a:lstStyle/>
        <a:p>
          <a:endParaRPr lang="en-US"/>
        </a:p>
      </dgm:t>
    </dgm:pt>
    <dgm:pt modelId="{A77537E5-7512-4B39-9269-36F4207FCE59}" type="sibTrans" cxnId="{75264D8F-0077-422C-A949-A1E1098A60F0}">
      <dgm:prSet/>
      <dgm:spPr/>
      <dgm:t>
        <a:bodyPr/>
        <a:lstStyle/>
        <a:p>
          <a:endParaRPr lang="en-US"/>
        </a:p>
      </dgm:t>
    </dgm:pt>
    <dgm:pt modelId="{C785D6A1-D91A-4991-A48C-E6BAB9BDA1B8}">
      <dgm:prSet/>
      <dgm:spPr/>
      <dgm:t>
        <a:bodyPr/>
        <a:lstStyle/>
        <a:p>
          <a:r>
            <a:rPr lang="en-US" dirty="0"/>
            <a:t>1.C.2-How do we demonstrate inclusive and equitable treatment of diverse populations?</a:t>
          </a:r>
        </a:p>
      </dgm:t>
    </dgm:pt>
    <dgm:pt modelId="{8D34E90D-33BC-41D5-B47C-AFC724E086A4}" type="parTrans" cxnId="{8D401265-66DD-40BD-9A81-318C5230474A}">
      <dgm:prSet/>
      <dgm:spPr/>
      <dgm:t>
        <a:bodyPr/>
        <a:lstStyle/>
        <a:p>
          <a:endParaRPr lang="en-US"/>
        </a:p>
      </dgm:t>
    </dgm:pt>
    <dgm:pt modelId="{8DD7D0BB-2842-45D2-A0AC-A295F8E31FBB}" type="sibTrans" cxnId="{8D401265-66DD-40BD-9A81-318C5230474A}">
      <dgm:prSet/>
      <dgm:spPr/>
      <dgm:t>
        <a:bodyPr/>
        <a:lstStyle/>
        <a:p>
          <a:endParaRPr lang="en-US"/>
        </a:p>
      </dgm:t>
    </dgm:pt>
    <dgm:pt modelId="{075CF97A-6FE4-4E88-BA17-CE35EEEC9624}">
      <dgm:prSet/>
      <dgm:spPr/>
      <dgm:t>
        <a:bodyPr/>
        <a:lstStyle/>
        <a:p>
          <a:pPr rtl="0"/>
          <a:r>
            <a:rPr lang="en-US" dirty="0"/>
            <a:t>1.C.3- How do</a:t>
          </a:r>
          <a:r>
            <a:rPr lang="en-US" dirty="0">
              <a:latin typeface="Georgia Pro Semibold"/>
            </a:rPr>
            <a:t> we</a:t>
          </a:r>
          <a:r>
            <a:rPr lang="en-US" dirty="0"/>
            <a:t> demonstrate respect for all constituencies from a range of diverse backgrounds and perspectives?</a:t>
          </a:r>
        </a:p>
      </dgm:t>
    </dgm:pt>
    <dgm:pt modelId="{D51AD459-C9DB-4A52-B797-FA4815C70EB2}" type="parTrans" cxnId="{5375BF69-C593-451C-8B9E-D20EA6E42C96}">
      <dgm:prSet/>
      <dgm:spPr/>
      <dgm:t>
        <a:bodyPr/>
        <a:lstStyle/>
        <a:p>
          <a:endParaRPr lang="en-US"/>
        </a:p>
      </dgm:t>
    </dgm:pt>
    <dgm:pt modelId="{D6546A3A-6660-43D1-95A7-58903F11415F}" type="sibTrans" cxnId="{5375BF69-C593-451C-8B9E-D20EA6E42C96}">
      <dgm:prSet/>
      <dgm:spPr/>
      <dgm:t>
        <a:bodyPr/>
        <a:lstStyle/>
        <a:p>
          <a:endParaRPr lang="en-US"/>
        </a:p>
      </dgm:t>
    </dgm:pt>
    <dgm:pt modelId="{08E201BD-5B1B-4236-A244-E5766213DC5B}" type="pres">
      <dgm:prSet presAssocID="{F3CA3D91-B26F-4D13-B3DA-9929C3123CC3}" presName="linear" presStyleCnt="0">
        <dgm:presLayoutVars>
          <dgm:animLvl val="lvl"/>
          <dgm:resizeHandles val="exact"/>
        </dgm:presLayoutVars>
      </dgm:prSet>
      <dgm:spPr/>
    </dgm:pt>
    <dgm:pt modelId="{1F4725BD-B972-4297-A213-7123AA7160A5}" type="pres">
      <dgm:prSet presAssocID="{17A3B388-8AB6-4530-879A-DA8AD24BB55F}" presName="parentText" presStyleLbl="node1" presStyleIdx="0" presStyleCnt="3">
        <dgm:presLayoutVars>
          <dgm:chMax val="0"/>
          <dgm:bulletEnabled val="1"/>
        </dgm:presLayoutVars>
      </dgm:prSet>
      <dgm:spPr/>
    </dgm:pt>
    <dgm:pt modelId="{F2695BFC-6303-48FF-B724-DD31B20705BA}" type="pres">
      <dgm:prSet presAssocID="{A77537E5-7512-4B39-9269-36F4207FCE59}" presName="spacer" presStyleCnt="0"/>
      <dgm:spPr/>
    </dgm:pt>
    <dgm:pt modelId="{64B11177-8F83-49E8-8AD9-A58244709173}" type="pres">
      <dgm:prSet presAssocID="{C785D6A1-D91A-4991-A48C-E6BAB9BDA1B8}" presName="parentText" presStyleLbl="node1" presStyleIdx="1" presStyleCnt="3">
        <dgm:presLayoutVars>
          <dgm:chMax val="0"/>
          <dgm:bulletEnabled val="1"/>
        </dgm:presLayoutVars>
      </dgm:prSet>
      <dgm:spPr/>
    </dgm:pt>
    <dgm:pt modelId="{AF51E8AF-1111-4136-8C41-F6948637708E}" type="pres">
      <dgm:prSet presAssocID="{8DD7D0BB-2842-45D2-A0AC-A295F8E31FBB}" presName="spacer" presStyleCnt="0"/>
      <dgm:spPr/>
    </dgm:pt>
    <dgm:pt modelId="{5D9A3384-9CE9-4D1B-B62D-31A6AA96AEED}" type="pres">
      <dgm:prSet presAssocID="{075CF97A-6FE4-4E88-BA17-CE35EEEC9624}" presName="parentText" presStyleLbl="node1" presStyleIdx="2" presStyleCnt="3">
        <dgm:presLayoutVars>
          <dgm:chMax val="0"/>
          <dgm:bulletEnabled val="1"/>
        </dgm:presLayoutVars>
      </dgm:prSet>
      <dgm:spPr/>
    </dgm:pt>
  </dgm:ptLst>
  <dgm:cxnLst>
    <dgm:cxn modelId="{8D401265-66DD-40BD-9A81-318C5230474A}" srcId="{F3CA3D91-B26F-4D13-B3DA-9929C3123CC3}" destId="{C785D6A1-D91A-4991-A48C-E6BAB9BDA1B8}" srcOrd="1" destOrd="0" parTransId="{8D34E90D-33BC-41D5-B47C-AFC724E086A4}" sibTransId="{8DD7D0BB-2842-45D2-A0AC-A295F8E31FBB}"/>
    <dgm:cxn modelId="{A15A2848-655B-4206-9275-5E78DD9EC4D7}" type="presOf" srcId="{17A3B388-8AB6-4530-879A-DA8AD24BB55F}" destId="{1F4725BD-B972-4297-A213-7123AA7160A5}" srcOrd="0" destOrd="0" presId="urn:microsoft.com/office/officeart/2005/8/layout/vList2"/>
    <dgm:cxn modelId="{5375BF69-C593-451C-8B9E-D20EA6E42C96}" srcId="{F3CA3D91-B26F-4D13-B3DA-9929C3123CC3}" destId="{075CF97A-6FE4-4E88-BA17-CE35EEEC9624}" srcOrd="2" destOrd="0" parTransId="{D51AD459-C9DB-4A52-B797-FA4815C70EB2}" sibTransId="{D6546A3A-6660-43D1-95A7-58903F11415F}"/>
    <dgm:cxn modelId="{725AB47B-DA7B-4439-B297-8D180A3300C7}" type="presOf" srcId="{075CF97A-6FE4-4E88-BA17-CE35EEEC9624}" destId="{5D9A3384-9CE9-4D1B-B62D-31A6AA96AEED}" srcOrd="0" destOrd="0" presId="urn:microsoft.com/office/officeart/2005/8/layout/vList2"/>
    <dgm:cxn modelId="{75264D8F-0077-422C-A949-A1E1098A60F0}" srcId="{F3CA3D91-B26F-4D13-B3DA-9929C3123CC3}" destId="{17A3B388-8AB6-4530-879A-DA8AD24BB55F}" srcOrd="0" destOrd="0" parTransId="{3C4678A5-12F0-45E6-9590-1EB3E09A9A63}" sibTransId="{A77537E5-7512-4B39-9269-36F4207FCE59}"/>
    <dgm:cxn modelId="{E70220A7-89A4-41E6-AF95-8EF36056EA60}" type="presOf" srcId="{F3CA3D91-B26F-4D13-B3DA-9929C3123CC3}" destId="{08E201BD-5B1B-4236-A244-E5766213DC5B}" srcOrd="0" destOrd="0" presId="urn:microsoft.com/office/officeart/2005/8/layout/vList2"/>
    <dgm:cxn modelId="{C59313E9-937D-43C9-847A-CC5A6C21ED1E}" type="presOf" srcId="{C785D6A1-D91A-4991-A48C-E6BAB9BDA1B8}" destId="{64B11177-8F83-49E8-8AD9-A58244709173}" srcOrd="0" destOrd="0" presId="urn:microsoft.com/office/officeart/2005/8/layout/vList2"/>
    <dgm:cxn modelId="{98FDE8A5-3950-44B3-B164-D2A7D79723E3}" type="presParOf" srcId="{08E201BD-5B1B-4236-A244-E5766213DC5B}" destId="{1F4725BD-B972-4297-A213-7123AA7160A5}" srcOrd="0" destOrd="0" presId="urn:microsoft.com/office/officeart/2005/8/layout/vList2"/>
    <dgm:cxn modelId="{E6BB7FFF-4891-4DB0-B257-66AAA845A15F}" type="presParOf" srcId="{08E201BD-5B1B-4236-A244-E5766213DC5B}" destId="{F2695BFC-6303-48FF-B724-DD31B20705BA}" srcOrd="1" destOrd="0" presId="urn:microsoft.com/office/officeart/2005/8/layout/vList2"/>
    <dgm:cxn modelId="{985893CD-D819-4DD6-89BA-EE4AFD722D07}" type="presParOf" srcId="{08E201BD-5B1B-4236-A244-E5766213DC5B}" destId="{64B11177-8F83-49E8-8AD9-A58244709173}" srcOrd="2" destOrd="0" presId="urn:microsoft.com/office/officeart/2005/8/layout/vList2"/>
    <dgm:cxn modelId="{E0439A7C-F39A-474F-A86D-E3BAE8532E23}" type="presParOf" srcId="{08E201BD-5B1B-4236-A244-E5766213DC5B}" destId="{AF51E8AF-1111-4136-8C41-F6948637708E}" srcOrd="3" destOrd="0" presId="urn:microsoft.com/office/officeart/2005/8/layout/vList2"/>
    <dgm:cxn modelId="{1DDFD31B-0D47-4633-A22A-A4AFCF4311EE}" type="presParOf" srcId="{08E201BD-5B1B-4236-A244-E5766213DC5B}" destId="{5D9A3384-9CE9-4D1B-B62D-31A6AA96AEE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093328-BCCD-416C-BC88-CB5F228CD6DC}"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n-US"/>
        </a:p>
      </dgm:t>
    </dgm:pt>
    <dgm:pt modelId="{02FAF2CD-5288-48B5-8A7B-5EB895F8D129}">
      <dgm:prSet/>
      <dgm:spPr/>
      <dgm:t>
        <a:bodyPr/>
        <a:lstStyle/>
        <a:p>
          <a:r>
            <a:rPr lang="en-US"/>
            <a:t>Know</a:t>
          </a:r>
        </a:p>
      </dgm:t>
    </dgm:pt>
    <dgm:pt modelId="{1DB3DCE1-3134-4C0E-B2B1-A0AB74E9F9AE}" type="parTrans" cxnId="{12F9BF41-39AD-4229-9B0D-E72C92CFBC93}">
      <dgm:prSet/>
      <dgm:spPr/>
      <dgm:t>
        <a:bodyPr/>
        <a:lstStyle/>
        <a:p>
          <a:endParaRPr lang="en-US"/>
        </a:p>
      </dgm:t>
    </dgm:pt>
    <dgm:pt modelId="{0B829C12-479E-4F87-83A7-E0E4B47F342E}" type="sibTrans" cxnId="{12F9BF41-39AD-4229-9B0D-E72C92CFBC93}">
      <dgm:prSet/>
      <dgm:spPr/>
      <dgm:t>
        <a:bodyPr/>
        <a:lstStyle/>
        <a:p>
          <a:endParaRPr lang="en-US"/>
        </a:p>
      </dgm:t>
    </dgm:pt>
    <dgm:pt modelId="{7C635407-0246-47C6-B767-8A30B21CC2E9}">
      <dgm:prSet/>
      <dgm:spPr/>
      <dgm:t>
        <a:bodyPr/>
        <a:lstStyle/>
        <a:p>
          <a:r>
            <a:rPr lang="en-US"/>
            <a:t>Know our mission statement.</a:t>
          </a:r>
        </a:p>
      </dgm:t>
    </dgm:pt>
    <dgm:pt modelId="{AF528ED8-C45B-46FC-90C0-EBE13D055E91}" type="parTrans" cxnId="{3482D905-9243-46DF-BE42-0DAEE183989E}">
      <dgm:prSet/>
      <dgm:spPr/>
      <dgm:t>
        <a:bodyPr/>
        <a:lstStyle/>
        <a:p>
          <a:endParaRPr lang="en-US"/>
        </a:p>
      </dgm:t>
    </dgm:pt>
    <dgm:pt modelId="{B44A7F36-3DC1-47CF-AF22-9A0A3B8B035F}" type="sibTrans" cxnId="{3482D905-9243-46DF-BE42-0DAEE183989E}">
      <dgm:prSet/>
      <dgm:spPr/>
      <dgm:t>
        <a:bodyPr/>
        <a:lstStyle/>
        <a:p>
          <a:endParaRPr lang="en-US"/>
        </a:p>
      </dgm:t>
    </dgm:pt>
    <dgm:pt modelId="{F71743E5-42FD-4BC9-B551-D362CC7B37A9}">
      <dgm:prSet/>
      <dgm:spPr/>
      <dgm:t>
        <a:bodyPr/>
        <a:lstStyle/>
        <a:p>
          <a:r>
            <a:rPr lang="en-US"/>
            <a:t>Know</a:t>
          </a:r>
        </a:p>
      </dgm:t>
    </dgm:pt>
    <dgm:pt modelId="{00751837-74D2-44D3-BF82-47EA71184B6E}" type="parTrans" cxnId="{29766516-9492-43EA-B3E0-FFDFA7A85C48}">
      <dgm:prSet/>
      <dgm:spPr/>
      <dgm:t>
        <a:bodyPr/>
        <a:lstStyle/>
        <a:p>
          <a:endParaRPr lang="en-US"/>
        </a:p>
      </dgm:t>
    </dgm:pt>
    <dgm:pt modelId="{8C44E7DA-10B7-4098-ABD9-05E2CC2FC183}" type="sibTrans" cxnId="{29766516-9492-43EA-B3E0-FFDFA7A85C48}">
      <dgm:prSet/>
      <dgm:spPr/>
      <dgm:t>
        <a:bodyPr/>
        <a:lstStyle/>
        <a:p>
          <a:endParaRPr lang="en-US"/>
        </a:p>
      </dgm:t>
    </dgm:pt>
    <dgm:pt modelId="{19C5EAE8-B842-4E41-B803-E0EB95B17932}">
      <dgm:prSet/>
      <dgm:spPr/>
      <dgm:t>
        <a:bodyPr/>
        <a:lstStyle/>
        <a:p>
          <a:r>
            <a:rPr lang="en-US"/>
            <a:t>Know that the mission is supported by the strategic plan, academic excellence, community engagement and institutional quality.</a:t>
          </a:r>
        </a:p>
      </dgm:t>
    </dgm:pt>
    <dgm:pt modelId="{7A749EFB-1566-4EAB-A08D-423D6926C894}" type="parTrans" cxnId="{E607A0C8-B2E4-4E28-A2E0-CD7026CA89DA}">
      <dgm:prSet/>
      <dgm:spPr/>
      <dgm:t>
        <a:bodyPr/>
        <a:lstStyle/>
        <a:p>
          <a:endParaRPr lang="en-US"/>
        </a:p>
      </dgm:t>
    </dgm:pt>
    <dgm:pt modelId="{130CE7E5-E0ED-4053-87E6-EA24FFF5E0FE}" type="sibTrans" cxnId="{E607A0C8-B2E4-4E28-A2E0-CD7026CA89DA}">
      <dgm:prSet/>
      <dgm:spPr/>
      <dgm:t>
        <a:bodyPr/>
        <a:lstStyle/>
        <a:p>
          <a:endParaRPr lang="en-US"/>
        </a:p>
      </dgm:t>
    </dgm:pt>
    <dgm:pt modelId="{9870CD38-A1DC-4578-8912-43FB8DCEC688}">
      <dgm:prSet/>
      <dgm:spPr/>
      <dgm:t>
        <a:bodyPr/>
        <a:lstStyle/>
        <a:p>
          <a:r>
            <a:rPr lang="en-US"/>
            <a:t>Know</a:t>
          </a:r>
        </a:p>
      </dgm:t>
    </dgm:pt>
    <dgm:pt modelId="{9B2D51A6-EEE5-4616-B103-71CB440E92AA}" type="parTrans" cxnId="{559D8AC3-677D-42EE-829E-858505AE0E5C}">
      <dgm:prSet/>
      <dgm:spPr/>
      <dgm:t>
        <a:bodyPr/>
        <a:lstStyle/>
        <a:p>
          <a:endParaRPr lang="en-US"/>
        </a:p>
      </dgm:t>
    </dgm:pt>
    <dgm:pt modelId="{0470DB9D-312B-4CCF-A19B-31CE2772296D}" type="sibTrans" cxnId="{559D8AC3-677D-42EE-829E-858505AE0E5C}">
      <dgm:prSet/>
      <dgm:spPr/>
      <dgm:t>
        <a:bodyPr/>
        <a:lstStyle/>
        <a:p>
          <a:endParaRPr lang="en-US"/>
        </a:p>
      </dgm:t>
    </dgm:pt>
    <dgm:pt modelId="{AC7C16CC-8880-4D58-B7AB-71E68BCD7228}">
      <dgm:prSet/>
      <dgm:spPr/>
      <dgm:t>
        <a:bodyPr/>
        <a:lstStyle/>
        <a:p>
          <a:r>
            <a:rPr lang="en-US"/>
            <a:t>Know that we are committed to serving first generation college students in the urban core of KCK.</a:t>
          </a:r>
        </a:p>
      </dgm:t>
    </dgm:pt>
    <dgm:pt modelId="{D70932C5-27A6-4E36-88A5-5066132D0105}" type="parTrans" cxnId="{94810D2F-0CA2-440F-834B-3EA7DA88390B}">
      <dgm:prSet/>
      <dgm:spPr/>
      <dgm:t>
        <a:bodyPr/>
        <a:lstStyle/>
        <a:p>
          <a:endParaRPr lang="en-US"/>
        </a:p>
      </dgm:t>
    </dgm:pt>
    <dgm:pt modelId="{1D78F246-6649-4FC3-83E3-724AFFE09ABE}" type="sibTrans" cxnId="{94810D2F-0CA2-440F-834B-3EA7DA88390B}">
      <dgm:prSet/>
      <dgm:spPr/>
      <dgm:t>
        <a:bodyPr/>
        <a:lstStyle/>
        <a:p>
          <a:endParaRPr lang="en-US"/>
        </a:p>
      </dgm:t>
    </dgm:pt>
    <dgm:pt modelId="{FBD41788-3661-47EE-BD95-E0EADC957FF3}">
      <dgm:prSet/>
      <dgm:spPr/>
      <dgm:t>
        <a:bodyPr/>
        <a:lstStyle/>
        <a:p>
          <a:r>
            <a:rPr lang="en-US"/>
            <a:t>Know</a:t>
          </a:r>
        </a:p>
      </dgm:t>
    </dgm:pt>
    <dgm:pt modelId="{F0A9A971-2862-4345-A596-AFCD3096AB7A}" type="parTrans" cxnId="{B9AFBA66-8298-46A5-9C0A-541C30F563B8}">
      <dgm:prSet/>
      <dgm:spPr/>
      <dgm:t>
        <a:bodyPr/>
        <a:lstStyle/>
        <a:p>
          <a:endParaRPr lang="en-US"/>
        </a:p>
      </dgm:t>
    </dgm:pt>
    <dgm:pt modelId="{D906D3C7-3F03-471A-AD6D-AF2C91496074}" type="sibTrans" cxnId="{B9AFBA66-8298-46A5-9C0A-541C30F563B8}">
      <dgm:prSet/>
      <dgm:spPr/>
      <dgm:t>
        <a:bodyPr/>
        <a:lstStyle/>
        <a:p>
          <a:endParaRPr lang="en-US"/>
        </a:p>
      </dgm:t>
    </dgm:pt>
    <dgm:pt modelId="{0F306182-CFFB-41B4-8194-ACC1D94CADCE}">
      <dgm:prSet/>
      <dgm:spPr/>
      <dgm:t>
        <a:bodyPr/>
        <a:lstStyle/>
        <a:p>
          <a:r>
            <a:rPr lang="en-US"/>
            <a:t>Know that we are a federally designated Hispanic Serving Institution </a:t>
          </a:r>
          <a:r>
            <a:rPr lang="en-US" b="1"/>
            <a:t>(</a:t>
          </a:r>
          <a:r>
            <a:rPr lang="en-US" b="1">
              <a:latin typeface="Georgia Pro Semibold"/>
            </a:rPr>
            <a:t>HSI</a:t>
          </a:r>
          <a:r>
            <a:rPr lang="en-US"/>
            <a:t>) and a Minority Serving Institution (</a:t>
          </a:r>
          <a:r>
            <a:rPr lang="en-US" b="1"/>
            <a:t>MSI</a:t>
          </a:r>
          <a:r>
            <a:rPr lang="en-US"/>
            <a:t>).</a:t>
          </a:r>
        </a:p>
      </dgm:t>
    </dgm:pt>
    <dgm:pt modelId="{31E8C46E-7118-4395-B969-256F6C3F4931}" type="parTrans" cxnId="{5EE17AA5-B122-437B-9B8E-BDBAB5AFA072}">
      <dgm:prSet/>
      <dgm:spPr/>
      <dgm:t>
        <a:bodyPr/>
        <a:lstStyle/>
        <a:p>
          <a:endParaRPr lang="en-US"/>
        </a:p>
      </dgm:t>
    </dgm:pt>
    <dgm:pt modelId="{3D315053-2111-407C-B027-E22B312D6776}" type="sibTrans" cxnId="{5EE17AA5-B122-437B-9B8E-BDBAB5AFA072}">
      <dgm:prSet/>
      <dgm:spPr/>
      <dgm:t>
        <a:bodyPr/>
        <a:lstStyle/>
        <a:p>
          <a:endParaRPr lang="en-US"/>
        </a:p>
      </dgm:t>
    </dgm:pt>
    <dgm:pt modelId="{AD2795E3-B964-4DC7-9DCC-9696CDEE6E8B}">
      <dgm:prSet/>
      <dgm:spPr/>
      <dgm:t>
        <a:bodyPr/>
        <a:lstStyle/>
        <a:p>
          <a:r>
            <a:rPr lang="en-US"/>
            <a:t>Know</a:t>
          </a:r>
        </a:p>
      </dgm:t>
    </dgm:pt>
    <dgm:pt modelId="{8A76F79C-873B-4EA7-98C7-ECE0BCE35C0D}" type="parTrans" cxnId="{CD33E843-5EF6-41AE-9C4F-B6E85FA8BD9E}">
      <dgm:prSet/>
      <dgm:spPr/>
      <dgm:t>
        <a:bodyPr/>
        <a:lstStyle/>
        <a:p>
          <a:endParaRPr lang="en-US"/>
        </a:p>
      </dgm:t>
    </dgm:pt>
    <dgm:pt modelId="{D6678BA9-F125-448C-8843-CB387FC25271}" type="sibTrans" cxnId="{CD33E843-5EF6-41AE-9C4F-B6E85FA8BD9E}">
      <dgm:prSet/>
      <dgm:spPr/>
      <dgm:t>
        <a:bodyPr/>
        <a:lstStyle/>
        <a:p>
          <a:endParaRPr lang="en-US"/>
        </a:p>
      </dgm:t>
    </dgm:pt>
    <dgm:pt modelId="{5E6D49F8-70BF-4068-89D2-06A5EBD422B4}">
      <dgm:prSet/>
      <dgm:spPr/>
      <dgm:t>
        <a:bodyPr/>
        <a:lstStyle/>
        <a:p>
          <a:r>
            <a:rPr lang="en-US"/>
            <a:t>Know that we have a planning and budgeting process that aligns with and supports the mission.</a:t>
          </a:r>
        </a:p>
      </dgm:t>
    </dgm:pt>
    <dgm:pt modelId="{CDEA76B8-E8F0-4CB4-821D-B80C4D2703DD}" type="parTrans" cxnId="{8D9F71F4-0E2B-418A-A4B8-49A8830F704D}">
      <dgm:prSet/>
      <dgm:spPr/>
      <dgm:t>
        <a:bodyPr/>
        <a:lstStyle/>
        <a:p>
          <a:endParaRPr lang="en-US"/>
        </a:p>
      </dgm:t>
    </dgm:pt>
    <dgm:pt modelId="{A798719E-0B68-4433-A1FF-6122E417FE90}" type="sibTrans" cxnId="{8D9F71F4-0E2B-418A-A4B8-49A8830F704D}">
      <dgm:prSet/>
      <dgm:spPr/>
      <dgm:t>
        <a:bodyPr/>
        <a:lstStyle/>
        <a:p>
          <a:endParaRPr lang="en-US"/>
        </a:p>
      </dgm:t>
    </dgm:pt>
    <dgm:pt modelId="{9F1DED2E-74AD-4639-9623-D44948E6DB96}">
      <dgm:prSet phldr="0"/>
      <dgm:spPr/>
      <dgm:t>
        <a:bodyPr/>
        <a:lstStyle/>
        <a:p>
          <a:pPr rtl="0"/>
          <a:r>
            <a:rPr lang="en-US" b="1">
              <a:latin typeface="Georgia Pro Semibold"/>
            </a:rPr>
            <a:t>Know that our students are civically engaged.</a:t>
          </a:r>
        </a:p>
      </dgm:t>
    </dgm:pt>
    <dgm:pt modelId="{3FAA9FE6-A335-4148-8318-660CC967B238}" type="parTrans" cxnId="{E86CBC08-842C-47A0-A00A-855661436EB1}">
      <dgm:prSet/>
      <dgm:spPr/>
    </dgm:pt>
    <dgm:pt modelId="{1213E3A3-9B46-4705-8C98-14AE79DC905F}" type="sibTrans" cxnId="{E86CBC08-842C-47A0-A00A-855661436EB1}">
      <dgm:prSet/>
      <dgm:spPr/>
    </dgm:pt>
    <dgm:pt modelId="{84563D26-9FE5-4446-941B-50B4FC89AAAD}">
      <dgm:prSet phldr="0"/>
      <dgm:spPr/>
      <dgm:t>
        <a:bodyPr/>
        <a:lstStyle/>
        <a:p>
          <a:endParaRPr lang="en-US" b="0">
            <a:latin typeface="Georgia Pro Semibold"/>
          </a:endParaRPr>
        </a:p>
      </dgm:t>
    </dgm:pt>
    <dgm:pt modelId="{EC27D7A2-EA24-4503-8052-87849F69BC38}" type="parTrans" cxnId="{336CD595-3F6C-4C6E-9B2E-638658E85C84}">
      <dgm:prSet/>
      <dgm:spPr/>
    </dgm:pt>
    <dgm:pt modelId="{F5902C36-8A55-40C2-93FA-7E5C4D700EF3}" type="sibTrans" cxnId="{336CD595-3F6C-4C6E-9B2E-638658E85C84}">
      <dgm:prSet/>
      <dgm:spPr/>
    </dgm:pt>
    <dgm:pt modelId="{E5D0939A-0F86-428A-9319-F5C1E75EC09A}" type="pres">
      <dgm:prSet presAssocID="{34093328-BCCD-416C-BC88-CB5F228CD6DC}" presName="linearFlow" presStyleCnt="0">
        <dgm:presLayoutVars>
          <dgm:dir/>
          <dgm:animLvl val="lvl"/>
          <dgm:resizeHandles val="exact"/>
        </dgm:presLayoutVars>
      </dgm:prSet>
      <dgm:spPr/>
    </dgm:pt>
    <dgm:pt modelId="{8034620B-83E8-46DE-A27B-A8BE0C889743}" type="pres">
      <dgm:prSet presAssocID="{02FAF2CD-5288-48B5-8A7B-5EB895F8D129}" presName="composite" presStyleCnt="0"/>
      <dgm:spPr/>
    </dgm:pt>
    <dgm:pt modelId="{3822D72C-6405-4A7F-AD6E-2DBD30F47C0B}" type="pres">
      <dgm:prSet presAssocID="{02FAF2CD-5288-48B5-8A7B-5EB895F8D129}" presName="parentText" presStyleLbl="alignNode1" presStyleIdx="0" presStyleCnt="6">
        <dgm:presLayoutVars>
          <dgm:chMax val="1"/>
          <dgm:bulletEnabled val="1"/>
        </dgm:presLayoutVars>
      </dgm:prSet>
      <dgm:spPr/>
    </dgm:pt>
    <dgm:pt modelId="{EEFE5395-3AD4-4B70-A630-9FF3B882885F}" type="pres">
      <dgm:prSet presAssocID="{02FAF2CD-5288-48B5-8A7B-5EB895F8D129}" presName="descendantText" presStyleLbl="alignAcc1" presStyleIdx="0" presStyleCnt="6">
        <dgm:presLayoutVars>
          <dgm:bulletEnabled val="1"/>
        </dgm:presLayoutVars>
      </dgm:prSet>
      <dgm:spPr/>
    </dgm:pt>
    <dgm:pt modelId="{E904CAD2-D404-4CCE-AAA0-1B2FC318F22E}" type="pres">
      <dgm:prSet presAssocID="{0B829C12-479E-4F87-83A7-E0E4B47F342E}" presName="sp" presStyleCnt="0"/>
      <dgm:spPr/>
    </dgm:pt>
    <dgm:pt modelId="{B160EB0C-9479-4820-BA49-A987ABDA3B37}" type="pres">
      <dgm:prSet presAssocID="{F71743E5-42FD-4BC9-B551-D362CC7B37A9}" presName="composite" presStyleCnt="0"/>
      <dgm:spPr/>
    </dgm:pt>
    <dgm:pt modelId="{1489D855-2492-4AF8-BF73-B566E6471045}" type="pres">
      <dgm:prSet presAssocID="{F71743E5-42FD-4BC9-B551-D362CC7B37A9}" presName="parentText" presStyleLbl="alignNode1" presStyleIdx="1" presStyleCnt="6">
        <dgm:presLayoutVars>
          <dgm:chMax val="1"/>
          <dgm:bulletEnabled val="1"/>
        </dgm:presLayoutVars>
      </dgm:prSet>
      <dgm:spPr/>
    </dgm:pt>
    <dgm:pt modelId="{5F129A27-F522-43FD-A916-DB6ECE2DF0D9}" type="pres">
      <dgm:prSet presAssocID="{F71743E5-42FD-4BC9-B551-D362CC7B37A9}" presName="descendantText" presStyleLbl="alignAcc1" presStyleIdx="1" presStyleCnt="6">
        <dgm:presLayoutVars>
          <dgm:bulletEnabled val="1"/>
        </dgm:presLayoutVars>
      </dgm:prSet>
      <dgm:spPr/>
    </dgm:pt>
    <dgm:pt modelId="{D75DF32C-CB11-4CC4-99A0-24CEFD1BDF23}" type="pres">
      <dgm:prSet presAssocID="{8C44E7DA-10B7-4098-ABD9-05E2CC2FC183}" presName="sp" presStyleCnt="0"/>
      <dgm:spPr/>
    </dgm:pt>
    <dgm:pt modelId="{762D234E-0AB6-4F7A-8DD0-777601BD2F8B}" type="pres">
      <dgm:prSet presAssocID="{9870CD38-A1DC-4578-8912-43FB8DCEC688}" presName="composite" presStyleCnt="0"/>
      <dgm:spPr/>
    </dgm:pt>
    <dgm:pt modelId="{F2880B36-23E2-4B44-8D90-FAB216CF386E}" type="pres">
      <dgm:prSet presAssocID="{9870CD38-A1DC-4578-8912-43FB8DCEC688}" presName="parentText" presStyleLbl="alignNode1" presStyleIdx="2" presStyleCnt="6">
        <dgm:presLayoutVars>
          <dgm:chMax val="1"/>
          <dgm:bulletEnabled val="1"/>
        </dgm:presLayoutVars>
      </dgm:prSet>
      <dgm:spPr/>
    </dgm:pt>
    <dgm:pt modelId="{A1CC38A3-EEDC-4B09-973D-22BFAB023BD4}" type="pres">
      <dgm:prSet presAssocID="{9870CD38-A1DC-4578-8912-43FB8DCEC688}" presName="descendantText" presStyleLbl="alignAcc1" presStyleIdx="2" presStyleCnt="6">
        <dgm:presLayoutVars>
          <dgm:bulletEnabled val="1"/>
        </dgm:presLayoutVars>
      </dgm:prSet>
      <dgm:spPr/>
    </dgm:pt>
    <dgm:pt modelId="{DB02FAC1-D7F6-416A-AA7F-7E564045E93C}" type="pres">
      <dgm:prSet presAssocID="{0470DB9D-312B-4CCF-A19B-31CE2772296D}" presName="sp" presStyleCnt="0"/>
      <dgm:spPr/>
    </dgm:pt>
    <dgm:pt modelId="{101F72FF-E57A-4FB3-8307-45ADC9355719}" type="pres">
      <dgm:prSet presAssocID="{FBD41788-3661-47EE-BD95-E0EADC957FF3}" presName="composite" presStyleCnt="0"/>
      <dgm:spPr/>
    </dgm:pt>
    <dgm:pt modelId="{D8E8088E-CC1F-4139-ADC4-3ECB76E5A9D0}" type="pres">
      <dgm:prSet presAssocID="{FBD41788-3661-47EE-BD95-E0EADC957FF3}" presName="parentText" presStyleLbl="alignNode1" presStyleIdx="3" presStyleCnt="6">
        <dgm:presLayoutVars>
          <dgm:chMax val="1"/>
          <dgm:bulletEnabled val="1"/>
        </dgm:presLayoutVars>
      </dgm:prSet>
      <dgm:spPr/>
    </dgm:pt>
    <dgm:pt modelId="{DA9467B2-D9C1-469F-949E-E7C19B050FE6}" type="pres">
      <dgm:prSet presAssocID="{FBD41788-3661-47EE-BD95-E0EADC957FF3}" presName="descendantText" presStyleLbl="alignAcc1" presStyleIdx="3" presStyleCnt="6">
        <dgm:presLayoutVars>
          <dgm:bulletEnabled val="1"/>
        </dgm:presLayoutVars>
      </dgm:prSet>
      <dgm:spPr/>
    </dgm:pt>
    <dgm:pt modelId="{1F751695-C4B8-45FD-BFE6-978E78657228}" type="pres">
      <dgm:prSet presAssocID="{D906D3C7-3F03-471A-AD6D-AF2C91496074}" presName="sp" presStyleCnt="0"/>
      <dgm:spPr/>
    </dgm:pt>
    <dgm:pt modelId="{DE01AC0C-84B4-477F-AC3E-69AECF15F436}" type="pres">
      <dgm:prSet presAssocID="{AD2795E3-B964-4DC7-9DCC-9696CDEE6E8B}" presName="composite" presStyleCnt="0"/>
      <dgm:spPr/>
    </dgm:pt>
    <dgm:pt modelId="{3401B983-E8FC-4EE1-91FF-CDC1002DB75D}" type="pres">
      <dgm:prSet presAssocID="{AD2795E3-B964-4DC7-9DCC-9696CDEE6E8B}" presName="parentText" presStyleLbl="alignNode1" presStyleIdx="4" presStyleCnt="6">
        <dgm:presLayoutVars>
          <dgm:chMax val="1"/>
          <dgm:bulletEnabled val="1"/>
        </dgm:presLayoutVars>
      </dgm:prSet>
      <dgm:spPr/>
    </dgm:pt>
    <dgm:pt modelId="{889D8A52-5F8D-4603-9113-9D2D1E876A95}" type="pres">
      <dgm:prSet presAssocID="{AD2795E3-B964-4DC7-9DCC-9696CDEE6E8B}" presName="descendantText" presStyleLbl="alignAcc1" presStyleIdx="4" presStyleCnt="6">
        <dgm:presLayoutVars>
          <dgm:bulletEnabled val="1"/>
        </dgm:presLayoutVars>
      </dgm:prSet>
      <dgm:spPr/>
    </dgm:pt>
    <dgm:pt modelId="{60A5E68E-7E22-49EA-BD34-A709FEDBE3B4}" type="pres">
      <dgm:prSet presAssocID="{D6678BA9-F125-448C-8843-CB387FC25271}" presName="sp" presStyleCnt="0"/>
      <dgm:spPr/>
    </dgm:pt>
    <dgm:pt modelId="{EAC61941-27AB-43ED-BD73-0C19B96BCF96}" type="pres">
      <dgm:prSet presAssocID="{84563D26-9FE5-4446-941B-50B4FC89AAAD}" presName="composite" presStyleCnt="0"/>
      <dgm:spPr/>
    </dgm:pt>
    <dgm:pt modelId="{9D07942A-4007-46E6-BEE7-70EC3B2016E1}" type="pres">
      <dgm:prSet presAssocID="{84563D26-9FE5-4446-941B-50B4FC89AAAD}" presName="parentText" presStyleLbl="alignNode1" presStyleIdx="5" presStyleCnt="6">
        <dgm:presLayoutVars>
          <dgm:chMax val="1"/>
          <dgm:bulletEnabled val="1"/>
        </dgm:presLayoutVars>
      </dgm:prSet>
      <dgm:spPr/>
    </dgm:pt>
    <dgm:pt modelId="{F3D867CF-A8C0-4164-84B3-8929C2502495}" type="pres">
      <dgm:prSet presAssocID="{84563D26-9FE5-4446-941B-50B4FC89AAAD}" presName="descendantText" presStyleLbl="alignAcc1" presStyleIdx="5" presStyleCnt="6">
        <dgm:presLayoutVars>
          <dgm:bulletEnabled val="1"/>
        </dgm:presLayoutVars>
      </dgm:prSet>
      <dgm:spPr/>
    </dgm:pt>
  </dgm:ptLst>
  <dgm:cxnLst>
    <dgm:cxn modelId="{3482D905-9243-46DF-BE42-0DAEE183989E}" srcId="{02FAF2CD-5288-48B5-8A7B-5EB895F8D129}" destId="{7C635407-0246-47C6-B767-8A30B21CC2E9}" srcOrd="0" destOrd="0" parTransId="{AF528ED8-C45B-46FC-90C0-EBE13D055E91}" sibTransId="{B44A7F36-3DC1-47CF-AF22-9A0A3B8B035F}"/>
    <dgm:cxn modelId="{6D0E6407-299C-4716-86F3-06B9F7397D54}" type="presOf" srcId="{0F306182-CFFB-41B4-8194-ACC1D94CADCE}" destId="{DA9467B2-D9C1-469F-949E-E7C19B050FE6}" srcOrd="0" destOrd="0" presId="urn:microsoft.com/office/officeart/2005/8/layout/chevron2"/>
    <dgm:cxn modelId="{E86CBC08-842C-47A0-A00A-855661436EB1}" srcId="{84563D26-9FE5-4446-941B-50B4FC89AAAD}" destId="{9F1DED2E-74AD-4639-9623-D44948E6DB96}" srcOrd="0" destOrd="0" parTransId="{3FAA9FE6-A335-4148-8318-660CC967B238}" sibTransId="{1213E3A3-9B46-4705-8C98-14AE79DC905F}"/>
    <dgm:cxn modelId="{29766516-9492-43EA-B3E0-FFDFA7A85C48}" srcId="{34093328-BCCD-416C-BC88-CB5F228CD6DC}" destId="{F71743E5-42FD-4BC9-B551-D362CC7B37A9}" srcOrd="1" destOrd="0" parTransId="{00751837-74D2-44D3-BF82-47EA71184B6E}" sibTransId="{8C44E7DA-10B7-4098-ABD9-05E2CC2FC183}"/>
    <dgm:cxn modelId="{F7AF5B20-3820-44DF-8214-86B58B81E0A3}" type="presOf" srcId="{84563D26-9FE5-4446-941B-50B4FC89AAAD}" destId="{9D07942A-4007-46E6-BEE7-70EC3B2016E1}" srcOrd="0" destOrd="0" presId="urn:microsoft.com/office/officeart/2005/8/layout/chevron2"/>
    <dgm:cxn modelId="{94810D2F-0CA2-440F-834B-3EA7DA88390B}" srcId="{9870CD38-A1DC-4578-8912-43FB8DCEC688}" destId="{AC7C16CC-8880-4D58-B7AB-71E68BCD7228}" srcOrd="0" destOrd="0" parTransId="{D70932C5-27A6-4E36-88A5-5066132D0105}" sibTransId="{1D78F246-6649-4FC3-83E3-724AFFE09ABE}"/>
    <dgm:cxn modelId="{12F9BF41-39AD-4229-9B0D-E72C92CFBC93}" srcId="{34093328-BCCD-416C-BC88-CB5F228CD6DC}" destId="{02FAF2CD-5288-48B5-8A7B-5EB895F8D129}" srcOrd="0" destOrd="0" parTransId="{1DB3DCE1-3134-4C0E-B2B1-A0AB74E9F9AE}" sibTransId="{0B829C12-479E-4F87-83A7-E0E4B47F342E}"/>
    <dgm:cxn modelId="{CD33E843-5EF6-41AE-9C4F-B6E85FA8BD9E}" srcId="{34093328-BCCD-416C-BC88-CB5F228CD6DC}" destId="{AD2795E3-B964-4DC7-9DCC-9696CDEE6E8B}" srcOrd="4" destOrd="0" parTransId="{8A76F79C-873B-4EA7-98C7-ECE0BCE35C0D}" sibTransId="{D6678BA9-F125-448C-8843-CB387FC25271}"/>
    <dgm:cxn modelId="{B9AFBA66-8298-46A5-9C0A-541C30F563B8}" srcId="{34093328-BCCD-416C-BC88-CB5F228CD6DC}" destId="{FBD41788-3661-47EE-BD95-E0EADC957FF3}" srcOrd="3" destOrd="0" parTransId="{F0A9A971-2862-4345-A596-AFCD3096AB7A}" sibTransId="{D906D3C7-3F03-471A-AD6D-AF2C91496074}"/>
    <dgm:cxn modelId="{70C2AA6F-0310-4F64-8C3B-8AD82AFF3626}" type="presOf" srcId="{19C5EAE8-B842-4E41-B803-E0EB95B17932}" destId="{5F129A27-F522-43FD-A916-DB6ECE2DF0D9}" srcOrd="0" destOrd="0" presId="urn:microsoft.com/office/officeart/2005/8/layout/chevron2"/>
    <dgm:cxn modelId="{6A19CD58-31E8-4B55-AD95-71D110C34782}" type="presOf" srcId="{F71743E5-42FD-4BC9-B551-D362CC7B37A9}" destId="{1489D855-2492-4AF8-BF73-B566E6471045}" srcOrd="0" destOrd="0" presId="urn:microsoft.com/office/officeart/2005/8/layout/chevron2"/>
    <dgm:cxn modelId="{B881B859-7185-4179-A154-08FCC7A75E45}" type="presOf" srcId="{9870CD38-A1DC-4578-8912-43FB8DCEC688}" destId="{F2880B36-23E2-4B44-8D90-FAB216CF386E}" srcOrd="0" destOrd="0" presId="urn:microsoft.com/office/officeart/2005/8/layout/chevron2"/>
    <dgm:cxn modelId="{7A3D3B82-18B0-4EA9-8122-CAC327B428B3}" type="presOf" srcId="{34093328-BCCD-416C-BC88-CB5F228CD6DC}" destId="{E5D0939A-0F86-428A-9319-F5C1E75EC09A}" srcOrd="0" destOrd="0" presId="urn:microsoft.com/office/officeart/2005/8/layout/chevron2"/>
    <dgm:cxn modelId="{214F038C-6710-4C4F-A2D1-FCCD434498B5}" type="presOf" srcId="{9F1DED2E-74AD-4639-9623-D44948E6DB96}" destId="{F3D867CF-A8C0-4164-84B3-8929C2502495}" srcOrd="0" destOrd="0" presId="urn:microsoft.com/office/officeart/2005/8/layout/chevron2"/>
    <dgm:cxn modelId="{336CD595-3F6C-4C6E-9B2E-638658E85C84}" srcId="{34093328-BCCD-416C-BC88-CB5F228CD6DC}" destId="{84563D26-9FE5-4446-941B-50B4FC89AAAD}" srcOrd="5" destOrd="0" parTransId="{EC27D7A2-EA24-4503-8052-87849F69BC38}" sibTransId="{F5902C36-8A55-40C2-93FA-7E5C4D700EF3}"/>
    <dgm:cxn modelId="{DC0DFD98-E6A4-484E-AD6D-26158A69174D}" type="presOf" srcId="{AD2795E3-B964-4DC7-9DCC-9696CDEE6E8B}" destId="{3401B983-E8FC-4EE1-91FF-CDC1002DB75D}" srcOrd="0" destOrd="0" presId="urn:microsoft.com/office/officeart/2005/8/layout/chevron2"/>
    <dgm:cxn modelId="{5EE17AA5-B122-437B-9B8E-BDBAB5AFA072}" srcId="{FBD41788-3661-47EE-BD95-E0EADC957FF3}" destId="{0F306182-CFFB-41B4-8194-ACC1D94CADCE}" srcOrd="0" destOrd="0" parTransId="{31E8C46E-7118-4395-B969-256F6C3F4931}" sibTransId="{3D315053-2111-407C-B027-E22B312D6776}"/>
    <dgm:cxn modelId="{F4F180AB-A183-47DC-A4CE-73FFA813F4C2}" type="presOf" srcId="{FBD41788-3661-47EE-BD95-E0EADC957FF3}" destId="{D8E8088E-CC1F-4139-ADC4-3ECB76E5A9D0}" srcOrd="0" destOrd="0" presId="urn:microsoft.com/office/officeart/2005/8/layout/chevron2"/>
    <dgm:cxn modelId="{559D8AC3-677D-42EE-829E-858505AE0E5C}" srcId="{34093328-BCCD-416C-BC88-CB5F228CD6DC}" destId="{9870CD38-A1DC-4578-8912-43FB8DCEC688}" srcOrd="2" destOrd="0" parTransId="{9B2D51A6-EEE5-4616-B103-71CB440E92AA}" sibTransId="{0470DB9D-312B-4CCF-A19B-31CE2772296D}"/>
    <dgm:cxn modelId="{E607A0C8-B2E4-4E28-A2E0-CD7026CA89DA}" srcId="{F71743E5-42FD-4BC9-B551-D362CC7B37A9}" destId="{19C5EAE8-B842-4E41-B803-E0EB95B17932}" srcOrd="0" destOrd="0" parTransId="{7A749EFB-1566-4EAB-A08D-423D6926C894}" sibTransId="{130CE7E5-E0ED-4053-87E6-EA24FFF5E0FE}"/>
    <dgm:cxn modelId="{30D817D3-8640-4106-9B3C-A379611F8173}" type="presOf" srcId="{5E6D49F8-70BF-4068-89D2-06A5EBD422B4}" destId="{889D8A52-5F8D-4603-9113-9D2D1E876A95}" srcOrd="0" destOrd="0" presId="urn:microsoft.com/office/officeart/2005/8/layout/chevron2"/>
    <dgm:cxn modelId="{0764E1D3-FCC1-4472-97A6-A4B128B7D35A}" type="presOf" srcId="{7C635407-0246-47C6-B767-8A30B21CC2E9}" destId="{EEFE5395-3AD4-4B70-A630-9FF3B882885F}" srcOrd="0" destOrd="0" presId="urn:microsoft.com/office/officeart/2005/8/layout/chevron2"/>
    <dgm:cxn modelId="{8D9F71F4-0E2B-418A-A4B8-49A8830F704D}" srcId="{AD2795E3-B964-4DC7-9DCC-9696CDEE6E8B}" destId="{5E6D49F8-70BF-4068-89D2-06A5EBD422B4}" srcOrd="0" destOrd="0" parTransId="{CDEA76B8-E8F0-4CB4-821D-B80C4D2703DD}" sibTransId="{A798719E-0B68-4433-A1FF-6122E417FE90}"/>
    <dgm:cxn modelId="{65EE8BF6-C704-40B6-A044-1742305FF946}" type="presOf" srcId="{02FAF2CD-5288-48B5-8A7B-5EB895F8D129}" destId="{3822D72C-6405-4A7F-AD6E-2DBD30F47C0B}" srcOrd="0" destOrd="0" presId="urn:microsoft.com/office/officeart/2005/8/layout/chevron2"/>
    <dgm:cxn modelId="{6C2CE3F8-9A16-4647-A554-A20F63871CF4}" type="presOf" srcId="{AC7C16CC-8880-4D58-B7AB-71E68BCD7228}" destId="{A1CC38A3-EEDC-4B09-973D-22BFAB023BD4}" srcOrd="0" destOrd="0" presId="urn:microsoft.com/office/officeart/2005/8/layout/chevron2"/>
    <dgm:cxn modelId="{187103F1-1527-4786-9EA5-3FFF8D87088A}" type="presParOf" srcId="{E5D0939A-0F86-428A-9319-F5C1E75EC09A}" destId="{8034620B-83E8-46DE-A27B-A8BE0C889743}" srcOrd="0" destOrd="0" presId="urn:microsoft.com/office/officeart/2005/8/layout/chevron2"/>
    <dgm:cxn modelId="{30508D9E-BCEB-4C2C-B4CF-5FEDDA499B65}" type="presParOf" srcId="{8034620B-83E8-46DE-A27B-A8BE0C889743}" destId="{3822D72C-6405-4A7F-AD6E-2DBD30F47C0B}" srcOrd="0" destOrd="0" presId="urn:microsoft.com/office/officeart/2005/8/layout/chevron2"/>
    <dgm:cxn modelId="{34F67163-B128-48B3-BE0D-1DCF09729A06}" type="presParOf" srcId="{8034620B-83E8-46DE-A27B-A8BE0C889743}" destId="{EEFE5395-3AD4-4B70-A630-9FF3B882885F}" srcOrd="1" destOrd="0" presId="urn:microsoft.com/office/officeart/2005/8/layout/chevron2"/>
    <dgm:cxn modelId="{11C9209E-1241-43F6-8B7C-45B484D872BA}" type="presParOf" srcId="{E5D0939A-0F86-428A-9319-F5C1E75EC09A}" destId="{E904CAD2-D404-4CCE-AAA0-1B2FC318F22E}" srcOrd="1" destOrd="0" presId="urn:microsoft.com/office/officeart/2005/8/layout/chevron2"/>
    <dgm:cxn modelId="{9D437C29-9DF9-40C2-B7A3-C8BDED8E3E0F}" type="presParOf" srcId="{E5D0939A-0F86-428A-9319-F5C1E75EC09A}" destId="{B160EB0C-9479-4820-BA49-A987ABDA3B37}" srcOrd="2" destOrd="0" presId="urn:microsoft.com/office/officeart/2005/8/layout/chevron2"/>
    <dgm:cxn modelId="{12F316C3-431B-4813-AF4E-B1279D0C4B5C}" type="presParOf" srcId="{B160EB0C-9479-4820-BA49-A987ABDA3B37}" destId="{1489D855-2492-4AF8-BF73-B566E6471045}" srcOrd="0" destOrd="0" presId="urn:microsoft.com/office/officeart/2005/8/layout/chevron2"/>
    <dgm:cxn modelId="{F881A85D-ECEF-44C6-86EA-961AB306810B}" type="presParOf" srcId="{B160EB0C-9479-4820-BA49-A987ABDA3B37}" destId="{5F129A27-F522-43FD-A916-DB6ECE2DF0D9}" srcOrd="1" destOrd="0" presId="urn:microsoft.com/office/officeart/2005/8/layout/chevron2"/>
    <dgm:cxn modelId="{27024CFC-1C1A-4585-B9F9-D5DFF2D74A63}" type="presParOf" srcId="{E5D0939A-0F86-428A-9319-F5C1E75EC09A}" destId="{D75DF32C-CB11-4CC4-99A0-24CEFD1BDF23}" srcOrd="3" destOrd="0" presId="urn:microsoft.com/office/officeart/2005/8/layout/chevron2"/>
    <dgm:cxn modelId="{D3E9BAD8-B766-4DAA-AA80-06CE2E2B79D9}" type="presParOf" srcId="{E5D0939A-0F86-428A-9319-F5C1E75EC09A}" destId="{762D234E-0AB6-4F7A-8DD0-777601BD2F8B}" srcOrd="4" destOrd="0" presId="urn:microsoft.com/office/officeart/2005/8/layout/chevron2"/>
    <dgm:cxn modelId="{0972189D-14C9-4AFC-9857-5D484243A368}" type="presParOf" srcId="{762D234E-0AB6-4F7A-8DD0-777601BD2F8B}" destId="{F2880B36-23E2-4B44-8D90-FAB216CF386E}" srcOrd="0" destOrd="0" presId="urn:microsoft.com/office/officeart/2005/8/layout/chevron2"/>
    <dgm:cxn modelId="{6AEBCB79-9583-4CA3-9B2D-380FBBA0CD94}" type="presParOf" srcId="{762D234E-0AB6-4F7A-8DD0-777601BD2F8B}" destId="{A1CC38A3-EEDC-4B09-973D-22BFAB023BD4}" srcOrd="1" destOrd="0" presId="urn:microsoft.com/office/officeart/2005/8/layout/chevron2"/>
    <dgm:cxn modelId="{4A3F0446-C0BE-4E4D-BF4B-7269FDDE183A}" type="presParOf" srcId="{E5D0939A-0F86-428A-9319-F5C1E75EC09A}" destId="{DB02FAC1-D7F6-416A-AA7F-7E564045E93C}" srcOrd="5" destOrd="0" presId="urn:microsoft.com/office/officeart/2005/8/layout/chevron2"/>
    <dgm:cxn modelId="{BA596A63-D9A4-49EA-87FE-AF46B1F73E37}" type="presParOf" srcId="{E5D0939A-0F86-428A-9319-F5C1E75EC09A}" destId="{101F72FF-E57A-4FB3-8307-45ADC9355719}" srcOrd="6" destOrd="0" presId="urn:microsoft.com/office/officeart/2005/8/layout/chevron2"/>
    <dgm:cxn modelId="{12AD6DB9-7F4E-4BDF-9E7F-328EDBD84152}" type="presParOf" srcId="{101F72FF-E57A-4FB3-8307-45ADC9355719}" destId="{D8E8088E-CC1F-4139-ADC4-3ECB76E5A9D0}" srcOrd="0" destOrd="0" presId="urn:microsoft.com/office/officeart/2005/8/layout/chevron2"/>
    <dgm:cxn modelId="{20475766-1DF1-4C31-8D4C-3914340657DF}" type="presParOf" srcId="{101F72FF-E57A-4FB3-8307-45ADC9355719}" destId="{DA9467B2-D9C1-469F-949E-E7C19B050FE6}" srcOrd="1" destOrd="0" presId="urn:microsoft.com/office/officeart/2005/8/layout/chevron2"/>
    <dgm:cxn modelId="{4D13A729-88BA-458D-A9EB-C4C5DF58C7FF}" type="presParOf" srcId="{E5D0939A-0F86-428A-9319-F5C1E75EC09A}" destId="{1F751695-C4B8-45FD-BFE6-978E78657228}" srcOrd="7" destOrd="0" presId="urn:microsoft.com/office/officeart/2005/8/layout/chevron2"/>
    <dgm:cxn modelId="{E9EB975C-0187-4BE6-9B36-1980B7645F74}" type="presParOf" srcId="{E5D0939A-0F86-428A-9319-F5C1E75EC09A}" destId="{DE01AC0C-84B4-477F-AC3E-69AECF15F436}" srcOrd="8" destOrd="0" presId="urn:microsoft.com/office/officeart/2005/8/layout/chevron2"/>
    <dgm:cxn modelId="{A700CDD4-891F-49FE-9288-EC7CFF08708C}" type="presParOf" srcId="{DE01AC0C-84B4-477F-AC3E-69AECF15F436}" destId="{3401B983-E8FC-4EE1-91FF-CDC1002DB75D}" srcOrd="0" destOrd="0" presId="urn:microsoft.com/office/officeart/2005/8/layout/chevron2"/>
    <dgm:cxn modelId="{FABB283F-B10A-434B-8A62-DE2D67018A10}" type="presParOf" srcId="{DE01AC0C-84B4-477F-AC3E-69AECF15F436}" destId="{889D8A52-5F8D-4603-9113-9D2D1E876A95}" srcOrd="1" destOrd="0" presId="urn:microsoft.com/office/officeart/2005/8/layout/chevron2"/>
    <dgm:cxn modelId="{686380C8-D587-4179-8D00-A922828ADD79}" type="presParOf" srcId="{E5D0939A-0F86-428A-9319-F5C1E75EC09A}" destId="{60A5E68E-7E22-49EA-BD34-A709FEDBE3B4}" srcOrd="9" destOrd="0" presId="urn:microsoft.com/office/officeart/2005/8/layout/chevron2"/>
    <dgm:cxn modelId="{38FFF6E6-7715-4787-BE60-7EF595732159}" type="presParOf" srcId="{E5D0939A-0F86-428A-9319-F5C1E75EC09A}" destId="{EAC61941-27AB-43ED-BD73-0C19B96BCF96}" srcOrd="10" destOrd="0" presId="urn:microsoft.com/office/officeart/2005/8/layout/chevron2"/>
    <dgm:cxn modelId="{CC8BE98F-2D94-46F0-B6D3-2A1169A63FBE}" type="presParOf" srcId="{EAC61941-27AB-43ED-BD73-0C19B96BCF96}" destId="{9D07942A-4007-46E6-BEE7-70EC3B2016E1}" srcOrd="0" destOrd="0" presId="urn:microsoft.com/office/officeart/2005/8/layout/chevron2"/>
    <dgm:cxn modelId="{0D05416E-3E66-4123-98F1-38E7E5CC0ADB}" type="presParOf" srcId="{EAC61941-27AB-43ED-BD73-0C19B96BCF96}" destId="{F3D867CF-A8C0-4164-84B3-8929C250249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A9B64-6641-4945-AA41-0EB55448F2A4}">
      <dsp:nvSpPr>
        <dsp:cNvPr id="0" name=""/>
        <dsp:cNvSpPr/>
      </dsp:nvSpPr>
      <dsp:spPr>
        <a:xfrm>
          <a:off x="0" y="0"/>
          <a:ext cx="7759636" cy="6386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1.A.1- How was the mission statement developed?</a:t>
          </a:r>
        </a:p>
      </dsp:txBody>
      <dsp:txXfrm>
        <a:off x="18705" y="18705"/>
        <a:ext cx="6995760" cy="601241"/>
      </dsp:txXfrm>
    </dsp:sp>
    <dsp:sp modelId="{724518BF-3ED3-4E5D-B137-45009BFB2E81}">
      <dsp:nvSpPr>
        <dsp:cNvPr id="0" name=""/>
        <dsp:cNvSpPr/>
      </dsp:nvSpPr>
      <dsp:spPr>
        <a:xfrm>
          <a:off x="579453" y="727352"/>
          <a:ext cx="7759636" cy="63865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1.A.2-What part of the mission state references the institution's emphasis on public service, religious and cultural purpose?</a:t>
          </a:r>
        </a:p>
      </dsp:txBody>
      <dsp:txXfrm>
        <a:off x="598158" y="746057"/>
        <a:ext cx="6727649" cy="601241"/>
      </dsp:txXfrm>
    </dsp:sp>
    <dsp:sp modelId="{4ECFAFDE-4C57-4016-B657-C84C0FDCFA79}">
      <dsp:nvSpPr>
        <dsp:cNvPr id="0" name=""/>
        <dsp:cNvSpPr/>
      </dsp:nvSpPr>
      <dsp:spPr>
        <a:xfrm>
          <a:off x="1158906" y="1454705"/>
          <a:ext cx="7759636" cy="63865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1.A.3- Who are our constituents and are they reflected in the mission statement?</a:t>
          </a:r>
        </a:p>
      </dsp:txBody>
      <dsp:txXfrm>
        <a:off x="1177611" y="1473410"/>
        <a:ext cx="6727649" cy="601241"/>
      </dsp:txXfrm>
    </dsp:sp>
    <dsp:sp modelId="{6C93CF7C-26BB-4DC0-9313-DC7695B57742}">
      <dsp:nvSpPr>
        <dsp:cNvPr id="0" name=""/>
        <dsp:cNvSpPr/>
      </dsp:nvSpPr>
      <dsp:spPr>
        <a:xfrm>
          <a:off x="1738360" y="2182058"/>
          <a:ext cx="7759636" cy="63865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1A.4- Which of our academic offerings and student support services are consistent with the mission statement?</a:t>
          </a:r>
        </a:p>
      </dsp:txBody>
      <dsp:txXfrm>
        <a:off x="1757065" y="2200763"/>
        <a:ext cx="6727649" cy="601241"/>
      </dsp:txXfrm>
    </dsp:sp>
    <dsp:sp modelId="{71ACC4DD-12D6-4515-8D4D-B452A3D8C173}">
      <dsp:nvSpPr>
        <dsp:cNvPr id="0" name=""/>
        <dsp:cNvSpPr/>
      </dsp:nvSpPr>
      <dsp:spPr>
        <a:xfrm>
          <a:off x="2317813" y="2909410"/>
          <a:ext cx="7759636" cy="63865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1.A.5- How do we articulate our mission?</a:t>
          </a:r>
        </a:p>
      </dsp:txBody>
      <dsp:txXfrm>
        <a:off x="2336518" y="2928115"/>
        <a:ext cx="6727649" cy="601241"/>
      </dsp:txXfrm>
    </dsp:sp>
    <dsp:sp modelId="{4511FE70-8F61-43DA-9BD4-189C653ACB5A}">
      <dsp:nvSpPr>
        <dsp:cNvPr id="0" name=""/>
        <dsp:cNvSpPr/>
      </dsp:nvSpPr>
      <dsp:spPr>
        <a:xfrm>
          <a:off x="7344513" y="466570"/>
          <a:ext cx="415123" cy="415123"/>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7437916" y="466570"/>
        <a:ext cx="228317" cy="312380"/>
      </dsp:txXfrm>
    </dsp:sp>
    <dsp:sp modelId="{4D5E7FBA-80E0-4D3D-B924-A50E46AA0D3A}">
      <dsp:nvSpPr>
        <dsp:cNvPr id="0" name=""/>
        <dsp:cNvSpPr/>
      </dsp:nvSpPr>
      <dsp:spPr>
        <a:xfrm>
          <a:off x="7923966" y="1193922"/>
          <a:ext cx="415123" cy="415123"/>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8017369" y="1193922"/>
        <a:ext cx="228317" cy="312380"/>
      </dsp:txXfrm>
    </dsp:sp>
    <dsp:sp modelId="{FA28F6D5-CAD5-4E99-9C09-92DBCF8153CB}">
      <dsp:nvSpPr>
        <dsp:cNvPr id="0" name=""/>
        <dsp:cNvSpPr/>
      </dsp:nvSpPr>
      <dsp:spPr>
        <a:xfrm>
          <a:off x="8503419" y="1910631"/>
          <a:ext cx="415123" cy="415123"/>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8596822" y="1910631"/>
        <a:ext cx="228317" cy="312380"/>
      </dsp:txXfrm>
    </dsp:sp>
    <dsp:sp modelId="{5311454F-B67E-4F6B-BC31-4B7EF917EA35}">
      <dsp:nvSpPr>
        <dsp:cNvPr id="0" name=""/>
        <dsp:cNvSpPr/>
      </dsp:nvSpPr>
      <dsp:spPr>
        <a:xfrm>
          <a:off x="9082873" y="2645080"/>
          <a:ext cx="415123" cy="415123"/>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9176276" y="2645080"/>
        <a:ext cx="228317" cy="312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8AC95-E07A-410F-9CEA-80C850ADA5CA}">
      <dsp:nvSpPr>
        <dsp:cNvPr id="0" name=""/>
        <dsp:cNvSpPr/>
      </dsp:nvSpPr>
      <dsp:spPr>
        <a:xfrm>
          <a:off x="0" y="136088"/>
          <a:ext cx="6151830" cy="17503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1.B.1-How do we demonstrate our role is to serve the public?</a:t>
          </a:r>
        </a:p>
      </dsp:txBody>
      <dsp:txXfrm>
        <a:off x="85444" y="221532"/>
        <a:ext cx="5980942" cy="1579432"/>
      </dsp:txXfrm>
    </dsp:sp>
    <dsp:sp modelId="{349CA1A9-B439-466A-9A4E-E09D7833BDEB}">
      <dsp:nvSpPr>
        <dsp:cNvPr id="0" name=""/>
        <dsp:cNvSpPr/>
      </dsp:nvSpPr>
      <dsp:spPr>
        <a:xfrm>
          <a:off x="0" y="1978569"/>
          <a:ext cx="6151830" cy="1750320"/>
        </a:xfrm>
        <a:prstGeom prst="roundRect">
          <a:avLst/>
        </a:prstGeom>
        <a:solidFill>
          <a:schemeClr val="accent2">
            <a:hueOff val="750379"/>
            <a:satOff val="-5204"/>
            <a:lumOff val="16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1.B.2- How do we demonstrate our primary responsibility is educational?</a:t>
          </a:r>
        </a:p>
      </dsp:txBody>
      <dsp:txXfrm>
        <a:off x="85444" y="2064013"/>
        <a:ext cx="5980942" cy="1579432"/>
      </dsp:txXfrm>
    </dsp:sp>
    <dsp:sp modelId="{31B44058-FEDD-4C61-9B18-0196E53DCD70}">
      <dsp:nvSpPr>
        <dsp:cNvPr id="0" name=""/>
        <dsp:cNvSpPr/>
      </dsp:nvSpPr>
      <dsp:spPr>
        <a:xfrm>
          <a:off x="0" y="3821049"/>
          <a:ext cx="6151830" cy="1750320"/>
        </a:xfrm>
        <a:prstGeom prst="roundRect">
          <a:avLst/>
        </a:prstGeom>
        <a:solidFill>
          <a:schemeClr val="accent2">
            <a:hueOff val="1500759"/>
            <a:satOff val="-10408"/>
            <a:lumOff val="33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1.B.3-How do we demonstrate our engagement with external constituencies?</a:t>
          </a:r>
        </a:p>
      </dsp:txBody>
      <dsp:txXfrm>
        <a:off x="85444" y="3906493"/>
        <a:ext cx="5980942" cy="15794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725BD-B972-4297-A213-7123AA7160A5}">
      <dsp:nvSpPr>
        <dsp:cNvPr id="0" name=""/>
        <dsp:cNvSpPr/>
      </dsp:nvSpPr>
      <dsp:spPr>
        <a:xfrm>
          <a:off x="0" y="524388"/>
          <a:ext cx="6449246" cy="14297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1.C.1- What curricular and </a:t>
          </a:r>
          <a:r>
            <a:rPr lang="en-US" sz="2600" kern="1200" dirty="0">
              <a:latin typeface="Georgia Pro Semibold"/>
            </a:rPr>
            <a:t>co-curricular</a:t>
          </a:r>
          <a:r>
            <a:rPr lang="en-US" sz="2600" kern="1200" dirty="0"/>
            <a:t> activities prepare our students for workplace success?</a:t>
          </a:r>
        </a:p>
      </dsp:txBody>
      <dsp:txXfrm>
        <a:off x="69794" y="594182"/>
        <a:ext cx="6309658" cy="1290152"/>
      </dsp:txXfrm>
    </dsp:sp>
    <dsp:sp modelId="{64B11177-8F83-49E8-8AD9-A58244709173}">
      <dsp:nvSpPr>
        <dsp:cNvPr id="0" name=""/>
        <dsp:cNvSpPr/>
      </dsp:nvSpPr>
      <dsp:spPr>
        <a:xfrm>
          <a:off x="0" y="2029009"/>
          <a:ext cx="6449246" cy="14297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1.C.2-How do we demonstrate inclusive and equitable treatment of diverse populations?</a:t>
          </a:r>
        </a:p>
      </dsp:txBody>
      <dsp:txXfrm>
        <a:off x="69794" y="2098803"/>
        <a:ext cx="6309658" cy="1290152"/>
      </dsp:txXfrm>
    </dsp:sp>
    <dsp:sp modelId="{5D9A3384-9CE9-4D1B-B62D-31A6AA96AEED}">
      <dsp:nvSpPr>
        <dsp:cNvPr id="0" name=""/>
        <dsp:cNvSpPr/>
      </dsp:nvSpPr>
      <dsp:spPr>
        <a:xfrm>
          <a:off x="0" y="3533629"/>
          <a:ext cx="6449246" cy="14297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1.C.3- How do</a:t>
          </a:r>
          <a:r>
            <a:rPr lang="en-US" sz="2600" kern="1200" dirty="0">
              <a:latin typeface="Georgia Pro Semibold"/>
            </a:rPr>
            <a:t> we</a:t>
          </a:r>
          <a:r>
            <a:rPr lang="en-US" sz="2600" kern="1200" dirty="0"/>
            <a:t> demonstrate respect for all constituencies from a range of diverse backgrounds and perspectives?</a:t>
          </a:r>
        </a:p>
      </dsp:txBody>
      <dsp:txXfrm>
        <a:off x="69794" y="3603423"/>
        <a:ext cx="6309658" cy="12901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22D72C-6405-4A7F-AD6E-2DBD30F47C0B}">
      <dsp:nvSpPr>
        <dsp:cNvPr id="0" name=""/>
        <dsp:cNvSpPr/>
      </dsp:nvSpPr>
      <dsp:spPr>
        <a:xfrm rot="5400000">
          <a:off x="-101348" y="103433"/>
          <a:ext cx="675656" cy="472959"/>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Know</a:t>
          </a:r>
        </a:p>
      </dsp:txBody>
      <dsp:txXfrm rot="-5400000">
        <a:off x="1" y="238565"/>
        <a:ext cx="472959" cy="202697"/>
      </dsp:txXfrm>
    </dsp:sp>
    <dsp:sp modelId="{EEFE5395-3AD4-4B70-A630-9FF3B882885F}">
      <dsp:nvSpPr>
        <dsp:cNvPr id="0" name=""/>
        <dsp:cNvSpPr/>
      </dsp:nvSpPr>
      <dsp:spPr>
        <a:xfrm rot="5400000">
          <a:off x="5055616" y="-4580571"/>
          <a:ext cx="439176" cy="9604490"/>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Know our mission statement.</a:t>
          </a:r>
        </a:p>
      </dsp:txBody>
      <dsp:txXfrm rot="-5400000">
        <a:off x="472960" y="23524"/>
        <a:ext cx="9583051" cy="396298"/>
      </dsp:txXfrm>
    </dsp:sp>
    <dsp:sp modelId="{1489D855-2492-4AF8-BF73-B566E6471045}">
      <dsp:nvSpPr>
        <dsp:cNvPr id="0" name=""/>
        <dsp:cNvSpPr/>
      </dsp:nvSpPr>
      <dsp:spPr>
        <a:xfrm rot="5400000">
          <a:off x="-101348" y="677080"/>
          <a:ext cx="675656" cy="472959"/>
        </a:xfrm>
        <a:prstGeom prst="chevron">
          <a:avLst/>
        </a:prstGeom>
        <a:solidFill>
          <a:schemeClr val="accent2">
            <a:hueOff val="300152"/>
            <a:satOff val="-2082"/>
            <a:lumOff val="666"/>
            <a:alphaOff val="0"/>
          </a:schemeClr>
        </a:solidFill>
        <a:ln w="12700" cap="flat" cmpd="sng" algn="ctr">
          <a:solidFill>
            <a:schemeClr val="accent2">
              <a:hueOff val="300152"/>
              <a:satOff val="-2082"/>
              <a:lumOff val="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Know</a:t>
          </a:r>
        </a:p>
      </dsp:txBody>
      <dsp:txXfrm rot="-5400000">
        <a:off x="1" y="812212"/>
        <a:ext cx="472959" cy="202697"/>
      </dsp:txXfrm>
    </dsp:sp>
    <dsp:sp modelId="{5F129A27-F522-43FD-A916-DB6ECE2DF0D9}">
      <dsp:nvSpPr>
        <dsp:cNvPr id="0" name=""/>
        <dsp:cNvSpPr/>
      </dsp:nvSpPr>
      <dsp:spPr>
        <a:xfrm rot="5400000">
          <a:off x="5055616" y="-4006924"/>
          <a:ext cx="439176" cy="9604490"/>
        </a:xfrm>
        <a:prstGeom prst="round2SameRect">
          <a:avLst/>
        </a:prstGeom>
        <a:solidFill>
          <a:schemeClr val="lt1">
            <a:alpha val="90000"/>
            <a:hueOff val="0"/>
            <a:satOff val="0"/>
            <a:lumOff val="0"/>
            <a:alphaOff val="0"/>
          </a:schemeClr>
        </a:solidFill>
        <a:ln w="12700" cap="flat" cmpd="sng" algn="ctr">
          <a:solidFill>
            <a:schemeClr val="accent2">
              <a:hueOff val="300152"/>
              <a:satOff val="-2082"/>
              <a:lumOff val="66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Know that the mission is supported by the strategic plan, academic excellence, community engagement and institutional quality.</a:t>
          </a:r>
        </a:p>
      </dsp:txBody>
      <dsp:txXfrm rot="-5400000">
        <a:off x="472960" y="597171"/>
        <a:ext cx="9583051" cy="396298"/>
      </dsp:txXfrm>
    </dsp:sp>
    <dsp:sp modelId="{F2880B36-23E2-4B44-8D90-FAB216CF386E}">
      <dsp:nvSpPr>
        <dsp:cNvPr id="0" name=""/>
        <dsp:cNvSpPr/>
      </dsp:nvSpPr>
      <dsp:spPr>
        <a:xfrm rot="5400000">
          <a:off x="-101348" y="1250727"/>
          <a:ext cx="675656" cy="472959"/>
        </a:xfrm>
        <a:prstGeom prst="chevron">
          <a:avLst/>
        </a:prstGeom>
        <a:solidFill>
          <a:schemeClr val="accent2">
            <a:hueOff val="600304"/>
            <a:satOff val="-4163"/>
            <a:lumOff val="1333"/>
            <a:alphaOff val="0"/>
          </a:schemeClr>
        </a:solidFill>
        <a:ln w="12700" cap="flat" cmpd="sng" algn="ctr">
          <a:solidFill>
            <a:schemeClr val="accent2">
              <a:hueOff val="600304"/>
              <a:satOff val="-4163"/>
              <a:lumOff val="1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Know</a:t>
          </a:r>
        </a:p>
      </dsp:txBody>
      <dsp:txXfrm rot="-5400000">
        <a:off x="1" y="1385859"/>
        <a:ext cx="472959" cy="202697"/>
      </dsp:txXfrm>
    </dsp:sp>
    <dsp:sp modelId="{A1CC38A3-EEDC-4B09-973D-22BFAB023BD4}">
      <dsp:nvSpPr>
        <dsp:cNvPr id="0" name=""/>
        <dsp:cNvSpPr/>
      </dsp:nvSpPr>
      <dsp:spPr>
        <a:xfrm rot="5400000">
          <a:off x="5055616" y="-3433277"/>
          <a:ext cx="439176" cy="9604490"/>
        </a:xfrm>
        <a:prstGeom prst="round2SameRect">
          <a:avLst/>
        </a:prstGeom>
        <a:solidFill>
          <a:schemeClr val="lt1">
            <a:alpha val="90000"/>
            <a:hueOff val="0"/>
            <a:satOff val="0"/>
            <a:lumOff val="0"/>
            <a:alphaOff val="0"/>
          </a:schemeClr>
        </a:solidFill>
        <a:ln w="12700" cap="flat" cmpd="sng" algn="ctr">
          <a:solidFill>
            <a:schemeClr val="accent2">
              <a:hueOff val="600304"/>
              <a:satOff val="-4163"/>
              <a:lumOff val="133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Know that we are committed to serving first generation college students in the urban core of KCK.</a:t>
          </a:r>
        </a:p>
      </dsp:txBody>
      <dsp:txXfrm rot="-5400000">
        <a:off x="472960" y="1170818"/>
        <a:ext cx="9583051" cy="396298"/>
      </dsp:txXfrm>
    </dsp:sp>
    <dsp:sp modelId="{D8E8088E-CC1F-4139-ADC4-3ECB76E5A9D0}">
      <dsp:nvSpPr>
        <dsp:cNvPr id="0" name=""/>
        <dsp:cNvSpPr/>
      </dsp:nvSpPr>
      <dsp:spPr>
        <a:xfrm rot="5400000">
          <a:off x="-101348" y="1824374"/>
          <a:ext cx="675656" cy="472959"/>
        </a:xfrm>
        <a:prstGeom prst="chevron">
          <a:avLst/>
        </a:prstGeom>
        <a:solidFill>
          <a:schemeClr val="accent2">
            <a:hueOff val="900455"/>
            <a:satOff val="-6245"/>
            <a:lumOff val="1999"/>
            <a:alphaOff val="0"/>
          </a:schemeClr>
        </a:solidFill>
        <a:ln w="12700" cap="flat" cmpd="sng" algn="ctr">
          <a:solidFill>
            <a:schemeClr val="accent2">
              <a:hueOff val="900455"/>
              <a:satOff val="-6245"/>
              <a:lumOff val="199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Know</a:t>
          </a:r>
        </a:p>
      </dsp:txBody>
      <dsp:txXfrm rot="-5400000">
        <a:off x="1" y="1959506"/>
        <a:ext cx="472959" cy="202697"/>
      </dsp:txXfrm>
    </dsp:sp>
    <dsp:sp modelId="{DA9467B2-D9C1-469F-949E-E7C19B050FE6}">
      <dsp:nvSpPr>
        <dsp:cNvPr id="0" name=""/>
        <dsp:cNvSpPr/>
      </dsp:nvSpPr>
      <dsp:spPr>
        <a:xfrm rot="5400000">
          <a:off x="5055616" y="-2859630"/>
          <a:ext cx="439176" cy="9604490"/>
        </a:xfrm>
        <a:prstGeom prst="round2SameRect">
          <a:avLst/>
        </a:prstGeom>
        <a:solidFill>
          <a:schemeClr val="lt1">
            <a:alpha val="90000"/>
            <a:hueOff val="0"/>
            <a:satOff val="0"/>
            <a:lumOff val="0"/>
            <a:alphaOff val="0"/>
          </a:schemeClr>
        </a:solidFill>
        <a:ln w="12700" cap="flat" cmpd="sng" algn="ctr">
          <a:solidFill>
            <a:schemeClr val="accent2">
              <a:hueOff val="900455"/>
              <a:satOff val="-6245"/>
              <a:lumOff val="199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Know that we are a federally designated Hispanic Serving Institution </a:t>
          </a:r>
          <a:r>
            <a:rPr lang="en-US" sz="1300" b="1" kern="1200"/>
            <a:t>(</a:t>
          </a:r>
          <a:r>
            <a:rPr lang="en-US" sz="1300" b="1" kern="1200">
              <a:latin typeface="Georgia Pro Semibold"/>
            </a:rPr>
            <a:t>HSI</a:t>
          </a:r>
          <a:r>
            <a:rPr lang="en-US" sz="1300" kern="1200"/>
            <a:t>) and a Minority Serving Institution (</a:t>
          </a:r>
          <a:r>
            <a:rPr lang="en-US" sz="1300" b="1" kern="1200"/>
            <a:t>MSI</a:t>
          </a:r>
          <a:r>
            <a:rPr lang="en-US" sz="1300" kern="1200"/>
            <a:t>).</a:t>
          </a:r>
        </a:p>
      </dsp:txBody>
      <dsp:txXfrm rot="-5400000">
        <a:off x="472960" y="1744465"/>
        <a:ext cx="9583051" cy="396298"/>
      </dsp:txXfrm>
    </dsp:sp>
    <dsp:sp modelId="{3401B983-E8FC-4EE1-91FF-CDC1002DB75D}">
      <dsp:nvSpPr>
        <dsp:cNvPr id="0" name=""/>
        <dsp:cNvSpPr/>
      </dsp:nvSpPr>
      <dsp:spPr>
        <a:xfrm rot="5400000">
          <a:off x="-101348" y="2398021"/>
          <a:ext cx="675656" cy="472959"/>
        </a:xfrm>
        <a:prstGeom prst="chevron">
          <a:avLst/>
        </a:prstGeom>
        <a:solidFill>
          <a:schemeClr val="accent2">
            <a:hueOff val="1200607"/>
            <a:satOff val="-8326"/>
            <a:lumOff val="2666"/>
            <a:alphaOff val="0"/>
          </a:schemeClr>
        </a:solidFill>
        <a:ln w="12700" cap="flat" cmpd="sng" algn="ctr">
          <a:solidFill>
            <a:schemeClr val="accent2">
              <a:hueOff val="1200607"/>
              <a:satOff val="-8326"/>
              <a:lumOff val="2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Know</a:t>
          </a:r>
        </a:p>
      </dsp:txBody>
      <dsp:txXfrm rot="-5400000">
        <a:off x="1" y="2533153"/>
        <a:ext cx="472959" cy="202697"/>
      </dsp:txXfrm>
    </dsp:sp>
    <dsp:sp modelId="{889D8A52-5F8D-4603-9113-9D2D1E876A95}">
      <dsp:nvSpPr>
        <dsp:cNvPr id="0" name=""/>
        <dsp:cNvSpPr/>
      </dsp:nvSpPr>
      <dsp:spPr>
        <a:xfrm rot="5400000">
          <a:off x="5055616" y="-2285983"/>
          <a:ext cx="439176" cy="9604490"/>
        </a:xfrm>
        <a:prstGeom prst="round2SameRect">
          <a:avLst/>
        </a:prstGeom>
        <a:solidFill>
          <a:schemeClr val="lt1">
            <a:alpha val="90000"/>
            <a:hueOff val="0"/>
            <a:satOff val="0"/>
            <a:lumOff val="0"/>
            <a:alphaOff val="0"/>
          </a:schemeClr>
        </a:solidFill>
        <a:ln w="12700" cap="flat" cmpd="sng" algn="ctr">
          <a:solidFill>
            <a:schemeClr val="accent2">
              <a:hueOff val="1200607"/>
              <a:satOff val="-8326"/>
              <a:lumOff val="266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Know that we have a planning and budgeting process that aligns with and supports the mission.</a:t>
          </a:r>
        </a:p>
      </dsp:txBody>
      <dsp:txXfrm rot="-5400000">
        <a:off x="472960" y="2318112"/>
        <a:ext cx="9583051" cy="396298"/>
      </dsp:txXfrm>
    </dsp:sp>
    <dsp:sp modelId="{9D07942A-4007-46E6-BEE7-70EC3B2016E1}">
      <dsp:nvSpPr>
        <dsp:cNvPr id="0" name=""/>
        <dsp:cNvSpPr/>
      </dsp:nvSpPr>
      <dsp:spPr>
        <a:xfrm rot="5400000">
          <a:off x="-101348" y="2971668"/>
          <a:ext cx="675656" cy="472959"/>
        </a:xfrm>
        <a:prstGeom prst="chevron">
          <a:avLst/>
        </a:prstGeom>
        <a:solidFill>
          <a:schemeClr val="accent2">
            <a:hueOff val="1500759"/>
            <a:satOff val="-10408"/>
            <a:lumOff val="3332"/>
            <a:alphaOff val="0"/>
          </a:schemeClr>
        </a:solidFill>
        <a:ln w="12700" cap="flat" cmpd="sng" algn="ctr">
          <a:solidFill>
            <a:schemeClr val="accent2">
              <a:hueOff val="1500759"/>
              <a:satOff val="-10408"/>
              <a:lumOff val="333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endParaRPr lang="en-US" sz="1300" b="0" kern="1200">
            <a:latin typeface="Georgia Pro Semibold"/>
          </a:endParaRPr>
        </a:p>
      </dsp:txBody>
      <dsp:txXfrm rot="-5400000">
        <a:off x="1" y="3106800"/>
        <a:ext cx="472959" cy="202697"/>
      </dsp:txXfrm>
    </dsp:sp>
    <dsp:sp modelId="{F3D867CF-A8C0-4164-84B3-8929C2502495}">
      <dsp:nvSpPr>
        <dsp:cNvPr id="0" name=""/>
        <dsp:cNvSpPr/>
      </dsp:nvSpPr>
      <dsp:spPr>
        <a:xfrm rot="5400000">
          <a:off x="5055616" y="-1712336"/>
          <a:ext cx="439176" cy="9604490"/>
        </a:xfrm>
        <a:prstGeom prst="round2SameRect">
          <a:avLst/>
        </a:prstGeom>
        <a:solidFill>
          <a:schemeClr val="lt1">
            <a:alpha val="90000"/>
            <a:hueOff val="0"/>
            <a:satOff val="0"/>
            <a:lumOff val="0"/>
            <a:alphaOff val="0"/>
          </a:schemeClr>
        </a:solidFill>
        <a:ln w="12700" cap="flat" cmpd="sng" algn="ctr">
          <a:solidFill>
            <a:schemeClr val="accent2">
              <a:hueOff val="1500759"/>
              <a:satOff val="-10408"/>
              <a:lumOff val="33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rtl="0">
            <a:lnSpc>
              <a:spcPct val="90000"/>
            </a:lnSpc>
            <a:spcBef>
              <a:spcPct val="0"/>
            </a:spcBef>
            <a:spcAft>
              <a:spcPct val="15000"/>
            </a:spcAft>
            <a:buChar char="•"/>
          </a:pPr>
          <a:r>
            <a:rPr lang="en-US" sz="1300" b="1" kern="1200">
              <a:latin typeface="Georgia Pro Semibold"/>
            </a:rPr>
            <a:t>Know that our students are civically engaged.</a:t>
          </a:r>
        </a:p>
      </dsp:txBody>
      <dsp:txXfrm rot="-5400000">
        <a:off x="472960" y="2891759"/>
        <a:ext cx="9583051" cy="39629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1/11/2023</a:t>
            </a:fld>
            <a:endParaRPr lang="en-US"/>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273122221"/>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1/11/2023</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165373674"/>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1/11/2023</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406517989"/>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1/11/2023</a:t>
            </a:fld>
            <a:endParaRPr lang="en-US"/>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18760062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1/11/2023</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441075136"/>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1/11/2023</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462184034"/>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1/11/2023</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555825582"/>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1/11/2023</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875786823"/>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1/11/2023</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75885272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1/11/2023</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05250443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1/11/2023</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13773098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1/11/2023</a:t>
            </a:fld>
            <a:endParaRPr lang="en-US"/>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3747519444"/>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ransition spd="slow">
    <p:wipe/>
  </p:transition>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4" name="Picture 3">
            <a:extLst>
              <a:ext uri="{FF2B5EF4-FFF2-40B4-BE49-F238E27FC236}">
                <a16:creationId xmlns:a16="http://schemas.microsoft.com/office/drawing/2014/main" id="{29A0965C-A570-A623-C1D0-C5B209CCA8F6}"/>
              </a:ext>
            </a:extLst>
          </p:cNvPr>
          <p:cNvPicPr>
            <a:picLocks noChangeAspect="1"/>
          </p:cNvPicPr>
          <p:nvPr/>
        </p:nvPicPr>
        <p:blipFill rotWithShape="1">
          <a:blip r:embed="rId2">
            <a:alphaModFix amt="40000"/>
          </a:blip>
          <a:srcRect t="23281" r="-1" b="15228"/>
          <a:stretch/>
        </p:blipFill>
        <p:spPr>
          <a:xfrm>
            <a:off x="20" y="10"/>
            <a:ext cx="12188932" cy="6857990"/>
          </a:xfrm>
          <a:prstGeom prst="rect">
            <a:avLst/>
          </a:prstGeom>
        </p:spPr>
      </p:pic>
      <p:sp>
        <p:nvSpPr>
          <p:cNvPr id="2" name="Title 1"/>
          <p:cNvSpPr>
            <a:spLocks noGrp="1"/>
          </p:cNvSpPr>
          <p:nvPr>
            <p:ph type="ctrTitle"/>
          </p:nvPr>
        </p:nvSpPr>
        <p:spPr>
          <a:xfrm>
            <a:off x="1549238" y="1145080"/>
            <a:ext cx="9090476" cy="2179601"/>
          </a:xfrm>
        </p:spPr>
        <p:txBody>
          <a:bodyPr anchor="b">
            <a:normAutofit/>
          </a:bodyPr>
          <a:lstStyle/>
          <a:p>
            <a:pPr algn="ctr"/>
            <a:r>
              <a:rPr lang="en-US">
                <a:solidFill>
                  <a:srgbClr val="FFFFFF"/>
                </a:solidFill>
                <a:cs typeface="Calibri Light"/>
              </a:rPr>
              <a:t>HLC Criterion 1: Mission</a:t>
            </a:r>
            <a:endParaRPr lang="en-US">
              <a:solidFill>
                <a:srgbClr val="FFFFFF"/>
              </a:solidFill>
            </a:endParaRPr>
          </a:p>
        </p:txBody>
      </p:sp>
      <p:sp>
        <p:nvSpPr>
          <p:cNvPr id="3" name="Subtitle 2"/>
          <p:cNvSpPr>
            <a:spLocks noGrp="1"/>
          </p:cNvSpPr>
          <p:nvPr>
            <p:ph type="subTitle" idx="1"/>
          </p:nvPr>
        </p:nvSpPr>
        <p:spPr>
          <a:xfrm>
            <a:off x="2999029" y="3774105"/>
            <a:ext cx="6190895" cy="1633040"/>
          </a:xfrm>
        </p:spPr>
        <p:txBody>
          <a:bodyPr vert="horz" lIns="91440" tIns="45720" rIns="91440" bIns="45720" rtlCol="0" anchor="t">
            <a:normAutofit/>
          </a:bodyPr>
          <a:lstStyle/>
          <a:p>
            <a:pPr algn="ctr"/>
            <a:r>
              <a:rPr lang="en-US">
                <a:solidFill>
                  <a:srgbClr val="FFFFFF"/>
                </a:solidFill>
              </a:rPr>
              <a:t>January 11, 2023</a:t>
            </a:r>
          </a:p>
          <a:p>
            <a:pPr algn="ctr"/>
            <a:r>
              <a:rPr lang="en-US">
                <a:solidFill>
                  <a:srgbClr val="FFFFFF"/>
                </a:solidFill>
              </a:rPr>
              <a:t>Lisa Stoothoff, COO/Dean of the College</a:t>
            </a:r>
          </a:p>
        </p:txBody>
      </p:sp>
      <p:sp>
        <p:nvSpPr>
          <p:cNvPr id="35" name="Freeform: Shape 34">
            <a:extLst>
              <a:ext uri="{FF2B5EF4-FFF2-40B4-BE49-F238E27FC236}">
                <a16:creationId xmlns:a16="http://schemas.microsoft.com/office/drawing/2014/main" id="{25A2CBEC-4F23-437D-9D03-9968C9B79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94120" y="-1094120"/>
            <a:ext cx="1085312" cy="327355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7"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08356" y="3533292"/>
            <a:ext cx="972241" cy="45718"/>
            <a:chOff x="4886325" y="3371754"/>
            <a:chExt cx="2418492" cy="113728"/>
          </a:xfrm>
          <a:solidFill>
            <a:schemeClr val="accent1"/>
          </a:solidFill>
        </p:grpSpPr>
        <p:sp>
          <p:nvSpPr>
            <p:cNvPr id="38"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39"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0"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1"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2"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3"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45" name="Freeform: Shape 44">
            <a:extLst>
              <a:ext uri="{FF2B5EF4-FFF2-40B4-BE49-F238E27FC236}">
                <a16:creationId xmlns:a16="http://schemas.microsoft.com/office/drawing/2014/main" id="{6264A856-A4F6-4068-9AC3-7B38A00DA7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7" name="Group 46">
            <a:extLst>
              <a:ext uri="{FF2B5EF4-FFF2-40B4-BE49-F238E27FC236}">
                <a16:creationId xmlns:a16="http://schemas.microsoft.com/office/drawing/2014/main" id="{C2983E8C-44FB-463B-B6B0-B53E96ACCD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48" name="Freeform: Shape 47">
              <a:extLst>
                <a:ext uri="{FF2B5EF4-FFF2-40B4-BE49-F238E27FC236}">
                  <a16:creationId xmlns:a16="http://schemas.microsoft.com/office/drawing/2014/main" id="{16AD7FCC-3422-42C3-A2AD-69ADFEA6E3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9" name="Freeform: Shape 48">
              <a:extLst>
                <a:ext uri="{FF2B5EF4-FFF2-40B4-BE49-F238E27FC236}">
                  <a16:creationId xmlns:a16="http://schemas.microsoft.com/office/drawing/2014/main" id="{C4ECA670-C540-4DCE-8F03-EC843D518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0" name="Freeform: Shape 49">
              <a:extLst>
                <a:ext uri="{FF2B5EF4-FFF2-40B4-BE49-F238E27FC236}">
                  <a16:creationId xmlns:a16="http://schemas.microsoft.com/office/drawing/2014/main" id="{7ECB6083-DDE0-460C-987E-E64587630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1" name="Graphic 12">
              <a:extLst>
                <a:ext uri="{FF2B5EF4-FFF2-40B4-BE49-F238E27FC236}">
                  <a16:creationId xmlns:a16="http://schemas.microsoft.com/office/drawing/2014/main" id="{378004C4-6786-473C-BB2A-AAA6EF1151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2" name="Graphic 15">
              <a:extLst>
                <a:ext uri="{FF2B5EF4-FFF2-40B4-BE49-F238E27FC236}">
                  <a16:creationId xmlns:a16="http://schemas.microsoft.com/office/drawing/2014/main" id="{455376B6-DAB5-4A34-A8BE-15DE02CAF5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3" name="Graphic 15">
              <a:extLst>
                <a:ext uri="{FF2B5EF4-FFF2-40B4-BE49-F238E27FC236}">
                  <a16:creationId xmlns:a16="http://schemas.microsoft.com/office/drawing/2014/main" id="{EC2A85A1-668E-48DF-A484-FADE64BE6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6D16C5EE-54EB-4800-8860-E622EEDE84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98572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6" name="Freeform: Shape 35">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35F9746-E4E8-5627-06AE-B4729BEE978B}"/>
              </a:ext>
            </a:extLst>
          </p:cNvPr>
          <p:cNvSpPr>
            <a:spLocks noGrp="1"/>
          </p:cNvSpPr>
          <p:nvPr>
            <p:ph type="title"/>
          </p:nvPr>
        </p:nvSpPr>
        <p:spPr>
          <a:xfrm>
            <a:off x="525717" y="787068"/>
            <a:ext cx="7602283" cy="1455091"/>
          </a:xfrm>
        </p:spPr>
        <p:txBody>
          <a:bodyPr>
            <a:normAutofit/>
          </a:bodyPr>
          <a:lstStyle/>
          <a:p>
            <a:r>
              <a:rPr lang="en-US"/>
              <a:t>Donnelly College Mission Statement</a:t>
            </a:r>
          </a:p>
        </p:txBody>
      </p:sp>
      <p:grpSp>
        <p:nvGrpSpPr>
          <p:cNvPr id="38"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65"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0"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1"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2"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3"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4"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66" name="Content Placeholder 2">
            <a:extLst>
              <a:ext uri="{FF2B5EF4-FFF2-40B4-BE49-F238E27FC236}">
                <a16:creationId xmlns:a16="http://schemas.microsoft.com/office/drawing/2014/main" id="{65559B19-2274-F2DA-EEA5-570966E52C0D}"/>
              </a:ext>
            </a:extLst>
          </p:cNvPr>
          <p:cNvSpPr>
            <a:spLocks noGrp="1"/>
          </p:cNvSpPr>
          <p:nvPr>
            <p:ph idx="1"/>
          </p:nvPr>
        </p:nvSpPr>
        <p:spPr>
          <a:xfrm>
            <a:off x="525717" y="2796427"/>
            <a:ext cx="7602283" cy="3274503"/>
          </a:xfrm>
        </p:spPr>
        <p:txBody>
          <a:bodyPr vert="horz" lIns="91440" tIns="45720" rIns="91440" bIns="45720" rtlCol="0" anchor="t">
            <a:noAutofit/>
          </a:bodyPr>
          <a:lstStyle/>
          <a:p>
            <a:pPr>
              <a:lnSpc>
                <a:spcPct val="100000"/>
              </a:lnSpc>
            </a:pPr>
            <a:r>
              <a:rPr lang="en-US" sz="2800" dirty="0"/>
              <a:t>Put together the strips of paper at your table to complete our mission statement.</a:t>
            </a:r>
          </a:p>
          <a:p>
            <a:pPr>
              <a:lnSpc>
                <a:spcPct val="100000"/>
              </a:lnSpc>
            </a:pPr>
            <a:r>
              <a:rPr lang="en-US" sz="2800" dirty="0"/>
              <a:t>Well, that would be too easy, you all know the mission statement!</a:t>
            </a:r>
          </a:p>
          <a:p>
            <a:pPr>
              <a:lnSpc>
                <a:spcPct val="100000"/>
              </a:lnSpc>
            </a:pPr>
            <a:r>
              <a:rPr lang="en-US" sz="2800" dirty="0"/>
              <a:t>There is a blank slip of paper that must be inserted into the mission statement to make it whole.  Insert the blank piece in the right spot and write on it what is missing!</a:t>
            </a:r>
          </a:p>
          <a:p>
            <a:pPr>
              <a:lnSpc>
                <a:spcPct val="100000"/>
              </a:lnSpc>
            </a:pPr>
            <a:r>
              <a:rPr lang="en-US" dirty="0"/>
              <a:t>Wait for the countdown........</a:t>
            </a:r>
          </a:p>
        </p:txBody>
      </p:sp>
      <p:sp>
        <p:nvSpPr>
          <p:cNvPr id="46" name="Freeform: Shape 45">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8" name="Group 47">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67" name="Freeform: Shape 48">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0" name="Freeform: Shape 49">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1" name="Freeform: Shape 50">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2"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3"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4"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7322654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547F-F4C2-7055-4EEA-9F340644CC5F}"/>
              </a:ext>
            </a:extLst>
          </p:cNvPr>
          <p:cNvSpPr>
            <a:spLocks noGrp="1"/>
          </p:cNvSpPr>
          <p:nvPr>
            <p:ph type="title"/>
          </p:nvPr>
        </p:nvSpPr>
        <p:spPr/>
        <p:txBody>
          <a:bodyPr/>
          <a:lstStyle/>
          <a:p>
            <a:r>
              <a:rPr lang="en-US"/>
              <a:t>Donnelly College Mission Statement</a:t>
            </a:r>
          </a:p>
        </p:txBody>
      </p:sp>
      <p:sp>
        <p:nvSpPr>
          <p:cNvPr id="3" name="Content Placeholder 2">
            <a:extLst>
              <a:ext uri="{FF2B5EF4-FFF2-40B4-BE49-F238E27FC236}">
                <a16:creationId xmlns:a16="http://schemas.microsoft.com/office/drawing/2014/main" id="{56734BF2-E60E-0095-DB72-EA82125AA712}"/>
              </a:ext>
            </a:extLst>
          </p:cNvPr>
          <p:cNvSpPr>
            <a:spLocks noGrp="1"/>
          </p:cNvSpPr>
          <p:nvPr>
            <p:ph idx="1"/>
          </p:nvPr>
        </p:nvSpPr>
        <p:spPr/>
        <p:txBody>
          <a:bodyPr vert="horz" lIns="91440" tIns="45720" rIns="91440" bIns="45720" rtlCol="0" anchor="t">
            <a:noAutofit/>
          </a:bodyPr>
          <a:lstStyle/>
          <a:p>
            <a:r>
              <a:rPr lang="en-US" sz="3200" i="1">
                <a:ea typeface="+mn-lt"/>
                <a:cs typeface="+mn-lt"/>
              </a:rPr>
              <a:t>Donnelly College is a Catholic institution of higher education that seeks to continue the mission of Jesus Christ in our time by making the love of God tangible in our world. Specifically, the mission of Donnelly College is to provide education and community services with personal concern for the needs and abilities of each student, especially those who might not otherwise be served.</a:t>
            </a:r>
            <a:r>
              <a:rPr lang="en-US" sz="3200">
                <a:ea typeface="+mn-lt"/>
                <a:cs typeface="+mn-lt"/>
              </a:rPr>
              <a:t>  </a:t>
            </a:r>
            <a:endParaRPr lang="en-US" sz="3200"/>
          </a:p>
        </p:txBody>
      </p:sp>
    </p:spTree>
    <p:extLst>
      <p:ext uri="{BB962C8B-B14F-4D97-AF65-F5344CB8AC3E}">
        <p14:creationId xmlns:p14="http://schemas.microsoft.com/office/powerpoint/2010/main" val="419321652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2" name="Rectangle 7">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3" name="Freeform: Shape 9">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1523694-29EA-4987-D9B9-C6763FFF3494}"/>
              </a:ext>
            </a:extLst>
          </p:cNvPr>
          <p:cNvSpPr>
            <a:spLocks noGrp="1"/>
          </p:cNvSpPr>
          <p:nvPr>
            <p:ph type="title"/>
          </p:nvPr>
        </p:nvSpPr>
        <p:spPr>
          <a:xfrm>
            <a:off x="525717" y="787068"/>
            <a:ext cx="7602283" cy="1455091"/>
          </a:xfrm>
        </p:spPr>
        <p:txBody>
          <a:bodyPr>
            <a:normAutofit/>
          </a:bodyPr>
          <a:lstStyle/>
          <a:p>
            <a:r>
              <a:rPr lang="en-US"/>
              <a:t>Criterion 1</a:t>
            </a:r>
          </a:p>
        </p:txBody>
      </p:sp>
      <p:grpSp>
        <p:nvGrpSpPr>
          <p:cNvPr id="12"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44"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4"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5"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5"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DADA6094-C22C-A7D9-F18D-FA7460175D1D}"/>
              </a:ext>
            </a:extLst>
          </p:cNvPr>
          <p:cNvSpPr>
            <a:spLocks noGrp="1"/>
          </p:cNvSpPr>
          <p:nvPr>
            <p:ph idx="1"/>
          </p:nvPr>
        </p:nvSpPr>
        <p:spPr>
          <a:xfrm>
            <a:off x="525717" y="2796427"/>
            <a:ext cx="7602283" cy="3274503"/>
          </a:xfrm>
        </p:spPr>
        <p:txBody>
          <a:bodyPr vert="horz" lIns="91440" tIns="45720" rIns="91440" bIns="45720" rtlCol="0" anchor="t">
            <a:normAutofit/>
          </a:bodyPr>
          <a:lstStyle/>
          <a:p>
            <a:r>
              <a:rPr lang="en-US" sz="3200">
                <a:ea typeface="+mn-lt"/>
                <a:cs typeface="+mn-lt"/>
              </a:rPr>
              <a:t>The institution’s mission is clear and articulated publicly; it guides the institution’s operations. </a:t>
            </a:r>
            <a:endParaRPr lang="en-US" sz="3200"/>
          </a:p>
        </p:txBody>
      </p:sp>
      <p:sp>
        <p:nvSpPr>
          <p:cNvPr id="46" name="Freeform: Shape 19">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2" name="Group 21">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47" name="Freeform: Shape 22">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Freeform: Shape 23">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 name="Freeform: Shape 24">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6"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7"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8"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0747643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50" name="Freeform: Shape 49">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4BDF56F-7EE6-36E6-25D2-2745A369DA33}"/>
              </a:ext>
            </a:extLst>
          </p:cNvPr>
          <p:cNvSpPr>
            <a:spLocks noGrp="1"/>
          </p:cNvSpPr>
          <p:nvPr>
            <p:ph type="title"/>
          </p:nvPr>
        </p:nvSpPr>
        <p:spPr>
          <a:xfrm>
            <a:off x="525717" y="787068"/>
            <a:ext cx="10077557" cy="1325563"/>
          </a:xfrm>
        </p:spPr>
        <p:txBody>
          <a:bodyPr>
            <a:normAutofit/>
          </a:bodyPr>
          <a:lstStyle/>
          <a:p>
            <a:pPr>
              <a:lnSpc>
                <a:spcPct val="90000"/>
              </a:lnSpc>
            </a:pPr>
            <a:r>
              <a:rPr lang="en-US" sz="3100" i="0">
                <a:ea typeface="+mj-lt"/>
                <a:cs typeface="+mj-lt"/>
              </a:rPr>
              <a:t>1.A. The institution’s mission is articulated publicly and operationalized throughout the institution.</a:t>
            </a:r>
            <a:endParaRPr lang="en-US" sz="3100"/>
          </a:p>
        </p:txBody>
      </p:sp>
      <p:grpSp>
        <p:nvGrpSpPr>
          <p:cNvPr id="52" name="Graphic 78">
            <a:extLst>
              <a:ext uri="{FF2B5EF4-FFF2-40B4-BE49-F238E27FC236}">
                <a16:creationId xmlns:a16="http://schemas.microsoft.com/office/drawing/2014/main" id="{C13D619A-1417-41F6-AB84-3DA81D94BD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2345718"/>
            <a:ext cx="972241" cy="45718"/>
            <a:chOff x="4886325" y="3371754"/>
            <a:chExt cx="2418492" cy="113728"/>
          </a:xfrm>
          <a:solidFill>
            <a:schemeClr val="accent1"/>
          </a:solidFill>
        </p:grpSpPr>
        <p:sp>
          <p:nvSpPr>
            <p:cNvPr id="53" name="Graphic 78">
              <a:extLst>
                <a:ext uri="{FF2B5EF4-FFF2-40B4-BE49-F238E27FC236}">
                  <a16:creationId xmlns:a16="http://schemas.microsoft.com/office/drawing/2014/main" id="{ABA075C2-6990-484C-907A-08DB4DF5A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54" name="Graphic 78">
              <a:extLst>
                <a:ext uri="{FF2B5EF4-FFF2-40B4-BE49-F238E27FC236}">
                  <a16:creationId xmlns:a16="http://schemas.microsoft.com/office/drawing/2014/main" id="{EC9D29F2-21D6-461F-8BD7-533101D86CE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55" name="Graphic 78">
                <a:extLst>
                  <a:ext uri="{FF2B5EF4-FFF2-40B4-BE49-F238E27FC236}">
                    <a16:creationId xmlns:a16="http://schemas.microsoft.com/office/drawing/2014/main" id="{F1CB2E23-919F-4FDA-9880-7AEF61BF3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56" name="Graphic 78">
                <a:extLst>
                  <a:ext uri="{FF2B5EF4-FFF2-40B4-BE49-F238E27FC236}">
                    <a16:creationId xmlns:a16="http://schemas.microsoft.com/office/drawing/2014/main" id="{2BBC6B41-7E8B-40C0-8289-6918BCA68F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57" name="Graphic 78">
                <a:extLst>
                  <a:ext uri="{FF2B5EF4-FFF2-40B4-BE49-F238E27FC236}">
                    <a16:creationId xmlns:a16="http://schemas.microsoft.com/office/drawing/2014/main" id="{67E04027-1EC8-4CBE-A4D2-F09F6AF0E0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58" name="Graphic 78">
                <a:extLst>
                  <a:ext uri="{FF2B5EF4-FFF2-40B4-BE49-F238E27FC236}">
                    <a16:creationId xmlns:a16="http://schemas.microsoft.com/office/drawing/2014/main" id="{5EC8762A-B2EC-4710-9F10-B93BE2075E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60" name="Freeform: Shape 59">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2" name="Group 61">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63" name="Freeform: Shape 62">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4" name="Freeform: Shape 63">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5" name="Freeform: Shape 64">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6"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67"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8"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Content Placeholder 2">
            <a:extLst>
              <a:ext uri="{FF2B5EF4-FFF2-40B4-BE49-F238E27FC236}">
                <a16:creationId xmlns:a16="http://schemas.microsoft.com/office/drawing/2014/main" id="{F1C83EA4-B7F2-D391-8468-DC45232E58D9}"/>
              </a:ext>
            </a:extLst>
          </p:cNvPr>
          <p:cNvGraphicFramePr>
            <a:graphicFrameLocks noGrp="1"/>
          </p:cNvGraphicFramePr>
          <p:nvPr>
            <p:ph idx="1"/>
            <p:extLst>
              <p:ext uri="{D42A27DB-BD31-4B8C-83A1-F6EECF244321}">
                <p14:modId xmlns:p14="http://schemas.microsoft.com/office/powerpoint/2010/main" val="837412227"/>
              </p:ext>
            </p:extLst>
          </p:nvPr>
        </p:nvGraphicFramePr>
        <p:xfrm>
          <a:off x="525463" y="2522538"/>
          <a:ext cx="10077450" cy="3548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146033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565B737C-ECDB-F895-B4F4-299C5F7B5F49}"/>
              </a:ext>
            </a:extLst>
          </p:cNvPr>
          <p:cNvSpPr>
            <a:spLocks noGrp="1"/>
          </p:cNvSpPr>
          <p:nvPr>
            <p:ph type="title"/>
          </p:nvPr>
        </p:nvSpPr>
        <p:spPr>
          <a:xfrm>
            <a:off x="530352" y="638176"/>
            <a:ext cx="4266544" cy="2861770"/>
          </a:xfrm>
        </p:spPr>
        <p:txBody>
          <a:bodyPr anchor="b">
            <a:normAutofit/>
          </a:bodyPr>
          <a:lstStyle/>
          <a:p>
            <a:pPr>
              <a:lnSpc>
                <a:spcPct val="90000"/>
              </a:lnSpc>
            </a:pPr>
            <a:r>
              <a:rPr lang="en-US" sz="3300" i="0">
                <a:ea typeface="+mj-lt"/>
                <a:cs typeface="+mj-lt"/>
              </a:rPr>
              <a:t>1.B. The institution’s mission demonstrates commitment to the public good.</a:t>
            </a:r>
            <a:endParaRPr lang="en-US" sz="3300"/>
          </a:p>
        </p:txBody>
      </p:sp>
      <p:grpSp>
        <p:nvGrpSpPr>
          <p:cNvPr id="11" name="Graphic 78">
            <a:extLst>
              <a:ext uri="{FF2B5EF4-FFF2-40B4-BE49-F238E27FC236}">
                <a16:creationId xmlns:a16="http://schemas.microsoft.com/office/drawing/2014/main" id="{91868ACA-CC8C-4FA4-8E32-6DB1C7DA9E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695859"/>
            <a:ext cx="972241" cy="45718"/>
            <a:chOff x="4886325" y="3371754"/>
            <a:chExt cx="2418492" cy="113728"/>
          </a:xfrm>
          <a:solidFill>
            <a:schemeClr val="accent1"/>
          </a:solidFill>
        </p:grpSpPr>
        <p:sp>
          <p:nvSpPr>
            <p:cNvPr id="12" name="Graphic 78">
              <a:extLst>
                <a:ext uri="{FF2B5EF4-FFF2-40B4-BE49-F238E27FC236}">
                  <a16:creationId xmlns:a16="http://schemas.microsoft.com/office/drawing/2014/main" id="{7C343158-D3CD-4482-AAA0-375D2E6667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3" name="Graphic 78">
              <a:extLst>
                <a:ext uri="{FF2B5EF4-FFF2-40B4-BE49-F238E27FC236}">
                  <a16:creationId xmlns:a16="http://schemas.microsoft.com/office/drawing/2014/main" id="{12BFE3E3-92EC-47DC-8E6A-6E77132C2D8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4" name="Graphic 78">
                <a:extLst>
                  <a:ext uri="{FF2B5EF4-FFF2-40B4-BE49-F238E27FC236}">
                    <a16:creationId xmlns:a16="http://schemas.microsoft.com/office/drawing/2014/main" id="{1F0F2188-9504-4EAD-A8A2-B1779FB86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5" name="Graphic 78">
                <a:extLst>
                  <a:ext uri="{FF2B5EF4-FFF2-40B4-BE49-F238E27FC236}">
                    <a16:creationId xmlns:a16="http://schemas.microsoft.com/office/drawing/2014/main" id="{14602C7D-08A5-44A5-B005-E79603849E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099F2E62-E605-487B-AC3C-11052444D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02A21D38-C00D-4E35-8B0F-3E63C4B37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graphicFrame>
        <p:nvGraphicFramePr>
          <p:cNvPr id="5" name="Content Placeholder 2">
            <a:extLst>
              <a:ext uri="{FF2B5EF4-FFF2-40B4-BE49-F238E27FC236}">
                <a16:creationId xmlns:a16="http://schemas.microsoft.com/office/drawing/2014/main" id="{BFF8FE56-3209-78EA-0D8D-40366B0C306B}"/>
              </a:ext>
            </a:extLst>
          </p:cNvPr>
          <p:cNvGraphicFramePr>
            <a:graphicFrameLocks noGrp="1"/>
          </p:cNvGraphicFramePr>
          <p:nvPr>
            <p:ph idx="1"/>
            <p:extLst>
              <p:ext uri="{D42A27DB-BD31-4B8C-83A1-F6EECF244321}">
                <p14:modId xmlns:p14="http://schemas.microsoft.com/office/powerpoint/2010/main" val="3427344065"/>
              </p:ext>
            </p:extLst>
          </p:nvPr>
        </p:nvGraphicFramePr>
        <p:xfrm>
          <a:off x="5402620" y="497732"/>
          <a:ext cx="6151831" cy="5707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939959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DB9E4E6D-6656-59FA-DF2B-746EB9BFEBF8}"/>
              </a:ext>
            </a:extLst>
          </p:cNvPr>
          <p:cNvSpPr>
            <a:spLocks noGrp="1"/>
          </p:cNvSpPr>
          <p:nvPr>
            <p:ph type="title"/>
          </p:nvPr>
        </p:nvSpPr>
        <p:spPr>
          <a:xfrm>
            <a:off x="646829" y="1528527"/>
            <a:ext cx="4421731" cy="4542073"/>
          </a:xfrm>
        </p:spPr>
        <p:txBody>
          <a:bodyPr anchor="t">
            <a:normAutofit/>
          </a:bodyPr>
          <a:lstStyle/>
          <a:p>
            <a:pPr>
              <a:lnSpc>
                <a:spcPct val="90000"/>
              </a:lnSpc>
            </a:pPr>
            <a:r>
              <a:rPr lang="en-US" sz="2800" i="0">
                <a:ea typeface="+mj-lt"/>
                <a:cs typeface="+mj-lt"/>
              </a:rPr>
              <a:t>1.C. The institution provides opportunities for civic engagement in a diverse, multicultural society and globally-connected world, as appropriate within its mission and for the constituencies it serves.</a:t>
            </a:r>
            <a:endParaRPr lang="en-US" sz="2800"/>
          </a:p>
        </p:txBody>
      </p:sp>
      <p:sp>
        <p:nvSpPr>
          <p:cNvPr id="11" name="Freeform: Shape 10">
            <a:extLst>
              <a:ext uri="{FF2B5EF4-FFF2-40B4-BE49-F238E27FC236}">
                <a16:creationId xmlns:a16="http://schemas.microsoft.com/office/drawing/2014/main" id="{3ED2C98F-B668-4CD9-862F-6BF4AE5D2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3976378" cy="127377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6">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D6F1B674-CC54-491F-F257-B5387B47009A}"/>
              </a:ext>
            </a:extLst>
          </p:cNvPr>
          <p:cNvGraphicFramePr>
            <a:graphicFrameLocks noGrp="1"/>
          </p:cNvGraphicFramePr>
          <p:nvPr>
            <p:ph idx="1"/>
            <p:extLst>
              <p:ext uri="{D42A27DB-BD31-4B8C-83A1-F6EECF244321}">
                <p14:modId xmlns:p14="http://schemas.microsoft.com/office/powerpoint/2010/main" val="1163442993"/>
              </p:ext>
            </p:extLst>
          </p:nvPr>
        </p:nvGraphicFramePr>
        <p:xfrm>
          <a:off x="5068561" y="582842"/>
          <a:ext cx="6449246" cy="5487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686776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7" name="Freeform: Shape 36">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CC7CE1C-7806-20DA-11FA-E6CBEA8771E8}"/>
              </a:ext>
            </a:extLst>
          </p:cNvPr>
          <p:cNvSpPr>
            <a:spLocks noGrp="1"/>
          </p:cNvSpPr>
          <p:nvPr>
            <p:ph type="title"/>
          </p:nvPr>
        </p:nvSpPr>
        <p:spPr>
          <a:xfrm>
            <a:off x="525717" y="787068"/>
            <a:ext cx="10077557" cy="1325563"/>
          </a:xfrm>
        </p:spPr>
        <p:txBody>
          <a:bodyPr>
            <a:normAutofit/>
          </a:bodyPr>
          <a:lstStyle/>
          <a:p>
            <a:r>
              <a:rPr lang="en-US"/>
              <a:t>What can you do to prepare for the HLC Reaccreditation Process?</a:t>
            </a:r>
          </a:p>
        </p:txBody>
      </p:sp>
      <p:grpSp>
        <p:nvGrpSpPr>
          <p:cNvPr id="39" name="Graphic 78">
            <a:extLst>
              <a:ext uri="{FF2B5EF4-FFF2-40B4-BE49-F238E27FC236}">
                <a16:creationId xmlns:a16="http://schemas.microsoft.com/office/drawing/2014/main" id="{C13D619A-1417-41F6-AB84-3DA81D94BD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2345718"/>
            <a:ext cx="972241" cy="45718"/>
            <a:chOff x="4886325" y="3371754"/>
            <a:chExt cx="2418492" cy="113728"/>
          </a:xfrm>
          <a:solidFill>
            <a:schemeClr val="accent1"/>
          </a:solidFill>
        </p:grpSpPr>
        <p:sp>
          <p:nvSpPr>
            <p:cNvPr id="40" name="Graphic 78">
              <a:extLst>
                <a:ext uri="{FF2B5EF4-FFF2-40B4-BE49-F238E27FC236}">
                  <a16:creationId xmlns:a16="http://schemas.microsoft.com/office/drawing/2014/main" id="{ABA075C2-6990-484C-907A-08DB4DF5A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1" name="Graphic 78">
              <a:extLst>
                <a:ext uri="{FF2B5EF4-FFF2-40B4-BE49-F238E27FC236}">
                  <a16:creationId xmlns:a16="http://schemas.microsoft.com/office/drawing/2014/main" id="{EC9D29F2-21D6-461F-8BD7-533101D86CE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2" name="Graphic 78">
                <a:extLst>
                  <a:ext uri="{FF2B5EF4-FFF2-40B4-BE49-F238E27FC236}">
                    <a16:creationId xmlns:a16="http://schemas.microsoft.com/office/drawing/2014/main" id="{F1CB2E23-919F-4FDA-9880-7AEF61BF3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3" name="Graphic 78">
                <a:extLst>
                  <a:ext uri="{FF2B5EF4-FFF2-40B4-BE49-F238E27FC236}">
                    <a16:creationId xmlns:a16="http://schemas.microsoft.com/office/drawing/2014/main" id="{2BBC6B41-7E8B-40C0-8289-6918BCA68F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4" name="Graphic 78">
                <a:extLst>
                  <a:ext uri="{FF2B5EF4-FFF2-40B4-BE49-F238E27FC236}">
                    <a16:creationId xmlns:a16="http://schemas.microsoft.com/office/drawing/2014/main" id="{67E04027-1EC8-4CBE-A4D2-F09F6AF0E0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5" name="Graphic 78">
                <a:extLst>
                  <a:ext uri="{FF2B5EF4-FFF2-40B4-BE49-F238E27FC236}">
                    <a16:creationId xmlns:a16="http://schemas.microsoft.com/office/drawing/2014/main" id="{5EC8762A-B2EC-4710-9F10-B93BE2075E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47" name="Freeform: Shape 46">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9" name="Group 48">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50" name="Freeform: Shape 49">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1" name="Freeform: Shape 50">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2" name="Freeform: Shape 51">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3"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4"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5"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Content Placeholder 2">
            <a:extLst>
              <a:ext uri="{FF2B5EF4-FFF2-40B4-BE49-F238E27FC236}">
                <a16:creationId xmlns:a16="http://schemas.microsoft.com/office/drawing/2014/main" id="{0AEB7AA2-922C-5046-803B-C9C4FA0063DA}"/>
              </a:ext>
            </a:extLst>
          </p:cNvPr>
          <p:cNvGraphicFramePr>
            <a:graphicFrameLocks noGrp="1"/>
          </p:cNvGraphicFramePr>
          <p:nvPr>
            <p:ph idx="1"/>
            <p:extLst>
              <p:ext uri="{D42A27DB-BD31-4B8C-83A1-F6EECF244321}">
                <p14:modId xmlns:p14="http://schemas.microsoft.com/office/powerpoint/2010/main" val="3732096498"/>
              </p:ext>
            </p:extLst>
          </p:nvPr>
        </p:nvGraphicFramePr>
        <p:xfrm>
          <a:off x="704204" y="2503723"/>
          <a:ext cx="10077450" cy="3548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0184748"/>
      </p:ext>
    </p:extLst>
  </p:cSld>
  <p:clrMapOvr>
    <a:masterClrMapping/>
  </p:clrMapOvr>
  <p:transition spd="slow">
    <p:wipe/>
  </p:transition>
</p:sld>
</file>

<file path=ppt/theme/theme1.xml><?xml version="1.0" encoding="utf-8"?>
<a:theme xmlns:a="http://schemas.openxmlformats.org/drawingml/2006/main" name="RocaVTI">
  <a:themeElements>
    <a:clrScheme name="AnalogousFromRegularSeedRightStep">
      <a:dk1>
        <a:srgbClr val="000000"/>
      </a:dk1>
      <a:lt1>
        <a:srgbClr val="FFFFFF"/>
      </a:lt1>
      <a:dk2>
        <a:srgbClr val="1B302B"/>
      </a:dk2>
      <a:lt2>
        <a:srgbClr val="F1F0F3"/>
      </a:lt2>
      <a:accent1>
        <a:srgbClr val="97A91E"/>
      </a:accent1>
      <a:accent2>
        <a:srgbClr val="5CB414"/>
      </a:accent2>
      <a:accent3>
        <a:srgbClr val="26B821"/>
      </a:accent3>
      <a:accent4>
        <a:srgbClr val="14B953"/>
      </a:accent4>
      <a:accent5>
        <a:srgbClr val="20B597"/>
      </a:accent5>
      <a:accent6>
        <a:srgbClr val="17ACD5"/>
      </a:accent6>
      <a:hlink>
        <a:srgbClr val="7568CC"/>
      </a:hlink>
      <a:folHlink>
        <a:srgbClr val="7F7F7F"/>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RocaVTI</vt:lpstr>
      <vt:lpstr>HLC Criterion 1: Mission</vt:lpstr>
      <vt:lpstr>Donnelly College Mission Statement</vt:lpstr>
      <vt:lpstr>Donnelly College Mission Statement</vt:lpstr>
      <vt:lpstr>Criterion 1</vt:lpstr>
      <vt:lpstr>1.A. The institution’s mission is articulated publicly and operationalized throughout the institution.</vt:lpstr>
      <vt:lpstr>1.B. The institution’s mission demonstrates commitment to the public good.</vt:lpstr>
      <vt:lpstr>1.C. The institution provides opportunities for civic engagement in a diverse, multicultural society and globally-connected world, as appropriate within its mission and for the constituencies it serves.</vt:lpstr>
      <vt:lpstr>What can you do to prepare for the HLC Reaccreditation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11</cp:revision>
  <dcterms:created xsi:type="dcterms:W3CDTF">2023-01-04T18:52:05Z</dcterms:created>
  <dcterms:modified xsi:type="dcterms:W3CDTF">2023-01-11T20:45:58Z</dcterms:modified>
</cp:coreProperties>
</file>