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CCEC-7271-465B-85FC-10AD4BDDFBA6}" type="datetimeFigureOut">
              <a:rPr lang="en-US" smtClean="0"/>
              <a:pPr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C0A0-3939-41AF-8988-743801A8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6400800" cy="762000"/>
          </a:xfrm>
        </p:spPr>
        <p:txBody>
          <a:bodyPr/>
          <a:lstStyle/>
          <a:p>
            <a:pPr algn="l"/>
            <a:r>
              <a:rPr lang="en-US" dirty="0" smtClean="0">
                <a:latin typeface="Trajan Pro" pitchFamily="18" charset="0"/>
              </a:rPr>
              <a:t>TITLE OF SLIDE</a:t>
            </a:r>
            <a:endParaRPr lang="en-US" dirty="0">
              <a:latin typeface="Trajan Pro" pitchFamily="18" charset="0"/>
            </a:endParaRPr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/>
          <a:srcRect l="16216"/>
          <a:stretch>
            <a:fillRect/>
          </a:stretch>
        </p:blipFill>
        <p:spPr>
          <a:xfrm>
            <a:off x="5562600" y="6105691"/>
            <a:ext cx="3429000" cy="752309"/>
          </a:xfrm>
          <a:prstGeom prst="rect">
            <a:avLst/>
          </a:prstGeom>
        </p:spPr>
      </p:pic>
      <p:pic>
        <p:nvPicPr>
          <p:cNvPr id="5" name="Picture 4" descr="seal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373615">
            <a:off x="-1081843" y="4250673"/>
            <a:ext cx="3657600" cy="366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219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" pitchFamily="34" charset="0"/>
              </a:rPr>
              <a:t>Text……</a:t>
            </a:r>
            <a:endParaRPr lang="en-US" sz="24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jprice</dc:creator>
  <cp:lastModifiedBy>jprice</cp:lastModifiedBy>
  <cp:revision>4</cp:revision>
  <dcterms:created xsi:type="dcterms:W3CDTF">2009-08-11T21:16:08Z</dcterms:created>
  <dcterms:modified xsi:type="dcterms:W3CDTF">2009-08-11T21:50:16Z</dcterms:modified>
</cp:coreProperties>
</file>