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78" r:id="rId4"/>
    <p:sldId id="281" r:id="rId5"/>
    <p:sldId id="285" r:id="rId6"/>
    <p:sldId id="276" r:id="rId7"/>
    <p:sldId id="275" r:id="rId8"/>
    <p:sldId id="286" r:id="rId9"/>
    <p:sldId id="287" r:id="rId10"/>
    <p:sldId id="277" r:id="rId11"/>
    <p:sldId id="288" r:id="rId12"/>
    <p:sldId id="289" r:id="rId13"/>
    <p:sldId id="27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464" userDrawn="1">
          <p15:clr>
            <a:srgbClr val="A4A3A4"/>
          </p15:clr>
        </p15:guide>
        <p15:guide id="5" orient="horz" pos="264" userDrawn="1">
          <p15:clr>
            <a:srgbClr val="A4A3A4"/>
          </p15:clr>
        </p15:guide>
        <p15:guide id="6" orient="horz" pos="672" userDrawn="1">
          <p15:clr>
            <a:srgbClr val="A4A3A4"/>
          </p15:clr>
        </p15:guide>
        <p15:guide id="7" orient="horz" pos="23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C68"/>
    <a:srgbClr val="F3F0D1"/>
    <a:srgbClr val="6E7DA2"/>
    <a:srgbClr val="DB9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0EDBA-319D-4ED1-82E2-AB072B685E3D}" v="90" dt="2019-05-08T14:24:16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008"/>
        <p:guide pos="3840"/>
        <p:guide pos="216"/>
        <p:guide pos="7464"/>
        <p:guide orient="horz" pos="264"/>
        <p:guide orient="horz" pos="672"/>
        <p:guide orient="horz" pos="232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Jordan" userId="S::mjordan@donnelly.edu::b98c21dc-c696-47d1-a280-8ca7f7252e8c" providerId="AD" clId="Web-{CDA8B17B-8943-9EB4-8707-9DA37BB90073}"/>
    <pc:docChg chg="modSld">
      <pc:chgData name="Megan Jordan" userId="S::mjordan@donnelly.edu::b98c21dc-c696-47d1-a280-8ca7f7252e8c" providerId="AD" clId="Web-{CDA8B17B-8943-9EB4-8707-9DA37BB90073}" dt="2019-05-08T18:36:02.091" v="1" actId="20577"/>
      <pc:docMkLst>
        <pc:docMk/>
      </pc:docMkLst>
      <pc:sldChg chg="modSp">
        <pc:chgData name="Megan Jordan" userId="S::mjordan@donnelly.edu::b98c21dc-c696-47d1-a280-8ca7f7252e8c" providerId="AD" clId="Web-{CDA8B17B-8943-9EB4-8707-9DA37BB90073}" dt="2019-05-08T18:36:02.091" v="1" actId="20577"/>
        <pc:sldMkLst>
          <pc:docMk/>
          <pc:sldMk cId="1377410381" sldId="277"/>
        </pc:sldMkLst>
        <pc:spChg chg="mod">
          <ac:chgData name="Megan Jordan" userId="S::mjordan@donnelly.edu::b98c21dc-c696-47d1-a280-8ca7f7252e8c" providerId="AD" clId="Web-{CDA8B17B-8943-9EB4-8707-9DA37BB90073}" dt="2019-05-08T18:36:02.091" v="1" actId="20577"/>
          <ac:spMkLst>
            <pc:docMk/>
            <pc:sldMk cId="1377410381" sldId="277"/>
            <ac:spMk id="38" creationId="{4004F1D4-B08B-48F7-BB11-0362F9403A18}"/>
          </ac:spMkLst>
        </pc:spChg>
      </pc:sldChg>
    </pc:docChg>
  </pc:docChgLst>
  <pc:docChgLst>
    <pc:chgData name="Megan Jordan" userId="b98c21dc-c696-47d1-a280-8ca7f7252e8c" providerId="ADAL" clId="{EDF0EDBA-319D-4ED1-82E2-AB072B685E3D}"/>
    <pc:docChg chg="undo custSel mod addSld delSld modSld sldOrd">
      <pc:chgData name="Megan Jordan" userId="b98c21dc-c696-47d1-a280-8ca7f7252e8c" providerId="ADAL" clId="{EDF0EDBA-319D-4ED1-82E2-AB072B685E3D}" dt="2019-05-08T14:25:09.684" v="4661" actId="20577"/>
      <pc:docMkLst>
        <pc:docMk/>
      </pc:docMkLst>
      <pc:sldChg chg="addSp delSp modSp">
        <pc:chgData name="Megan Jordan" userId="b98c21dc-c696-47d1-a280-8ca7f7252e8c" providerId="ADAL" clId="{EDF0EDBA-319D-4ED1-82E2-AB072B685E3D}" dt="2019-05-08T13:25:03.005" v="2477" actId="1076"/>
        <pc:sldMkLst>
          <pc:docMk/>
          <pc:sldMk cId="3287065065" sldId="275"/>
        </pc:sldMkLst>
        <pc:spChg chg="add mod">
          <ac:chgData name="Megan Jordan" userId="b98c21dc-c696-47d1-a280-8ca7f7252e8c" providerId="ADAL" clId="{EDF0EDBA-319D-4ED1-82E2-AB072B685E3D}" dt="2019-05-08T13:25:03.005" v="2477" actId="1076"/>
          <ac:spMkLst>
            <pc:docMk/>
            <pc:sldMk cId="3287065065" sldId="275"/>
            <ac:spMk id="3" creationId="{D44A83D0-7E9D-4CF9-A9F1-1257A3478A6C}"/>
          </ac:spMkLst>
        </pc:spChg>
        <pc:spChg chg="mod">
          <ac:chgData name="Megan Jordan" userId="b98c21dc-c696-47d1-a280-8ca7f7252e8c" providerId="ADAL" clId="{EDF0EDBA-319D-4ED1-82E2-AB072B685E3D}" dt="2019-05-08T13:18:53.136" v="2247" actId="14100"/>
          <ac:spMkLst>
            <pc:docMk/>
            <pc:sldMk cId="3287065065" sldId="275"/>
            <ac:spMk id="26" creationId="{433D6333-D98E-4186-AE0C-57B2FE9D4E6A}"/>
          </ac:spMkLst>
        </pc:spChg>
        <pc:spChg chg="mod">
          <ac:chgData name="Megan Jordan" userId="b98c21dc-c696-47d1-a280-8ca7f7252e8c" providerId="ADAL" clId="{EDF0EDBA-319D-4ED1-82E2-AB072B685E3D}" dt="2019-05-08T13:21:48.662" v="2383" actId="20577"/>
          <ac:spMkLst>
            <pc:docMk/>
            <pc:sldMk cId="3287065065" sldId="275"/>
            <ac:spMk id="51" creationId="{F28E652B-3727-41A0-9E35-6D7E880F0243}"/>
          </ac:spMkLst>
        </pc:spChg>
        <pc:spChg chg="mod">
          <ac:chgData name="Megan Jordan" userId="b98c21dc-c696-47d1-a280-8ca7f7252e8c" providerId="ADAL" clId="{EDF0EDBA-319D-4ED1-82E2-AB072B685E3D}" dt="2019-05-08T13:22:44.231" v="2403" actId="20577"/>
          <ac:spMkLst>
            <pc:docMk/>
            <pc:sldMk cId="3287065065" sldId="275"/>
            <ac:spMk id="52" creationId="{2B12808F-11F5-4BA0-984E-654EA0D09AD7}"/>
          </ac:spMkLst>
        </pc:spChg>
        <pc:spChg chg="mod">
          <ac:chgData name="Megan Jordan" userId="b98c21dc-c696-47d1-a280-8ca7f7252e8c" providerId="ADAL" clId="{EDF0EDBA-319D-4ED1-82E2-AB072B685E3D}" dt="2019-05-08T13:22:49.510" v="2405" actId="20577"/>
          <ac:spMkLst>
            <pc:docMk/>
            <pc:sldMk cId="3287065065" sldId="275"/>
            <ac:spMk id="81" creationId="{E403D16F-1465-4484-9D8A-2E66D68A6828}"/>
          </ac:spMkLst>
        </pc:spChg>
        <pc:spChg chg="mod">
          <ac:chgData name="Megan Jordan" userId="b98c21dc-c696-47d1-a280-8ca7f7252e8c" providerId="ADAL" clId="{EDF0EDBA-319D-4ED1-82E2-AB072B685E3D}" dt="2019-05-08T13:19:21.447" v="2282" actId="20577"/>
          <ac:spMkLst>
            <pc:docMk/>
            <pc:sldMk cId="3287065065" sldId="275"/>
            <ac:spMk id="84" creationId="{E54AFD0A-F45D-40C4-B479-BDDAD4A68D3C}"/>
          </ac:spMkLst>
        </pc:spChg>
        <pc:spChg chg="mod">
          <ac:chgData name="Megan Jordan" userId="b98c21dc-c696-47d1-a280-8ca7f7252e8c" providerId="ADAL" clId="{EDF0EDBA-319D-4ED1-82E2-AB072B685E3D}" dt="2019-05-08T13:19:28.510" v="2296" actId="20577"/>
          <ac:spMkLst>
            <pc:docMk/>
            <pc:sldMk cId="3287065065" sldId="275"/>
            <ac:spMk id="85" creationId="{DFCFF141-1882-42C0-A92B-E56C8FFD9C41}"/>
          </ac:spMkLst>
        </pc:spChg>
        <pc:spChg chg="mod">
          <ac:chgData name="Megan Jordan" userId="b98c21dc-c696-47d1-a280-8ca7f7252e8c" providerId="ADAL" clId="{EDF0EDBA-319D-4ED1-82E2-AB072B685E3D}" dt="2019-05-08T13:19:36.472" v="2316" actId="20577"/>
          <ac:spMkLst>
            <pc:docMk/>
            <pc:sldMk cId="3287065065" sldId="275"/>
            <ac:spMk id="86" creationId="{B2E5180B-55E6-42C7-B437-1A6536857841}"/>
          </ac:spMkLst>
        </pc:spChg>
        <pc:spChg chg="mod">
          <ac:chgData name="Megan Jordan" userId="b98c21dc-c696-47d1-a280-8ca7f7252e8c" providerId="ADAL" clId="{EDF0EDBA-319D-4ED1-82E2-AB072B685E3D}" dt="2019-05-08T13:19:45.565" v="2343" actId="20577"/>
          <ac:spMkLst>
            <pc:docMk/>
            <pc:sldMk cId="3287065065" sldId="275"/>
            <ac:spMk id="87" creationId="{D3F37A7B-6228-4D32-9033-EB6B4A1937A8}"/>
          </ac:spMkLst>
        </pc:spChg>
        <pc:spChg chg="mod">
          <ac:chgData name="Megan Jordan" userId="b98c21dc-c696-47d1-a280-8ca7f7252e8c" providerId="ADAL" clId="{EDF0EDBA-319D-4ED1-82E2-AB072B685E3D}" dt="2019-05-08T13:23:59.373" v="2421" actId="20577"/>
          <ac:spMkLst>
            <pc:docMk/>
            <pc:sldMk cId="3287065065" sldId="275"/>
            <ac:spMk id="106" creationId="{4869CE22-6FFC-492D-8DFF-6DC432722863}"/>
          </ac:spMkLst>
        </pc:spChg>
        <pc:spChg chg="mod">
          <ac:chgData name="Megan Jordan" userId="b98c21dc-c696-47d1-a280-8ca7f7252e8c" providerId="ADAL" clId="{EDF0EDBA-319D-4ED1-82E2-AB072B685E3D}" dt="2019-05-08T13:23:41.743" v="2415" actId="20577"/>
          <ac:spMkLst>
            <pc:docMk/>
            <pc:sldMk cId="3287065065" sldId="275"/>
            <ac:spMk id="107" creationId="{5C47F503-DB1D-49C2-BFA7-AB89D0F7A32F}"/>
          </ac:spMkLst>
        </pc:spChg>
        <pc:spChg chg="mod">
          <ac:chgData name="Megan Jordan" userId="b98c21dc-c696-47d1-a280-8ca7f7252e8c" providerId="ADAL" clId="{EDF0EDBA-319D-4ED1-82E2-AB072B685E3D}" dt="2019-05-08T13:23:51.239" v="2419" actId="20577"/>
          <ac:spMkLst>
            <pc:docMk/>
            <pc:sldMk cId="3287065065" sldId="275"/>
            <ac:spMk id="108" creationId="{905244CB-84BC-45B1-A062-05A1AA4F62B2}"/>
          </ac:spMkLst>
        </pc:spChg>
        <pc:grpChg chg="mod">
          <ac:chgData name="Megan Jordan" userId="b98c21dc-c696-47d1-a280-8ca7f7252e8c" providerId="ADAL" clId="{EDF0EDBA-319D-4ED1-82E2-AB072B685E3D}" dt="2019-05-08T13:22:36.114" v="2401" actId="1076"/>
          <ac:grpSpMkLst>
            <pc:docMk/>
            <pc:sldMk cId="3287065065" sldId="275"/>
            <ac:grpSpMk id="50" creationId="{E7012C29-96D4-4B50-BC11-59729518838E}"/>
          </ac:grpSpMkLst>
        </pc:grpChg>
        <pc:grpChg chg="add del mod">
          <ac:chgData name="Megan Jordan" userId="b98c21dc-c696-47d1-a280-8ca7f7252e8c" providerId="ADAL" clId="{EDF0EDBA-319D-4ED1-82E2-AB072B685E3D}" dt="2019-05-08T13:22:22.175" v="2397" actId="478"/>
          <ac:grpSpMkLst>
            <pc:docMk/>
            <pc:sldMk cId="3287065065" sldId="275"/>
            <ac:grpSpMk id="82" creationId="{BD853E52-A541-4ED0-94F4-FE42409BF789}"/>
          </ac:grpSpMkLst>
        </pc:grpChg>
        <pc:grpChg chg="add del mod">
          <ac:chgData name="Megan Jordan" userId="b98c21dc-c696-47d1-a280-8ca7f7252e8c" providerId="ADAL" clId="{EDF0EDBA-319D-4ED1-82E2-AB072B685E3D}" dt="2019-05-08T13:22:24.192" v="2398" actId="478"/>
          <ac:grpSpMkLst>
            <pc:docMk/>
            <pc:sldMk cId="3287065065" sldId="275"/>
            <ac:grpSpMk id="93" creationId="{020DF39E-B052-4BC7-A98E-E86DF03F8509}"/>
          </ac:grpSpMkLst>
        </pc:grpChg>
        <pc:grpChg chg="add del mod">
          <ac:chgData name="Megan Jordan" userId="b98c21dc-c696-47d1-a280-8ca7f7252e8c" providerId="ADAL" clId="{EDF0EDBA-319D-4ED1-82E2-AB072B685E3D}" dt="2019-05-08T13:22:24.931" v="2399" actId="478"/>
          <ac:grpSpMkLst>
            <pc:docMk/>
            <pc:sldMk cId="3287065065" sldId="275"/>
            <ac:grpSpMk id="97" creationId="{481CD704-678B-48E3-A343-FD2F4AFE476E}"/>
          </ac:grpSpMkLst>
        </pc:grpChg>
        <pc:grpChg chg="add mod">
          <ac:chgData name="Megan Jordan" userId="b98c21dc-c696-47d1-a280-8ca7f7252e8c" providerId="ADAL" clId="{EDF0EDBA-319D-4ED1-82E2-AB072B685E3D}" dt="2019-05-08T13:22:30.391" v="2400"/>
          <ac:grpSpMkLst>
            <pc:docMk/>
            <pc:sldMk cId="3287065065" sldId="275"/>
            <ac:grpSpMk id="101" creationId="{86FEFD09-059D-4BA0-A00B-FECB7194368A}"/>
          </ac:grpSpMkLst>
        </pc:grpChg>
        <pc:grpChg chg="add mod">
          <ac:chgData name="Megan Jordan" userId="b98c21dc-c696-47d1-a280-8ca7f7252e8c" providerId="ADAL" clId="{EDF0EDBA-319D-4ED1-82E2-AB072B685E3D}" dt="2019-05-08T13:24:07.390" v="2423" actId="1076"/>
          <ac:grpSpMkLst>
            <pc:docMk/>
            <pc:sldMk cId="3287065065" sldId="275"/>
            <ac:grpSpMk id="105" creationId="{21BEDFCA-20CD-4BF4-A87F-9E77F2D42565}"/>
          </ac:grpSpMkLst>
        </pc:grpChg>
        <pc:grpChg chg="add mod">
          <ac:chgData name="Megan Jordan" userId="b98c21dc-c696-47d1-a280-8ca7f7252e8c" providerId="ADAL" clId="{EDF0EDBA-319D-4ED1-82E2-AB072B685E3D}" dt="2019-05-08T13:24:05.623" v="2422" actId="1076"/>
          <ac:grpSpMkLst>
            <pc:docMk/>
            <pc:sldMk cId="3287065065" sldId="275"/>
            <ac:grpSpMk id="109" creationId="{561C60EB-07E5-4F83-B179-10D63D163532}"/>
          </ac:grpSpMkLst>
        </pc:grpChg>
      </pc:sldChg>
      <pc:sldChg chg="addSp delSp modSp">
        <pc:chgData name="Megan Jordan" userId="b98c21dc-c696-47d1-a280-8ca7f7252e8c" providerId="ADAL" clId="{EDF0EDBA-319D-4ED1-82E2-AB072B685E3D}" dt="2019-05-08T13:17:43.605" v="2203" actId="20577"/>
        <pc:sldMkLst>
          <pc:docMk/>
          <pc:sldMk cId="4238144491" sldId="276"/>
        </pc:sldMkLst>
        <pc:spChg chg="del">
          <ac:chgData name="Megan Jordan" userId="b98c21dc-c696-47d1-a280-8ca7f7252e8c" providerId="ADAL" clId="{EDF0EDBA-319D-4ED1-82E2-AB072B685E3D}" dt="2019-05-08T13:15:28.724" v="2111" actId="478"/>
          <ac:spMkLst>
            <pc:docMk/>
            <pc:sldMk cId="4238144491" sldId="276"/>
            <ac:spMk id="7" creationId="{E0B4A6DE-FDF5-423A-AA1B-006DF9605139}"/>
          </ac:spMkLst>
        </pc:spChg>
        <pc:spChg chg="mod">
          <ac:chgData name="Megan Jordan" userId="b98c21dc-c696-47d1-a280-8ca7f7252e8c" providerId="ADAL" clId="{EDF0EDBA-319D-4ED1-82E2-AB072B685E3D}" dt="2019-05-08T13:12:58.053" v="1673" actId="20577"/>
          <ac:spMkLst>
            <pc:docMk/>
            <pc:sldMk cId="4238144491" sldId="276"/>
            <ac:spMk id="26" creationId="{433D6333-D98E-4186-AE0C-57B2FE9D4E6A}"/>
          </ac:spMkLst>
        </pc:spChg>
        <pc:spChg chg="del">
          <ac:chgData name="Megan Jordan" userId="b98c21dc-c696-47d1-a280-8ca7f7252e8c" providerId="ADAL" clId="{EDF0EDBA-319D-4ED1-82E2-AB072B685E3D}" dt="2019-05-08T13:15:35.640" v="2115" actId="478"/>
          <ac:spMkLst>
            <pc:docMk/>
            <pc:sldMk cId="4238144491" sldId="276"/>
            <ac:spMk id="82" creationId="{FAB7C4D0-A2F2-4E76-BD7C-35A82F406CE8}"/>
          </ac:spMkLst>
        </pc:spChg>
        <pc:spChg chg="del">
          <ac:chgData name="Megan Jordan" userId="b98c21dc-c696-47d1-a280-8ca7f7252e8c" providerId="ADAL" clId="{EDF0EDBA-319D-4ED1-82E2-AB072B685E3D}" dt="2019-05-08T13:15:40.077" v="2118" actId="478"/>
          <ac:spMkLst>
            <pc:docMk/>
            <pc:sldMk cId="4238144491" sldId="276"/>
            <ac:spMk id="88" creationId="{32D994FA-0311-41C5-A690-AE7DCFD62EB3}"/>
          </ac:spMkLst>
        </pc:spChg>
        <pc:spChg chg="del">
          <ac:chgData name="Megan Jordan" userId="b98c21dc-c696-47d1-a280-8ca7f7252e8c" providerId="ADAL" clId="{EDF0EDBA-319D-4ED1-82E2-AB072B685E3D}" dt="2019-05-08T13:15:37.259" v="2116" actId="478"/>
          <ac:spMkLst>
            <pc:docMk/>
            <pc:sldMk cId="4238144491" sldId="276"/>
            <ac:spMk id="91" creationId="{C1485B02-75A3-4C0F-AACB-961CADA122B3}"/>
          </ac:spMkLst>
        </pc:spChg>
        <pc:spChg chg="del mod">
          <ac:chgData name="Megan Jordan" userId="b98c21dc-c696-47d1-a280-8ca7f7252e8c" providerId="ADAL" clId="{EDF0EDBA-319D-4ED1-82E2-AB072B685E3D}" dt="2019-05-08T13:15:33.970" v="2114" actId="478"/>
          <ac:spMkLst>
            <pc:docMk/>
            <pc:sldMk cId="4238144491" sldId="276"/>
            <ac:spMk id="92" creationId="{1EAFF950-8FB0-4091-BC2B-758E802E2750}"/>
          </ac:spMkLst>
        </pc:spChg>
        <pc:spChg chg="mod">
          <ac:chgData name="Megan Jordan" userId="b98c21dc-c696-47d1-a280-8ca7f7252e8c" providerId="ADAL" clId="{EDF0EDBA-319D-4ED1-82E2-AB072B685E3D}" dt="2019-05-08T13:13:15.780" v="1740" actId="20577"/>
          <ac:spMkLst>
            <pc:docMk/>
            <pc:sldMk cId="4238144491" sldId="276"/>
            <ac:spMk id="117" creationId="{BE30FF2D-4B91-42D4-ADA3-AA4C2E976952}"/>
          </ac:spMkLst>
        </pc:spChg>
        <pc:spChg chg="mod">
          <ac:chgData name="Megan Jordan" userId="b98c21dc-c696-47d1-a280-8ca7f7252e8c" providerId="ADAL" clId="{EDF0EDBA-319D-4ED1-82E2-AB072B685E3D}" dt="2019-05-08T13:17:43.605" v="2203" actId="20577"/>
          <ac:spMkLst>
            <pc:docMk/>
            <pc:sldMk cId="4238144491" sldId="276"/>
            <ac:spMk id="118" creationId="{50540BC8-D76F-452E-9CBE-4D2A4A8B20C6}"/>
          </ac:spMkLst>
        </pc:spChg>
        <pc:spChg chg="mod">
          <ac:chgData name="Megan Jordan" userId="b98c21dc-c696-47d1-a280-8ca7f7252e8c" providerId="ADAL" clId="{EDF0EDBA-319D-4ED1-82E2-AB072B685E3D}" dt="2019-05-08T13:13:47.281" v="1850" actId="20577"/>
          <ac:spMkLst>
            <pc:docMk/>
            <pc:sldMk cId="4238144491" sldId="276"/>
            <ac:spMk id="119" creationId="{FA69799C-C424-4BD2-B86C-234158A3CF43}"/>
          </ac:spMkLst>
        </pc:spChg>
        <pc:spChg chg="mod">
          <ac:chgData name="Megan Jordan" userId="b98c21dc-c696-47d1-a280-8ca7f7252e8c" providerId="ADAL" clId="{EDF0EDBA-319D-4ED1-82E2-AB072B685E3D}" dt="2019-05-08T13:15:26.646" v="2110" actId="14100"/>
          <ac:spMkLst>
            <pc:docMk/>
            <pc:sldMk cId="4238144491" sldId="276"/>
            <ac:spMk id="120" creationId="{572BC8BB-580E-48B9-9727-2F1E72F067BD}"/>
          </ac:spMkLst>
        </pc:spChg>
        <pc:grpChg chg="del">
          <ac:chgData name="Megan Jordan" userId="b98c21dc-c696-47d1-a280-8ca7f7252e8c" providerId="ADAL" clId="{EDF0EDBA-319D-4ED1-82E2-AB072B685E3D}" dt="2019-05-08T13:15:38.132" v="2117" actId="478"/>
          <ac:grpSpMkLst>
            <pc:docMk/>
            <pc:sldMk cId="4238144491" sldId="276"/>
            <ac:grpSpMk id="93" creationId="{C745CF82-AB97-495F-B6FA-ABC3CE45701A}"/>
          </ac:grpSpMkLst>
        </pc:grpChg>
        <pc:grpChg chg="del">
          <ac:chgData name="Megan Jordan" userId="b98c21dc-c696-47d1-a280-8ca7f7252e8c" providerId="ADAL" clId="{EDF0EDBA-319D-4ED1-82E2-AB072B685E3D}" dt="2019-05-08T13:15:31.411" v="2112" actId="478"/>
          <ac:grpSpMkLst>
            <pc:docMk/>
            <pc:sldMk cId="4238144491" sldId="276"/>
            <ac:grpSpMk id="96" creationId="{E9ADC987-ED97-4331-A02C-0B558872DE57}"/>
          </ac:grpSpMkLst>
        </pc:grpChg>
        <pc:picChg chg="add mod modCrop">
          <ac:chgData name="Megan Jordan" userId="b98c21dc-c696-47d1-a280-8ca7f7252e8c" providerId="ADAL" clId="{EDF0EDBA-319D-4ED1-82E2-AB072B685E3D}" dt="2019-05-08T13:16:19.804" v="2124" actId="1076"/>
          <ac:picMkLst>
            <pc:docMk/>
            <pc:sldMk cId="4238144491" sldId="276"/>
            <ac:picMk id="3" creationId="{BEDDE05F-CFF6-44DD-B0C1-469B4CAB5DF0}"/>
          </ac:picMkLst>
        </pc:picChg>
      </pc:sldChg>
      <pc:sldChg chg="addSp delSp modSp ord">
        <pc:chgData name="Megan Jordan" userId="b98c21dc-c696-47d1-a280-8ca7f7252e8c" providerId="ADAL" clId="{EDF0EDBA-319D-4ED1-82E2-AB072B685E3D}" dt="2019-05-08T13:37:42.590" v="3196"/>
        <pc:sldMkLst>
          <pc:docMk/>
          <pc:sldMk cId="1377410381" sldId="277"/>
        </pc:sldMkLst>
        <pc:spChg chg="mod">
          <ac:chgData name="Megan Jordan" userId="b98c21dc-c696-47d1-a280-8ca7f7252e8c" providerId="ADAL" clId="{EDF0EDBA-319D-4ED1-82E2-AB072B685E3D}" dt="2019-05-08T13:35:17.434" v="3118" actId="255"/>
          <ac:spMkLst>
            <pc:docMk/>
            <pc:sldMk cId="1377410381" sldId="277"/>
            <ac:spMk id="14" creationId="{3FD1BCA5-4F65-45BC-9053-5F3205EA85F3}"/>
          </ac:spMkLst>
        </pc:spChg>
        <pc:spChg chg="add mod">
          <ac:chgData name="Megan Jordan" userId="b98c21dc-c696-47d1-a280-8ca7f7252e8c" providerId="ADAL" clId="{EDF0EDBA-319D-4ED1-82E2-AB072B685E3D}" dt="2019-05-08T13:33:53.439" v="3054" actId="20577"/>
          <ac:spMkLst>
            <pc:docMk/>
            <pc:sldMk cId="1377410381" sldId="277"/>
            <ac:spMk id="33" creationId="{0DF388B9-A7B0-405F-816B-4679550E65D2}"/>
          </ac:spMkLst>
        </pc:spChg>
        <pc:spChg chg="add mod">
          <ac:chgData name="Megan Jordan" userId="b98c21dc-c696-47d1-a280-8ca7f7252e8c" providerId="ADAL" clId="{EDF0EDBA-319D-4ED1-82E2-AB072B685E3D}" dt="2019-05-08T13:34:17.746" v="3073" actId="20577"/>
          <ac:spMkLst>
            <pc:docMk/>
            <pc:sldMk cId="1377410381" sldId="277"/>
            <ac:spMk id="34" creationId="{5013D553-7C22-4916-87D9-E779F100161E}"/>
          </ac:spMkLst>
        </pc:spChg>
        <pc:spChg chg="add mod">
          <ac:chgData name="Megan Jordan" userId="b98c21dc-c696-47d1-a280-8ca7f7252e8c" providerId="ADAL" clId="{EDF0EDBA-319D-4ED1-82E2-AB072B685E3D}" dt="2019-05-08T13:35:11.330" v="3117" actId="255"/>
          <ac:spMkLst>
            <pc:docMk/>
            <pc:sldMk cId="1377410381" sldId="277"/>
            <ac:spMk id="35" creationId="{0261F2C3-273A-4B78-9989-357CD4AD44ED}"/>
          </ac:spMkLst>
        </pc:spChg>
        <pc:spChg chg="add mod">
          <ac:chgData name="Megan Jordan" userId="b98c21dc-c696-47d1-a280-8ca7f7252e8c" providerId="ADAL" clId="{EDF0EDBA-319D-4ED1-82E2-AB072B685E3D}" dt="2019-05-08T13:36:06.102" v="3161" actId="20577"/>
          <ac:spMkLst>
            <pc:docMk/>
            <pc:sldMk cId="1377410381" sldId="277"/>
            <ac:spMk id="36" creationId="{440A1564-EC1E-4173-A993-691624B3B615}"/>
          </ac:spMkLst>
        </pc:spChg>
        <pc:spChg chg="add del">
          <ac:chgData name="Megan Jordan" userId="b98c21dc-c696-47d1-a280-8ca7f7252e8c" providerId="ADAL" clId="{EDF0EDBA-319D-4ED1-82E2-AB072B685E3D}" dt="2019-05-08T13:36:28.090" v="3183" actId="478"/>
          <ac:spMkLst>
            <pc:docMk/>
            <pc:sldMk cId="1377410381" sldId="277"/>
            <ac:spMk id="37" creationId="{6B6821B5-A180-4F9C-9EE7-06121A06F999}"/>
          </ac:spMkLst>
        </pc:spChg>
        <pc:spChg chg="add mod">
          <ac:chgData name="Megan Jordan" userId="b98c21dc-c696-47d1-a280-8ca7f7252e8c" providerId="ADAL" clId="{EDF0EDBA-319D-4ED1-82E2-AB072B685E3D}" dt="2019-05-08T13:36:41.997" v="3189" actId="20577"/>
          <ac:spMkLst>
            <pc:docMk/>
            <pc:sldMk cId="1377410381" sldId="277"/>
            <ac:spMk id="38" creationId="{4004F1D4-B08B-48F7-BB11-0362F9403A18}"/>
          </ac:spMkLst>
        </pc:spChg>
        <pc:spChg chg="mod">
          <ac:chgData name="Megan Jordan" userId="b98c21dc-c696-47d1-a280-8ca7f7252e8c" providerId="ADAL" clId="{EDF0EDBA-319D-4ED1-82E2-AB072B685E3D}" dt="2019-05-08T13:33:30.911" v="3039" actId="20577"/>
          <ac:spMkLst>
            <pc:docMk/>
            <pc:sldMk cId="1377410381" sldId="277"/>
            <ac:spMk id="63" creationId="{FCD50282-35B7-4A32-B3EC-858813A40A92}"/>
          </ac:spMkLst>
        </pc:spChg>
        <pc:spChg chg="del">
          <ac:chgData name="Megan Jordan" userId="b98c21dc-c696-47d1-a280-8ca7f7252e8c" providerId="ADAL" clId="{EDF0EDBA-319D-4ED1-82E2-AB072B685E3D}" dt="2019-05-08T13:33:38.536" v="3042" actId="478"/>
          <ac:spMkLst>
            <pc:docMk/>
            <pc:sldMk cId="1377410381" sldId="277"/>
            <ac:spMk id="68" creationId="{4716608F-E311-43B7-99DF-C3ED51DA52C7}"/>
          </ac:spMkLst>
        </pc:spChg>
        <pc:spChg chg="del">
          <ac:chgData name="Megan Jordan" userId="b98c21dc-c696-47d1-a280-8ca7f7252e8c" providerId="ADAL" clId="{EDF0EDBA-319D-4ED1-82E2-AB072B685E3D}" dt="2019-05-08T13:33:56.578" v="3055" actId="478"/>
          <ac:spMkLst>
            <pc:docMk/>
            <pc:sldMk cId="1377410381" sldId="277"/>
            <ac:spMk id="69" creationId="{E0A8DBB3-986C-40EC-BEF5-1AA5381E6A78}"/>
          </ac:spMkLst>
        </pc:spChg>
        <pc:spChg chg="del mod">
          <ac:chgData name="Megan Jordan" userId="b98c21dc-c696-47d1-a280-8ca7f7252e8c" providerId="ADAL" clId="{EDF0EDBA-319D-4ED1-82E2-AB072B685E3D}" dt="2019-05-08T13:33:16.861" v="3008" actId="478"/>
          <ac:spMkLst>
            <pc:docMk/>
            <pc:sldMk cId="1377410381" sldId="277"/>
            <ac:spMk id="70" creationId="{BE9803E6-FA5C-4F67-A36D-B6137E2F6EC8}"/>
          </ac:spMkLst>
        </pc:spChg>
        <pc:spChg chg="del">
          <ac:chgData name="Megan Jordan" userId="b98c21dc-c696-47d1-a280-8ca7f7252e8c" providerId="ADAL" clId="{EDF0EDBA-319D-4ED1-82E2-AB072B685E3D}" dt="2019-05-08T13:34:20.945" v="3074" actId="478"/>
          <ac:spMkLst>
            <pc:docMk/>
            <pc:sldMk cId="1377410381" sldId="277"/>
            <ac:spMk id="71" creationId="{3A954E15-148F-4963-8734-46BB5AC50650}"/>
          </ac:spMkLst>
        </pc:spChg>
        <pc:spChg chg="del">
          <ac:chgData name="Megan Jordan" userId="b98c21dc-c696-47d1-a280-8ca7f7252e8c" providerId="ADAL" clId="{EDF0EDBA-319D-4ED1-82E2-AB072B685E3D}" dt="2019-05-08T13:34:22.622" v="3075" actId="478"/>
          <ac:spMkLst>
            <pc:docMk/>
            <pc:sldMk cId="1377410381" sldId="277"/>
            <ac:spMk id="72" creationId="{D789D922-13C8-484E-84DE-9CB0538D6AAA}"/>
          </ac:spMkLst>
        </pc:spChg>
        <pc:spChg chg="mod">
          <ac:chgData name="Megan Jordan" userId="b98c21dc-c696-47d1-a280-8ca7f7252e8c" providerId="ADAL" clId="{EDF0EDBA-319D-4ED1-82E2-AB072B685E3D}" dt="2019-05-08T13:35:46.777" v="3148" actId="1076"/>
          <ac:spMkLst>
            <pc:docMk/>
            <pc:sldMk cId="1377410381" sldId="277"/>
            <ac:spMk id="74" creationId="{0DD193CA-CC2E-4B18-AFAF-085637E87CDF}"/>
          </ac:spMkLst>
        </pc:spChg>
        <pc:spChg chg="mod">
          <ac:chgData name="Megan Jordan" userId="b98c21dc-c696-47d1-a280-8ca7f7252e8c" providerId="ADAL" clId="{EDF0EDBA-319D-4ED1-82E2-AB072B685E3D}" dt="2019-05-08T13:36:24.420" v="3181" actId="1076"/>
          <ac:spMkLst>
            <pc:docMk/>
            <pc:sldMk cId="1377410381" sldId="277"/>
            <ac:spMk id="75" creationId="{6F124955-1533-4690-9E6F-83333BC9F3EE}"/>
          </ac:spMkLst>
        </pc:spChg>
        <pc:grpChg chg="del">
          <ac:chgData name="Megan Jordan" userId="b98c21dc-c696-47d1-a280-8ca7f7252e8c" providerId="ADAL" clId="{EDF0EDBA-319D-4ED1-82E2-AB072B685E3D}" dt="2019-05-08T13:34:25.102" v="3076" actId="478"/>
          <ac:grpSpMkLst>
            <pc:docMk/>
            <pc:sldMk cId="1377410381" sldId="277"/>
            <ac:grpSpMk id="5" creationId="{F3DBD535-7E24-49BD-9514-E3A4FB07B000}"/>
          </ac:grpSpMkLst>
        </pc:grpChg>
        <pc:grpChg chg="del">
          <ac:chgData name="Megan Jordan" userId="b98c21dc-c696-47d1-a280-8ca7f7252e8c" providerId="ADAL" clId="{EDF0EDBA-319D-4ED1-82E2-AB072B685E3D}" dt="2019-05-08T13:34:27.383" v="3077" actId="478"/>
          <ac:grpSpMkLst>
            <pc:docMk/>
            <pc:sldMk cId="1377410381" sldId="277"/>
            <ac:grpSpMk id="64" creationId="{E02ECA99-B22C-4A32-B7EB-68EB762A22D4}"/>
          </ac:grpSpMkLst>
        </pc:grpChg>
        <pc:picChg chg="del">
          <ac:chgData name="Megan Jordan" userId="b98c21dc-c696-47d1-a280-8ca7f7252e8c" providerId="ADAL" clId="{EDF0EDBA-319D-4ED1-82E2-AB072B685E3D}" dt="2019-05-08T13:37:42.590" v="3196"/>
          <ac:picMkLst>
            <pc:docMk/>
            <pc:sldMk cId="1377410381" sldId="277"/>
            <ac:picMk id="3" creationId="{2930C1EF-F688-44CD-8648-7EFE5D81F537}"/>
          </ac:picMkLst>
        </pc:picChg>
      </pc:sldChg>
      <pc:sldChg chg="modSp ord">
        <pc:chgData name="Megan Jordan" userId="b98c21dc-c696-47d1-a280-8ca7f7252e8c" providerId="ADAL" clId="{EDF0EDBA-319D-4ED1-82E2-AB072B685E3D}" dt="2019-05-07T19:25:50.476" v="776" actId="20577"/>
        <pc:sldMkLst>
          <pc:docMk/>
          <pc:sldMk cId="2039325236" sldId="278"/>
        </pc:sldMkLst>
        <pc:spChg chg="mod">
          <ac:chgData name="Megan Jordan" userId="b98c21dc-c696-47d1-a280-8ca7f7252e8c" providerId="ADAL" clId="{EDF0EDBA-319D-4ED1-82E2-AB072B685E3D}" dt="2019-05-07T19:25:39.947" v="771" actId="20577"/>
          <ac:spMkLst>
            <pc:docMk/>
            <pc:sldMk cId="2039325236" sldId="278"/>
            <ac:spMk id="16" creationId="{1C2C9225-B80B-443F-AB93-BF5832C95ED2}"/>
          </ac:spMkLst>
        </pc:spChg>
        <pc:spChg chg="mod">
          <ac:chgData name="Megan Jordan" userId="b98c21dc-c696-47d1-a280-8ca7f7252e8c" providerId="ADAL" clId="{EDF0EDBA-319D-4ED1-82E2-AB072B685E3D}" dt="2019-05-07T16:59:25.139" v="61" actId="20577"/>
          <ac:spMkLst>
            <pc:docMk/>
            <pc:sldMk cId="2039325236" sldId="278"/>
            <ac:spMk id="26" creationId="{433D6333-D98E-4186-AE0C-57B2FE9D4E6A}"/>
          </ac:spMkLst>
        </pc:spChg>
        <pc:spChg chg="mod">
          <ac:chgData name="Megan Jordan" userId="b98c21dc-c696-47d1-a280-8ca7f7252e8c" providerId="ADAL" clId="{EDF0EDBA-319D-4ED1-82E2-AB072B685E3D}" dt="2019-05-07T19:25:47.276" v="774" actId="20577"/>
          <ac:spMkLst>
            <pc:docMk/>
            <pc:sldMk cId="2039325236" sldId="278"/>
            <ac:spMk id="49" creationId="{850929B1-933C-4790-9C3A-7C45F0C61BC5}"/>
          </ac:spMkLst>
        </pc:spChg>
        <pc:spChg chg="mod">
          <ac:chgData name="Megan Jordan" userId="b98c21dc-c696-47d1-a280-8ca7f7252e8c" providerId="ADAL" clId="{EDF0EDBA-319D-4ED1-82E2-AB072B685E3D}" dt="2019-05-07T19:25:45.076" v="773" actId="20577"/>
          <ac:spMkLst>
            <pc:docMk/>
            <pc:sldMk cId="2039325236" sldId="278"/>
            <ac:spMk id="51" creationId="{B2B74BAE-25A2-40AE-9986-744611AEE6F3}"/>
          </ac:spMkLst>
        </pc:spChg>
        <pc:spChg chg="mod">
          <ac:chgData name="Megan Jordan" userId="b98c21dc-c696-47d1-a280-8ca7f7252e8c" providerId="ADAL" clId="{EDF0EDBA-319D-4ED1-82E2-AB072B685E3D}" dt="2019-05-07T19:25:50.476" v="776" actId="20577"/>
          <ac:spMkLst>
            <pc:docMk/>
            <pc:sldMk cId="2039325236" sldId="278"/>
            <ac:spMk id="54" creationId="{DA89A32E-8FFE-4703-897F-2B37E8B4303E}"/>
          </ac:spMkLst>
        </pc:spChg>
        <pc:spChg chg="mod">
          <ac:chgData name="Megan Jordan" userId="b98c21dc-c696-47d1-a280-8ca7f7252e8c" providerId="ADAL" clId="{EDF0EDBA-319D-4ED1-82E2-AB072B685E3D}" dt="2019-05-07T19:25:48.879" v="775" actId="20577"/>
          <ac:spMkLst>
            <pc:docMk/>
            <pc:sldMk cId="2039325236" sldId="278"/>
            <ac:spMk id="55" creationId="{AB16711F-065C-4F18-A7DA-B57C9C5F4E67}"/>
          </ac:spMkLst>
        </pc:spChg>
        <pc:spChg chg="mod">
          <ac:chgData name="Megan Jordan" userId="b98c21dc-c696-47d1-a280-8ca7f7252e8c" providerId="ADAL" clId="{EDF0EDBA-319D-4ED1-82E2-AB072B685E3D}" dt="2019-05-07T19:25:42.908" v="772" actId="20577"/>
          <ac:spMkLst>
            <pc:docMk/>
            <pc:sldMk cId="2039325236" sldId="278"/>
            <ac:spMk id="56" creationId="{6E93F7D3-A90A-4FC8-92EA-F012679649B0}"/>
          </ac:spMkLst>
        </pc:spChg>
        <pc:grpChg chg="mod">
          <ac:chgData name="Megan Jordan" userId="b98c21dc-c696-47d1-a280-8ca7f7252e8c" providerId="ADAL" clId="{EDF0EDBA-319D-4ED1-82E2-AB072B685E3D}" dt="2019-05-07T16:59:40.150" v="67" actId="1036"/>
          <ac:grpSpMkLst>
            <pc:docMk/>
            <pc:sldMk cId="2039325236" sldId="278"/>
            <ac:grpSpMk id="29" creationId="{08438D98-F5B3-48C2-979B-28147BF0422A}"/>
          </ac:grpSpMkLst>
        </pc:grpChg>
      </pc:sldChg>
      <pc:sldChg chg="addSp delSp modSp">
        <pc:chgData name="Megan Jordan" userId="b98c21dc-c696-47d1-a280-8ca7f7252e8c" providerId="ADAL" clId="{EDF0EDBA-319D-4ED1-82E2-AB072B685E3D}" dt="2019-05-08T14:25:09.684" v="4661" actId="20577"/>
        <pc:sldMkLst>
          <pc:docMk/>
          <pc:sldMk cId="999656397" sldId="279"/>
        </pc:sldMkLst>
        <pc:spChg chg="del mod">
          <ac:chgData name="Megan Jordan" userId="b98c21dc-c696-47d1-a280-8ca7f7252e8c" providerId="ADAL" clId="{EDF0EDBA-319D-4ED1-82E2-AB072B685E3D}" dt="2019-05-08T13:44:20.947" v="4004" actId="478"/>
          <ac:spMkLst>
            <pc:docMk/>
            <pc:sldMk cId="999656397" sldId="279"/>
            <ac:spMk id="15" creationId="{A0BE1D30-78A9-4145-B0ED-DF8DD1B41893}"/>
          </ac:spMkLst>
        </pc:spChg>
        <pc:spChg chg="del">
          <ac:chgData name="Megan Jordan" userId="b98c21dc-c696-47d1-a280-8ca7f7252e8c" providerId="ADAL" clId="{EDF0EDBA-319D-4ED1-82E2-AB072B685E3D}" dt="2019-05-08T13:44:22.045" v="4005" actId="478"/>
          <ac:spMkLst>
            <pc:docMk/>
            <pc:sldMk cId="999656397" sldId="279"/>
            <ac:spMk id="19" creationId="{ECF42A9B-CF9B-429E-9872-44CA035E68D3}"/>
          </ac:spMkLst>
        </pc:spChg>
        <pc:spChg chg="mod">
          <ac:chgData name="Megan Jordan" userId="b98c21dc-c696-47d1-a280-8ca7f7252e8c" providerId="ADAL" clId="{EDF0EDBA-319D-4ED1-82E2-AB072B685E3D}" dt="2019-05-08T13:40:19.679" v="3309" actId="20577"/>
          <ac:spMkLst>
            <pc:docMk/>
            <pc:sldMk cId="999656397" sldId="279"/>
            <ac:spMk id="26" creationId="{433D6333-D98E-4186-AE0C-57B2FE9D4E6A}"/>
          </ac:spMkLst>
        </pc:spChg>
        <pc:spChg chg="mod">
          <ac:chgData name="Megan Jordan" userId="b98c21dc-c696-47d1-a280-8ca7f7252e8c" providerId="ADAL" clId="{EDF0EDBA-319D-4ED1-82E2-AB072B685E3D}" dt="2019-05-08T13:46:25.539" v="4014" actId="14100"/>
          <ac:spMkLst>
            <pc:docMk/>
            <pc:sldMk cId="999656397" sldId="279"/>
            <ac:spMk id="34" creationId="{447FCD06-1E13-42A9-B080-70DC2C60B30B}"/>
          </ac:spMkLst>
        </pc:spChg>
        <pc:spChg chg="mod">
          <ac:chgData name="Megan Jordan" userId="b98c21dc-c696-47d1-a280-8ca7f7252e8c" providerId="ADAL" clId="{EDF0EDBA-319D-4ED1-82E2-AB072B685E3D}" dt="2019-05-08T14:25:09.684" v="4661" actId="20577"/>
          <ac:spMkLst>
            <pc:docMk/>
            <pc:sldMk cId="999656397" sldId="279"/>
            <ac:spMk id="35" creationId="{05592E6D-B9CA-4A9A-9C13-0FD390FC1BD4}"/>
          </ac:spMkLst>
        </pc:spChg>
        <pc:spChg chg="mod">
          <ac:chgData name="Megan Jordan" userId="b98c21dc-c696-47d1-a280-8ca7f7252e8c" providerId="ADAL" clId="{EDF0EDBA-319D-4ED1-82E2-AB072B685E3D}" dt="2019-05-08T13:46:30.918" v="4016" actId="14100"/>
          <ac:spMkLst>
            <pc:docMk/>
            <pc:sldMk cId="999656397" sldId="279"/>
            <ac:spMk id="36" creationId="{7F8DBECB-1AB2-4791-9FF7-2A5586A4A112}"/>
          </ac:spMkLst>
        </pc:spChg>
        <pc:spChg chg="del">
          <ac:chgData name="Megan Jordan" userId="b98c21dc-c696-47d1-a280-8ca7f7252e8c" providerId="ADAL" clId="{EDF0EDBA-319D-4ED1-82E2-AB072B685E3D}" dt="2019-05-08T13:44:20.030" v="4003" actId="478"/>
          <ac:spMkLst>
            <pc:docMk/>
            <pc:sldMk cId="999656397" sldId="279"/>
            <ac:spMk id="41" creationId="{9DE4DF08-6F29-4906-A169-F80772CF1A19}"/>
          </ac:spMkLst>
        </pc:spChg>
        <pc:spChg chg="del">
          <ac:chgData name="Megan Jordan" userId="b98c21dc-c696-47d1-a280-8ca7f7252e8c" providerId="ADAL" clId="{EDF0EDBA-319D-4ED1-82E2-AB072B685E3D}" dt="2019-05-08T13:44:24.846" v="4007" actId="478"/>
          <ac:spMkLst>
            <pc:docMk/>
            <pc:sldMk cId="999656397" sldId="279"/>
            <ac:spMk id="46" creationId="{15D2705D-FD34-452D-A5B9-DC4083F7BBB1}"/>
          </ac:spMkLst>
        </pc:spChg>
        <pc:grpChg chg="del">
          <ac:chgData name="Megan Jordan" userId="b98c21dc-c696-47d1-a280-8ca7f7252e8c" providerId="ADAL" clId="{EDF0EDBA-319D-4ED1-82E2-AB072B685E3D}" dt="2019-05-08T13:44:23.162" v="4006" actId="478"/>
          <ac:grpSpMkLst>
            <pc:docMk/>
            <pc:sldMk cId="999656397" sldId="279"/>
            <ac:grpSpMk id="18" creationId="{C9A9515E-82B4-48C2-BA6C-8FF1ADACA765}"/>
          </ac:grpSpMkLst>
        </pc:grpChg>
        <pc:graphicFrameChg chg="del">
          <ac:chgData name="Megan Jordan" userId="b98c21dc-c696-47d1-a280-8ca7f7252e8c" providerId="ADAL" clId="{EDF0EDBA-319D-4ED1-82E2-AB072B685E3D}" dt="2019-05-08T13:44:17.164" v="4002" actId="478"/>
          <ac:graphicFrameMkLst>
            <pc:docMk/>
            <pc:sldMk cId="999656397" sldId="279"/>
            <ac:graphicFrameMk id="14" creationId="{FF228EBC-69C2-4355-9648-C8791C1D69C7}"/>
          </ac:graphicFrameMkLst>
        </pc:graphicFrameChg>
        <pc:picChg chg="add mod">
          <ac:chgData name="Megan Jordan" userId="b98c21dc-c696-47d1-a280-8ca7f7252e8c" providerId="ADAL" clId="{EDF0EDBA-319D-4ED1-82E2-AB072B685E3D}" dt="2019-05-08T13:46:22.098" v="4013" actId="1076"/>
          <ac:picMkLst>
            <pc:docMk/>
            <pc:sldMk cId="999656397" sldId="279"/>
            <ac:picMk id="6" creationId="{866F6AD4-E8A9-4202-8AC9-4B052E60AF4F}"/>
          </ac:picMkLst>
        </pc:picChg>
      </pc:sldChg>
      <pc:sldChg chg="del">
        <pc:chgData name="Megan Jordan" userId="b98c21dc-c696-47d1-a280-8ca7f7252e8c" providerId="ADAL" clId="{EDF0EDBA-319D-4ED1-82E2-AB072B685E3D}" dt="2019-05-08T13:40:08.790" v="3295" actId="2696"/>
        <pc:sldMkLst>
          <pc:docMk/>
          <pc:sldMk cId="3218984438" sldId="280"/>
        </pc:sldMkLst>
      </pc:sldChg>
      <pc:sldChg chg="addSp delSp modSp ord">
        <pc:chgData name="Megan Jordan" userId="b98c21dc-c696-47d1-a280-8ca7f7252e8c" providerId="ADAL" clId="{EDF0EDBA-319D-4ED1-82E2-AB072B685E3D}" dt="2019-05-07T21:18:00.979" v="1117" actId="20577"/>
        <pc:sldMkLst>
          <pc:docMk/>
          <pc:sldMk cId="1886920469" sldId="281"/>
        </pc:sldMkLst>
        <pc:spChg chg="add mod">
          <ac:chgData name="Megan Jordan" userId="b98c21dc-c696-47d1-a280-8ca7f7252e8c" providerId="ADAL" clId="{EDF0EDBA-319D-4ED1-82E2-AB072B685E3D}" dt="2019-05-07T21:18:00.979" v="1117" actId="20577"/>
          <ac:spMkLst>
            <pc:docMk/>
            <pc:sldMk cId="1886920469" sldId="281"/>
            <ac:spMk id="6" creationId="{16F4BE1B-63BA-418F-BA95-5BBCB77BED1A}"/>
          </ac:spMkLst>
        </pc:spChg>
        <pc:spChg chg="del">
          <ac:chgData name="Megan Jordan" userId="b98c21dc-c696-47d1-a280-8ca7f7252e8c" providerId="ADAL" clId="{EDF0EDBA-319D-4ED1-82E2-AB072B685E3D}" dt="2019-05-07T21:16:09.618" v="1014" actId="478"/>
          <ac:spMkLst>
            <pc:docMk/>
            <pc:sldMk cId="1886920469" sldId="281"/>
            <ac:spMk id="41" creationId="{3847CD08-65C9-46AA-AB19-C9826F9460A5}"/>
          </ac:spMkLst>
        </pc:spChg>
        <pc:spChg chg="mod">
          <ac:chgData name="Megan Jordan" userId="b98c21dc-c696-47d1-a280-8ca7f7252e8c" providerId="ADAL" clId="{EDF0EDBA-319D-4ED1-82E2-AB072B685E3D}" dt="2019-05-07T21:13:42.850" v="1001" actId="1076"/>
          <ac:spMkLst>
            <pc:docMk/>
            <pc:sldMk cId="1886920469" sldId="281"/>
            <ac:spMk id="46" creationId="{39663432-8E67-4E6F-8D40-75996FCE5313}"/>
          </ac:spMkLst>
        </pc:spChg>
        <pc:spChg chg="mod">
          <ac:chgData name="Megan Jordan" userId="b98c21dc-c696-47d1-a280-8ca7f7252e8c" providerId="ADAL" clId="{EDF0EDBA-319D-4ED1-82E2-AB072B685E3D}" dt="2019-05-07T20:54:19.287" v="788" actId="20577"/>
          <ac:spMkLst>
            <pc:docMk/>
            <pc:sldMk cId="1886920469" sldId="281"/>
            <ac:spMk id="56" creationId="{1D3A9AAA-0A0C-44BC-AA12-1B48922EC9C6}"/>
          </ac:spMkLst>
        </pc:spChg>
        <pc:spChg chg="mod">
          <ac:chgData name="Megan Jordan" userId="b98c21dc-c696-47d1-a280-8ca7f7252e8c" providerId="ADAL" clId="{EDF0EDBA-319D-4ED1-82E2-AB072B685E3D}" dt="2019-05-07T21:16:02.885" v="1012" actId="5793"/>
          <ac:spMkLst>
            <pc:docMk/>
            <pc:sldMk cId="1886920469" sldId="281"/>
            <ac:spMk id="57" creationId="{5E1EAA0D-0B7C-45BA-9226-65C2235DBECD}"/>
          </ac:spMkLst>
        </pc:spChg>
        <pc:spChg chg="mod">
          <ac:chgData name="Megan Jordan" userId="b98c21dc-c696-47d1-a280-8ca7f7252e8c" providerId="ADAL" clId="{EDF0EDBA-319D-4ED1-82E2-AB072B685E3D}" dt="2019-05-07T21:12:40.731" v="906" actId="20577"/>
          <ac:spMkLst>
            <pc:docMk/>
            <pc:sldMk cId="1886920469" sldId="281"/>
            <ac:spMk id="58" creationId="{A5B6D196-2977-4DA9-B3B2-8A4C3A620428}"/>
          </ac:spMkLst>
        </pc:spChg>
        <pc:spChg chg="del">
          <ac:chgData name="Megan Jordan" userId="b98c21dc-c696-47d1-a280-8ca7f7252e8c" providerId="ADAL" clId="{EDF0EDBA-319D-4ED1-82E2-AB072B685E3D}" dt="2019-05-07T21:16:07.742" v="1013" actId="478"/>
          <ac:spMkLst>
            <pc:docMk/>
            <pc:sldMk cId="1886920469" sldId="281"/>
            <ac:spMk id="59" creationId="{D7523197-A9E8-4B2C-8CE1-D8D8DA5076E5}"/>
          </ac:spMkLst>
        </pc:spChg>
        <pc:spChg chg="del">
          <ac:chgData name="Megan Jordan" userId="b98c21dc-c696-47d1-a280-8ca7f7252e8c" providerId="ADAL" clId="{EDF0EDBA-319D-4ED1-82E2-AB072B685E3D}" dt="2019-05-07T20:59:47.747" v="798" actId="478"/>
          <ac:spMkLst>
            <pc:docMk/>
            <pc:sldMk cId="1886920469" sldId="281"/>
            <ac:spMk id="61" creationId="{317B77B7-5E87-4C38-9E4B-2105D6A8E7C1}"/>
          </ac:spMkLst>
        </pc:spChg>
        <pc:spChg chg="del">
          <ac:chgData name="Megan Jordan" userId="b98c21dc-c696-47d1-a280-8ca7f7252e8c" providerId="ADAL" clId="{EDF0EDBA-319D-4ED1-82E2-AB072B685E3D}" dt="2019-05-07T21:12:47.470" v="907" actId="478"/>
          <ac:spMkLst>
            <pc:docMk/>
            <pc:sldMk cId="1886920469" sldId="281"/>
            <ac:spMk id="62" creationId="{8981D68C-CF12-46EA-A417-F25233A0117E}"/>
          </ac:spMkLst>
        </pc:spChg>
        <pc:spChg chg="mod">
          <ac:chgData name="Megan Jordan" userId="b98c21dc-c696-47d1-a280-8ca7f7252e8c" providerId="ADAL" clId="{EDF0EDBA-319D-4ED1-82E2-AB072B685E3D}" dt="2019-05-07T21:00:42.333" v="883" actId="6549"/>
          <ac:spMkLst>
            <pc:docMk/>
            <pc:sldMk cId="1886920469" sldId="281"/>
            <ac:spMk id="67" creationId="{4CED19F4-329E-4634-BA0F-2E0DF408945E}"/>
          </ac:spMkLst>
        </pc:spChg>
        <pc:spChg chg="del">
          <ac:chgData name="Megan Jordan" userId="b98c21dc-c696-47d1-a280-8ca7f7252e8c" providerId="ADAL" clId="{EDF0EDBA-319D-4ED1-82E2-AB072B685E3D}" dt="2019-05-07T21:16:12.130" v="1015" actId="478"/>
          <ac:spMkLst>
            <pc:docMk/>
            <pc:sldMk cId="1886920469" sldId="281"/>
            <ac:spMk id="68" creationId="{5A6D1655-7D40-440C-8FB3-6E0BBB767480}"/>
          </ac:spMkLst>
        </pc:spChg>
        <pc:spChg chg="mod">
          <ac:chgData name="Megan Jordan" userId="b98c21dc-c696-47d1-a280-8ca7f7252e8c" providerId="ADAL" clId="{EDF0EDBA-319D-4ED1-82E2-AB072B685E3D}" dt="2019-05-07T21:13:31.658" v="1000" actId="20577"/>
          <ac:spMkLst>
            <pc:docMk/>
            <pc:sldMk cId="1886920469" sldId="281"/>
            <ac:spMk id="69" creationId="{4E7DE54D-2216-4EB7-8688-D6D09350AE66}"/>
          </ac:spMkLst>
        </pc:spChg>
        <pc:grpChg chg="del">
          <ac:chgData name="Megan Jordan" userId="b98c21dc-c696-47d1-a280-8ca7f7252e8c" providerId="ADAL" clId="{EDF0EDBA-319D-4ED1-82E2-AB072B685E3D}" dt="2019-05-07T20:59:49.588" v="799" actId="478"/>
          <ac:grpSpMkLst>
            <pc:docMk/>
            <pc:sldMk cId="1886920469" sldId="281"/>
            <ac:grpSpMk id="63" creationId="{86B629B1-5634-4773-B1CB-9B66FC84A729}"/>
          </ac:grpSpMkLst>
        </pc:grpChg>
        <pc:grpChg chg="mod">
          <ac:chgData name="Megan Jordan" userId="b98c21dc-c696-47d1-a280-8ca7f7252e8c" providerId="ADAL" clId="{EDF0EDBA-319D-4ED1-82E2-AB072B685E3D}" dt="2019-05-07T21:01:07.254" v="886" actId="1037"/>
          <ac:grpSpMkLst>
            <pc:docMk/>
            <pc:sldMk cId="1886920469" sldId="281"/>
            <ac:grpSpMk id="77" creationId="{1B18941A-BB2F-4AE8-9DAE-38DA5DA55B6F}"/>
          </ac:grpSpMkLst>
        </pc:grpChg>
        <pc:grpChg chg="mod">
          <ac:chgData name="Megan Jordan" userId="b98c21dc-c696-47d1-a280-8ca7f7252e8c" providerId="ADAL" clId="{EDF0EDBA-319D-4ED1-82E2-AB072B685E3D}" dt="2019-05-07T21:12:12.045" v="894" actId="207"/>
          <ac:grpSpMkLst>
            <pc:docMk/>
            <pc:sldMk cId="1886920469" sldId="281"/>
            <ac:grpSpMk id="92" creationId="{109DADC8-ED3D-4D7B-82D1-CC9ADDFA2AB1}"/>
          </ac:grpSpMkLst>
        </pc:grpChg>
        <pc:grpChg chg="mod">
          <ac:chgData name="Megan Jordan" userId="b98c21dc-c696-47d1-a280-8ca7f7252e8c" providerId="ADAL" clId="{EDF0EDBA-319D-4ED1-82E2-AB072B685E3D}" dt="2019-05-07T21:12:25.931" v="896" actId="207"/>
          <ac:grpSpMkLst>
            <pc:docMk/>
            <pc:sldMk cId="1886920469" sldId="281"/>
            <ac:grpSpMk id="95" creationId="{686629C4-6FDF-43A9-8630-8853B5473F54}"/>
          </ac:grpSpMkLst>
        </pc:grpChg>
        <pc:grpChg chg="mod">
          <ac:chgData name="Megan Jordan" userId="b98c21dc-c696-47d1-a280-8ca7f7252e8c" providerId="ADAL" clId="{EDF0EDBA-319D-4ED1-82E2-AB072B685E3D}" dt="2019-05-07T21:12:33.019" v="897" actId="207"/>
          <ac:grpSpMkLst>
            <pc:docMk/>
            <pc:sldMk cId="1886920469" sldId="281"/>
            <ac:grpSpMk id="98" creationId="{AD31BEE1-F9B1-4943-8805-A2FDBD6BEC7A}"/>
          </ac:grpSpMkLst>
        </pc:grpChg>
        <pc:grpChg chg="mod">
          <ac:chgData name="Megan Jordan" userId="b98c21dc-c696-47d1-a280-8ca7f7252e8c" providerId="ADAL" clId="{EDF0EDBA-319D-4ED1-82E2-AB072B685E3D}" dt="2019-05-07T21:02:17.887" v="887" actId="207"/>
          <ac:grpSpMkLst>
            <pc:docMk/>
            <pc:sldMk cId="1886920469" sldId="281"/>
            <ac:grpSpMk id="101" creationId="{3D3EC7E6-04FF-4F9A-9C04-1E1E034431C4}"/>
          </ac:grpSpMkLst>
        </pc:grpChg>
        <pc:grpChg chg="mod">
          <ac:chgData name="Megan Jordan" userId="b98c21dc-c696-47d1-a280-8ca7f7252e8c" providerId="ADAL" clId="{EDF0EDBA-319D-4ED1-82E2-AB072B685E3D}" dt="2019-05-07T21:11:41.453" v="891" actId="207"/>
          <ac:grpSpMkLst>
            <pc:docMk/>
            <pc:sldMk cId="1886920469" sldId="281"/>
            <ac:grpSpMk id="105" creationId="{2C6AAD90-782F-4933-910B-4CD076D63BDF}"/>
          </ac:grpSpMkLst>
        </pc:grpChg>
        <pc:grpChg chg="mod">
          <ac:chgData name="Megan Jordan" userId="b98c21dc-c696-47d1-a280-8ca7f7252e8c" providerId="ADAL" clId="{EDF0EDBA-319D-4ED1-82E2-AB072B685E3D}" dt="2019-05-07T21:12:02.292" v="893" actId="207"/>
          <ac:grpSpMkLst>
            <pc:docMk/>
            <pc:sldMk cId="1886920469" sldId="281"/>
            <ac:grpSpMk id="106" creationId="{4EF94C44-0634-484F-80E4-A9113EF4AC7B}"/>
          </ac:grpSpMkLst>
        </pc:grpChg>
        <pc:grpChg chg="mod">
          <ac:chgData name="Megan Jordan" userId="b98c21dc-c696-47d1-a280-8ca7f7252e8c" providerId="ADAL" clId="{EDF0EDBA-319D-4ED1-82E2-AB072B685E3D}" dt="2019-05-07T21:11:49.082" v="892" actId="207"/>
          <ac:grpSpMkLst>
            <pc:docMk/>
            <pc:sldMk cId="1886920469" sldId="281"/>
            <ac:grpSpMk id="107" creationId="{796D55CC-5A8D-4674-9FEF-2D2EA364A7CB}"/>
          </ac:grpSpMkLst>
        </pc:grpChg>
        <pc:grpChg chg="mod">
          <ac:chgData name="Megan Jordan" userId="b98c21dc-c696-47d1-a280-8ca7f7252e8c" providerId="ADAL" clId="{EDF0EDBA-319D-4ED1-82E2-AB072B685E3D}" dt="2019-05-07T21:11:33.868" v="890" actId="207"/>
          <ac:grpSpMkLst>
            <pc:docMk/>
            <pc:sldMk cId="1886920469" sldId="281"/>
            <ac:grpSpMk id="108" creationId="{930719D7-25C7-4B9A-AA3D-B3E46EED4A23}"/>
          </ac:grpSpMkLst>
        </pc:grpChg>
        <pc:grpChg chg="mod">
          <ac:chgData name="Megan Jordan" userId="b98c21dc-c696-47d1-a280-8ca7f7252e8c" providerId="ADAL" clId="{EDF0EDBA-319D-4ED1-82E2-AB072B685E3D}" dt="2019-05-07T21:11:25.011" v="889" actId="207"/>
          <ac:grpSpMkLst>
            <pc:docMk/>
            <pc:sldMk cId="1886920469" sldId="281"/>
            <ac:grpSpMk id="109" creationId="{A4A9EC82-AD80-4258-B89E-A144222BC002}"/>
          </ac:grpSpMkLst>
        </pc:grpChg>
        <pc:grpChg chg="mod">
          <ac:chgData name="Megan Jordan" userId="b98c21dc-c696-47d1-a280-8ca7f7252e8c" providerId="ADAL" clId="{EDF0EDBA-319D-4ED1-82E2-AB072B685E3D}" dt="2019-05-07T21:11:18.372" v="888" actId="207"/>
          <ac:grpSpMkLst>
            <pc:docMk/>
            <pc:sldMk cId="1886920469" sldId="281"/>
            <ac:grpSpMk id="110" creationId="{209F5543-5F3D-4BD4-92F9-0D163DF03D81}"/>
          </ac:grpSpMkLst>
        </pc:grpChg>
        <pc:grpChg chg="del">
          <ac:chgData name="Megan Jordan" userId="b98c21dc-c696-47d1-a280-8ca7f7252e8c" providerId="ADAL" clId="{EDF0EDBA-319D-4ED1-82E2-AB072B685E3D}" dt="2019-05-07T21:16:18.262" v="1016" actId="478"/>
          <ac:grpSpMkLst>
            <pc:docMk/>
            <pc:sldMk cId="1886920469" sldId="281"/>
            <ac:grpSpMk id="167" creationId="{2E028BAE-35C9-4188-B490-D006C8D7D5F5}"/>
          </ac:grpSpMkLst>
        </pc:grpChg>
        <pc:grpChg chg="del">
          <ac:chgData name="Megan Jordan" userId="b98c21dc-c696-47d1-a280-8ca7f7252e8c" providerId="ADAL" clId="{EDF0EDBA-319D-4ED1-82E2-AB072B685E3D}" dt="2019-05-07T21:16:28.834" v="1017" actId="478"/>
          <ac:grpSpMkLst>
            <pc:docMk/>
            <pc:sldMk cId="1886920469" sldId="281"/>
            <ac:grpSpMk id="168" creationId="{53D47015-AC72-423D-8C4D-7519F78CFD60}"/>
          </ac:grpSpMkLst>
        </pc:grpChg>
        <pc:grpChg chg="del">
          <ac:chgData name="Megan Jordan" userId="b98c21dc-c696-47d1-a280-8ca7f7252e8c" providerId="ADAL" clId="{EDF0EDBA-319D-4ED1-82E2-AB072B685E3D}" dt="2019-05-07T21:16:28.834" v="1017" actId="478"/>
          <ac:grpSpMkLst>
            <pc:docMk/>
            <pc:sldMk cId="1886920469" sldId="281"/>
            <ac:grpSpMk id="169" creationId="{AA965A85-9A23-4F4F-88C4-6E5654F0A02A}"/>
          </ac:grpSpMkLst>
        </pc:grpChg>
        <pc:grpChg chg="del">
          <ac:chgData name="Megan Jordan" userId="b98c21dc-c696-47d1-a280-8ca7f7252e8c" providerId="ADAL" clId="{EDF0EDBA-319D-4ED1-82E2-AB072B685E3D}" dt="2019-05-07T21:16:28.834" v="1017" actId="478"/>
          <ac:grpSpMkLst>
            <pc:docMk/>
            <pc:sldMk cId="1886920469" sldId="281"/>
            <ac:grpSpMk id="170" creationId="{F15B007A-3286-44F3-865B-88C5E41A9BC9}"/>
          </ac:grpSpMkLst>
        </pc:grpChg>
        <pc:grpChg chg="del">
          <ac:chgData name="Megan Jordan" userId="b98c21dc-c696-47d1-a280-8ca7f7252e8c" providerId="ADAL" clId="{EDF0EDBA-319D-4ED1-82E2-AB072B685E3D}" dt="2019-05-07T21:16:34.100" v="1018" actId="478"/>
          <ac:grpSpMkLst>
            <pc:docMk/>
            <pc:sldMk cId="1886920469" sldId="281"/>
            <ac:grpSpMk id="171" creationId="{E642FF48-F3D0-4B8C-BD58-CC28C4F378ED}"/>
          </ac:grpSpMkLst>
        </pc:grpChg>
        <pc:grpChg chg="del">
          <ac:chgData name="Megan Jordan" userId="b98c21dc-c696-47d1-a280-8ca7f7252e8c" providerId="ADAL" clId="{EDF0EDBA-319D-4ED1-82E2-AB072B685E3D}" dt="2019-05-07T21:16:37.075" v="1019" actId="478"/>
          <ac:grpSpMkLst>
            <pc:docMk/>
            <pc:sldMk cId="1886920469" sldId="281"/>
            <ac:grpSpMk id="172" creationId="{04D5E236-0EB3-4DFA-BD61-832F43030734}"/>
          </ac:grpSpMkLst>
        </pc:grpChg>
        <pc:grpChg chg="del">
          <ac:chgData name="Megan Jordan" userId="b98c21dc-c696-47d1-a280-8ca7f7252e8c" providerId="ADAL" clId="{EDF0EDBA-319D-4ED1-82E2-AB072B685E3D}" dt="2019-05-07T21:16:28.834" v="1017" actId="478"/>
          <ac:grpSpMkLst>
            <pc:docMk/>
            <pc:sldMk cId="1886920469" sldId="281"/>
            <ac:grpSpMk id="173" creationId="{03D9542C-4859-4A9D-8A60-B0684E8543EA}"/>
          </ac:grpSpMkLst>
        </pc:grpChg>
        <pc:grpChg chg="del">
          <ac:chgData name="Megan Jordan" userId="b98c21dc-c696-47d1-a280-8ca7f7252e8c" providerId="ADAL" clId="{EDF0EDBA-319D-4ED1-82E2-AB072B685E3D}" dt="2019-05-07T21:16:28.834" v="1017" actId="478"/>
          <ac:grpSpMkLst>
            <pc:docMk/>
            <pc:sldMk cId="1886920469" sldId="281"/>
            <ac:grpSpMk id="174" creationId="{0E6D2041-8933-41EB-9964-12ACCC84CD5A}"/>
          </ac:grpSpMkLst>
        </pc:grpChg>
        <pc:grpChg chg="del">
          <ac:chgData name="Megan Jordan" userId="b98c21dc-c696-47d1-a280-8ca7f7252e8c" providerId="ADAL" clId="{EDF0EDBA-319D-4ED1-82E2-AB072B685E3D}" dt="2019-05-07T21:16:34.100" v="1018" actId="478"/>
          <ac:grpSpMkLst>
            <pc:docMk/>
            <pc:sldMk cId="1886920469" sldId="281"/>
            <ac:grpSpMk id="175" creationId="{D21D55FE-AF52-4E1D-AC93-1E8B31F94C9C}"/>
          </ac:grpSpMkLst>
        </pc:grpChg>
        <pc:grpChg chg="del">
          <ac:chgData name="Megan Jordan" userId="b98c21dc-c696-47d1-a280-8ca7f7252e8c" providerId="ADAL" clId="{EDF0EDBA-319D-4ED1-82E2-AB072B685E3D}" dt="2019-05-07T21:16:28.834" v="1017" actId="478"/>
          <ac:grpSpMkLst>
            <pc:docMk/>
            <pc:sldMk cId="1886920469" sldId="281"/>
            <ac:grpSpMk id="176" creationId="{D749F35D-1405-45E7-ADAE-DABA94551568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77" creationId="{0408ACF6-48A8-40E2-A6A5-FED2200385A4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78" creationId="{5A8A7DEC-7F6C-47F3-A54C-43F365423B45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79" creationId="{3699226C-081F-4350-81B1-FD3F6488E807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80" creationId="{6F712807-D870-4D20-A90F-F2ECE5552223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81" creationId="{750198A2-8FD5-47EF-9F29-BBC86ACA268C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82" creationId="{6FD28C60-EE78-42C6-89A2-777B37111320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83" creationId="{B7587AE1-0DFC-46B8-AFC6-C36B5DEE030A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84" creationId="{B4AEFEA7-727C-49E0-A758-87C41CFBF085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85" creationId="{327C0252-3CE7-447E-A2EC-538F1E84911A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86" creationId="{1DDD4FE6-A6DA-4C7A-AA65-ED6D60BEDB50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87" creationId="{9475F978-9E98-499A-B675-49BEBC2768B6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88" creationId="{51038AC6-FD65-4BDC-9B61-429C568BEA7D}"/>
          </ac:grpSpMkLst>
        </pc:grpChg>
        <pc:grpChg chg="del">
          <ac:chgData name="Megan Jordan" userId="b98c21dc-c696-47d1-a280-8ca7f7252e8c" providerId="ADAL" clId="{EDF0EDBA-319D-4ED1-82E2-AB072B685E3D}" dt="2019-05-07T21:17:12.667" v="1025" actId="478"/>
          <ac:grpSpMkLst>
            <pc:docMk/>
            <pc:sldMk cId="1886920469" sldId="281"/>
            <ac:grpSpMk id="189" creationId="{F06AD7A4-48B8-4140-B0B0-97494EB8FAFC}"/>
          </ac:grpSpMkLst>
        </pc:grpChg>
        <pc:grpChg chg="del">
          <ac:chgData name="Megan Jordan" userId="b98c21dc-c696-47d1-a280-8ca7f7252e8c" providerId="ADAL" clId="{EDF0EDBA-319D-4ED1-82E2-AB072B685E3D}" dt="2019-05-07T21:17:11.700" v="1024" actId="478"/>
          <ac:grpSpMkLst>
            <pc:docMk/>
            <pc:sldMk cId="1886920469" sldId="281"/>
            <ac:grpSpMk id="190" creationId="{239485E0-6D15-452E-B428-D0678303A13B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91" creationId="{AF503AC2-8838-47C0-97C9-2B98BCC805F1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92" creationId="{C07EB359-DDBC-4F1E-9FE3-E2612FB2FE56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93" creationId="{E69034AD-067E-4E67-A5BB-EAABC76D0DD9}"/>
          </ac:grpSpMkLst>
        </pc:grpChg>
        <pc:grpChg chg="add del">
          <ac:chgData name="Megan Jordan" userId="b98c21dc-c696-47d1-a280-8ca7f7252e8c" providerId="ADAL" clId="{EDF0EDBA-319D-4ED1-82E2-AB072B685E3D}" dt="2019-05-07T21:16:58.171" v="1022" actId="478"/>
          <ac:grpSpMkLst>
            <pc:docMk/>
            <pc:sldMk cId="1886920469" sldId="281"/>
            <ac:grpSpMk id="194" creationId="{26E22050-18DC-49EE-BE4E-4A4D8B8CF660}"/>
          </ac:grpSpMkLst>
        </pc:grpChg>
        <pc:grpChg chg="del">
          <ac:chgData name="Megan Jordan" userId="b98c21dc-c696-47d1-a280-8ca7f7252e8c" providerId="ADAL" clId="{EDF0EDBA-319D-4ED1-82E2-AB072B685E3D}" dt="2019-05-07T21:17:07.758" v="1023" actId="478"/>
          <ac:grpSpMkLst>
            <pc:docMk/>
            <pc:sldMk cId="1886920469" sldId="281"/>
            <ac:grpSpMk id="195" creationId="{DD2608F3-F7F7-47BE-AFF7-F03F72151033}"/>
          </ac:grpSpMkLst>
        </pc:grpChg>
        <pc:grpChg chg="del">
          <ac:chgData name="Megan Jordan" userId="b98c21dc-c696-47d1-a280-8ca7f7252e8c" providerId="ADAL" clId="{EDF0EDBA-319D-4ED1-82E2-AB072B685E3D}" dt="2019-05-07T21:16:18.262" v="1016" actId="478"/>
          <ac:grpSpMkLst>
            <pc:docMk/>
            <pc:sldMk cId="1886920469" sldId="281"/>
            <ac:grpSpMk id="196" creationId="{6EA00634-988C-40B8-92C4-3121138547D6}"/>
          </ac:grpSpMkLst>
        </pc:grpChg>
        <pc:grpChg chg="mod">
          <ac:chgData name="Megan Jordan" userId="b98c21dc-c696-47d1-a280-8ca7f7252e8c" providerId="ADAL" clId="{EDF0EDBA-319D-4ED1-82E2-AB072B685E3D}" dt="2019-05-07T21:13:49.908" v="1002" actId="207"/>
          <ac:grpSpMkLst>
            <pc:docMk/>
            <pc:sldMk cId="1886920469" sldId="281"/>
            <ac:grpSpMk id="260" creationId="{DD8CF9F7-0F1D-4F8E-A4C1-0567B75C8B1F}"/>
          </ac:grpSpMkLst>
        </pc:grpChg>
        <pc:grpChg chg="mod">
          <ac:chgData name="Megan Jordan" userId="b98c21dc-c696-47d1-a280-8ca7f7252e8c" providerId="ADAL" clId="{EDF0EDBA-319D-4ED1-82E2-AB072B685E3D}" dt="2019-05-07T21:13:56.588" v="1003" actId="207"/>
          <ac:grpSpMkLst>
            <pc:docMk/>
            <pc:sldMk cId="1886920469" sldId="281"/>
            <ac:grpSpMk id="261" creationId="{9E702DA6-9625-47DC-BAE6-D449F1DE18D3}"/>
          </ac:grpSpMkLst>
        </pc:grpChg>
        <pc:grpChg chg="mod">
          <ac:chgData name="Megan Jordan" userId="b98c21dc-c696-47d1-a280-8ca7f7252e8c" providerId="ADAL" clId="{EDF0EDBA-319D-4ED1-82E2-AB072B685E3D}" dt="2019-05-07T21:14:42.258" v="1004" actId="207"/>
          <ac:grpSpMkLst>
            <pc:docMk/>
            <pc:sldMk cId="1886920469" sldId="281"/>
            <ac:grpSpMk id="262" creationId="{7B25E70B-5B10-4D83-AB19-21A4DF6B86BF}"/>
          </ac:grpSpMkLst>
        </pc:grpChg>
        <pc:grpChg chg="mod">
          <ac:chgData name="Megan Jordan" userId="b98c21dc-c696-47d1-a280-8ca7f7252e8c" providerId="ADAL" clId="{EDF0EDBA-319D-4ED1-82E2-AB072B685E3D}" dt="2019-05-07T21:14:46.298" v="1005" actId="207"/>
          <ac:grpSpMkLst>
            <pc:docMk/>
            <pc:sldMk cId="1886920469" sldId="281"/>
            <ac:grpSpMk id="263" creationId="{6745CB99-772E-4D9E-AB04-88CCE4008878}"/>
          </ac:grpSpMkLst>
        </pc:grpChg>
        <pc:grpChg chg="mod">
          <ac:chgData name="Megan Jordan" userId="b98c21dc-c696-47d1-a280-8ca7f7252e8c" providerId="ADAL" clId="{EDF0EDBA-319D-4ED1-82E2-AB072B685E3D}" dt="2019-05-07T21:14:50.266" v="1006" actId="207"/>
          <ac:grpSpMkLst>
            <pc:docMk/>
            <pc:sldMk cId="1886920469" sldId="281"/>
            <ac:grpSpMk id="264" creationId="{69C387F2-B2B2-4505-841F-84300C09F005}"/>
          </ac:grpSpMkLst>
        </pc:grpChg>
        <pc:grpChg chg="mod">
          <ac:chgData name="Megan Jordan" userId="b98c21dc-c696-47d1-a280-8ca7f7252e8c" providerId="ADAL" clId="{EDF0EDBA-319D-4ED1-82E2-AB072B685E3D}" dt="2019-05-07T21:14:55.690" v="1007" actId="207"/>
          <ac:grpSpMkLst>
            <pc:docMk/>
            <pc:sldMk cId="1886920469" sldId="281"/>
            <ac:grpSpMk id="265" creationId="{7345F3F2-773B-425E-8448-9E0CCB5F03EA}"/>
          </ac:grpSpMkLst>
        </pc:grpChg>
        <pc:grpChg chg="mod">
          <ac:chgData name="Megan Jordan" userId="b98c21dc-c696-47d1-a280-8ca7f7252e8c" providerId="ADAL" clId="{EDF0EDBA-319D-4ED1-82E2-AB072B685E3D}" dt="2019-05-07T21:15:00.331" v="1008" actId="207"/>
          <ac:grpSpMkLst>
            <pc:docMk/>
            <pc:sldMk cId="1886920469" sldId="281"/>
            <ac:grpSpMk id="266" creationId="{A6C405D6-8CCB-4AAF-B741-E0A528AD3801}"/>
          </ac:grpSpMkLst>
        </pc:grpChg>
      </pc:sldChg>
      <pc:sldChg chg="del">
        <pc:chgData name="Megan Jordan" userId="b98c21dc-c696-47d1-a280-8ca7f7252e8c" providerId="ADAL" clId="{EDF0EDBA-319D-4ED1-82E2-AB072B685E3D}" dt="2019-05-08T13:40:10.231" v="3296" actId="2696"/>
        <pc:sldMkLst>
          <pc:docMk/>
          <pc:sldMk cId="4075736229" sldId="282"/>
        </pc:sldMkLst>
      </pc:sldChg>
      <pc:sldChg chg="addSp delSp modSp add mod ord setBg">
        <pc:chgData name="Megan Jordan" userId="b98c21dc-c696-47d1-a280-8ca7f7252e8c" providerId="ADAL" clId="{EDF0EDBA-319D-4ED1-82E2-AB072B685E3D}" dt="2019-05-07T19:23:23.700" v="770" actId="1076"/>
        <pc:sldMkLst>
          <pc:docMk/>
          <pc:sldMk cId="1176902758" sldId="284"/>
        </pc:sldMkLst>
        <pc:spChg chg="mod">
          <ac:chgData name="Megan Jordan" userId="b98c21dc-c696-47d1-a280-8ca7f7252e8c" providerId="ADAL" clId="{EDF0EDBA-319D-4ED1-82E2-AB072B685E3D}" dt="2019-05-07T19:04:20.871" v="674" actId="1076"/>
          <ac:spMkLst>
            <pc:docMk/>
            <pc:sldMk cId="1176902758" sldId="284"/>
            <ac:spMk id="2" creationId="{A1970F98-EBE6-4515-AFC6-51BC38A6A946}"/>
          </ac:spMkLst>
        </pc:spChg>
        <pc:spChg chg="del mod">
          <ac:chgData name="Megan Jordan" userId="b98c21dc-c696-47d1-a280-8ca7f7252e8c" providerId="ADAL" clId="{EDF0EDBA-319D-4ED1-82E2-AB072B685E3D}" dt="2019-05-07T18:58:02.784" v="171"/>
          <ac:spMkLst>
            <pc:docMk/>
            <pc:sldMk cId="1176902758" sldId="284"/>
            <ac:spMk id="3" creationId="{EE0F65D7-5C10-459F-8515-9B83CCC2C710}"/>
          </ac:spMkLst>
        </pc:spChg>
        <pc:spChg chg="add mod">
          <ac:chgData name="Megan Jordan" userId="b98c21dc-c696-47d1-a280-8ca7f7252e8c" providerId="ADAL" clId="{EDF0EDBA-319D-4ED1-82E2-AB072B685E3D}" dt="2019-05-07T19:23:23.700" v="770" actId="1076"/>
          <ac:spMkLst>
            <pc:docMk/>
            <pc:sldMk cId="1176902758" sldId="284"/>
            <ac:spMk id="5" creationId="{88A59713-CCC0-4CF6-B2DC-3ABF98DBFC86}"/>
          </ac:spMkLst>
        </pc:spChg>
        <pc:spChg chg="add mod">
          <ac:chgData name="Megan Jordan" userId="b98c21dc-c696-47d1-a280-8ca7f7252e8c" providerId="ADAL" clId="{EDF0EDBA-319D-4ED1-82E2-AB072B685E3D}" dt="2019-05-07T18:58:48.040" v="179" actId="20577"/>
          <ac:spMkLst>
            <pc:docMk/>
            <pc:sldMk cId="1176902758" sldId="284"/>
            <ac:spMk id="7" creationId="{72963527-2A21-4DC4-817F-D2C2D75B218F}"/>
          </ac:spMkLst>
        </pc:spChg>
        <pc:spChg chg="add mod">
          <ac:chgData name="Megan Jordan" userId="b98c21dc-c696-47d1-a280-8ca7f7252e8c" providerId="ADAL" clId="{EDF0EDBA-319D-4ED1-82E2-AB072B685E3D}" dt="2019-05-07T19:22:34.284" v="759" actId="14100"/>
          <ac:spMkLst>
            <pc:docMk/>
            <pc:sldMk cId="1176902758" sldId="284"/>
            <ac:spMk id="8" creationId="{F9D0B1C3-84C6-4A18-8AC1-6437D45945DB}"/>
          </ac:spMkLst>
        </pc:spChg>
        <pc:spChg chg="add">
          <ac:chgData name="Megan Jordan" userId="b98c21dc-c696-47d1-a280-8ca7f7252e8c" providerId="ADAL" clId="{EDF0EDBA-319D-4ED1-82E2-AB072B685E3D}" dt="2019-05-07T18:58:16.572" v="175" actId="26606"/>
          <ac:spMkLst>
            <pc:docMk/>
            <pc:sldMk cId="1176902758" sldId="284"/>
            <ac:spMk id="9" creationId="{AB45A142-4255-493C-8284-5D566C121B10}"/>
          </ac:spMkLst>
        </pc:spChg>
        <pc:picChg chg="add mod modCrop">
          <ac:chgData name="Megan Jordan" userId="b98c21dc-c696-47d1-a280-8ca7f7252e8c" providerId="ADAL" clId="{EDF0EDBA-319D-4ED1-82E2-AB072B685E3D}" dt="2019-05-07T19:23:18.612" v="769" actId="1076"/>
          <ac:picMkLst>
            <pc:docMk/>
            <pc:sldMk cId="1176902758" sldId="284"/>
            <ac:picMk id="4" creationId="{0D669613-4EFC-45FC-A37F-030023F13952}"/>
          </ac:picMkLst>
        </pc:picChg>
        <pc:cxnChg chg="add">
          <ac:chgData name="Megan Jordan" userId="b98c21dc-c696-47d1-a280-8ca7f7252e8c" providerId="ADAL" clId="{EDF0EDBA-319D-4ED1-82E2-AB072B685E3D}" dt="2019-05-07T18:58:16.572" v="175" actId="26606"/>
          <ac:cxnSpMkLst>
            <pc:docMk/>
            <pc:sldMk cId="1176902758" sldId="284"/>
            <ac:cxnSpMk id="11" creationId="{38FB9660-F42F-4313-BBC4-47C007FE484C}"/>
          </ac:cxnSpMkLst>
        </pc:cxnChg>
      </pc:sldChg>
      <pc:sldChg chg="addSp delSp modSp add mod setBg">
        <pc:chgData name="Megan Jordan" userId="b98c21dc-c696-47d1-a280-8ca7f7252e8c" providerId="ADAL" clId="{EDF0EDBA-319D-4ED1-82E2-AB072B685E3D}" dt="2019-05-07T21:30:17.974" v="1650" actId="20577"/>
        <pc:sldMkLst>
          <pc:docMk/>
          <pc:sldMk cId="2213343100" sldId="285"/>
        </pc:sldMkLst>
        <pc:spChg chg="mod">
          <ac:chgData name="Megan Jordan" userId="b98c21dc-c696-47d1-a280-8ca7f7252e8c" providerId="ADAL" clId="{EDF0EDBA-319D-4ED1-82E2-AB072B685E3D}" dt="2019-05-07T21:20:24.881" v="1405" actId="20577"/>
          <ac:spMkLst>
            <pc:docMk/>
            <pc:sldMk cId="2213343100" sldId="285"/>
            <ac:spMk id="2" creationId="{8492951D-C4A7-453F-8574-7C8F6D687DC4}"/>
          </ac:spMkLst>
        </pc:spChg>
        <pc:spChg chg="del">
          <ac:chgData name="Megan Jordan" userId="b98c21dc-c696-47d1-a280-8ca7f7252e8c" providerId="ADAL" clId="{EDF0EDBA-319D-4ED1-82E2-AB072B685E3D}" dt="2019-05-07T21:18:25.934" v="1128"/>
          <ac:spMkLst>
            <pc:docMk/>
            <pc:sldMk cId="2213343100" sldId="285"/>
            <ac:spMk id="3" creationId="{682451EF-B570-499F-8FBF-B6AB753AF251}"/>
          </ac:spMkLst>
        </pc:spChg>
        <pc:spChg chg="add mod">
          <ac:chgData name="Megan Jordan" userId="b98c21dc-c696-47d1-a280-8ca7f7252e8c" providerId="ADAL" clId="{EDF0EDBA-319D-4ED1-82E2-AB072B685E3D}" dt="2019-05-07T21:30:17.974" v="1650" actId="20577"/>
          <ac:spMkLst>
            <pc:docMk/>
            <pc:sldMk cId="2213343100" sldId="285"/>
            <ac:spMk id="4" creationId="{EAA02D32-C99C-4141-82F5-49C97492544A}"/>
          </ac:spMkLst>
        </pc:spChg>
        <pc:spChg chg="add">
          <ac:chgData name="Megan Jordan" userId="b98c21dc-c696-47d1-a280-8ca7f7252e8c" providerId="ADAL" clId="{EDF0EDBA-319D-4ED1-82E2-AB072B685E3D}" dt="2019-05-07T21:18:29.250" v="1129" actId="26606"/>
          <ac:spMkLst>
            <pc:docMk/>
            <pc:sldMk cId="2213343100" sldId="285"/>
            <ac:spMk id="9" creationId="{3B854194-185D-494D-905C-7C7CB2E30F6E}"/>
          </ac:spMkLst>
        </pc:spChg>
        <pc:spChg chg="add">
          <ac:chgData name="Megan Jordan" userId="b98c21dc-c696-47d1-a280-8ca7f7252e8c" providerId="ADAL" clId="{EDF0EDBA-319D-4ED1-82E2-AB072B685E3D}" dt="2019-05-07T21:18:29.250" v="1129" actId="26606"/>
          <ac:spMkLst>
            <pc:docMk/>
            <pc:sldMk cId="2213343100" sldId="285"/>
            <ac:spMk id="11" creationId="{B4F5FA0D-0104-4987-8241-EFF7C85B88DE}"/>
          </ac:spMkLst>
        </pc:spChg>
        <pc:picChg chg="add">
          <ac:chgData name="Megan Jordan" userId="b98c21dc-c696-47d1-a280-8ca7f7252e8c" providerId="ADAL" clId="{EDF0EDBA-319D-4ED1-82E2-AB072B685E3D}" dt="2019-05-07T21:18:29.250" v="1129" actId="26606"/>
          <ac:picMkLst>
            <pc:docMk/>
            <pc:sldMk cId="2213343100" sldId="285"/>
            <ac:picMk id="13" creationId="{2897127E-6CEF-446C-BE87-93B7C46E49D1}"/>
          </ac:picMkLst>
        </pc:picChg>
      </pc:sldChg>
      <pc:sldChg chg="addSp delSp modSp add mod ord setBg">
        <pc:chgData name="Megan Jordan" userId="b98c21dc-c696-47d1-a280-8ca7f7252e8c" providerId="ADAL" clId="{EDF0EDBA-319D-4ED1-82E2-AB072B685E3D}" dt="2019-05-08T13:37:11.324" v="3194" actId="255"/>
        <pc:sldMkLst>
          <pc:docMk/>
          <pc:sldMk cId="720462217" sldId="286"/>
        </pc:sldMkLst>
        <pc:spChg chg="mod">
          <ac:chgData name="Megan Jordan" userId="b98c21dc-c696-47d1-a280-8ca7f7252e8c" providerId="ADAL" clId="{EDF0EDBA-319D-4ED1-82E2-AB072B685E3D}" dt="2019-05-08T13:31:23.494" v="2939" actId="26606"/>
          <ac:spMkLst>
            <pc:docMk/>
            <pc:sldMk cId="720462217" sldId="286"/>
            <ac:spMk id="2" creationId="{88F46263-C92A-42F8-8D4A-26CF9A3E485E}"/>
          </ac:spMkLst>
        </pc:spChg>
        <pc:spChg chg="mod ord">
          <ac:chgData name="Megan Jordan" userId="b98c21dc-c696-47d1-a280-8ca7f7252e8c" providerId="ADAL" clId="{EDF0EDBA-319D-4ED1-82E2-AB072B685E3D}" dt="2019-05-08T13:37:11.324" v="3194" actId="255"/>
          <ac:spMkLst>
            <pc:docMk/>
            <pc:sldMk cId="720462217" sldId="286"/>
            <ac:spMk id="3" creationId="{EEB33A86-7836-4418-93BB-6909D433E93C}"/>
          </ac:spMkLst>
        </pc:spChg>
        <pc:spChg chg="add del">
          <ac:chgData name="Megan Jordan" userId="b98c21dc-c696-47d1-a280-8ca7f7252e8c" providerId="ADAL" clId="{EDF0EDBA-319D-4ED1-82E2-AB072B685E3D}" dt="2019-05-08T13:31:23.474" v="2938" actId="26606"/>
          <ac:spMkLst>
            <pc:docMk/>
            <pc:sldMk cId="720462217" sldId="286"/>
            <ac:spMk id="9" creationId="{4038CB10-1F5C-4D54-9DF7-12586DE5B007}"/>
          </ac:spMkLst>
        </pc:spChg>
        <pc:spChg chg="add del">
          <ac:chgData name="Megan Jordan" userId="b98c21dc-c696-47d1-a280-8ca7f7252e8c" providerId="ADAL" clId="{EDF0EDBA-319D-4ED1-82E2-AB072B685E3D}" dt="2019-05-08T13:31:23.474" v="2938" actId="26606"/>
          <ac:spMkLst>
            <pc:docMk/>
            <pc:sldMk cId="720462217" sldId="286"/>
            <ac:spMk id="11" creationId="{73ED6512-6858-4552-B699-9A97FE9A4EA2}"/>
          </ac:spMkLst>
        </pc:spChg>
        <pc:spChg chg="add">
          <ac:chgData name="Megan Jordan" userId="b98c21dc-c696-47d1-a280-8ca7f7252e8c" providerId="ADAL" clId="{EDF0EDBA-319D-4ED1-82E2-AB072B685E3D}" dt="2019-05-08T13:31:23.494" v="2939" actId="26606"/>
          <ac:spMkLst>
            <pc:docMk/>
            <pc:sldMk cId="720462217" sldId="286"/>
            <ac:spMk id="13" creationId="{3CD9DF72-87A3-404E-A828-84CBF11A8303}"/>
          </ac:spMkLst>
        </pc:spChg>
        <pc:picChg chg="add mod ord">
          <ac:chgData name="Megan Jordan" userId="b98c21dc-c696-47d1-a280-8ca7f7252e8c" providerId="ADAL" clId="{EDF0EDBA-319D-4ED1-82E2-AB072B685E3D}" dt="2019-05-08T13:31:23.494" v="2939" actId="26606"/>
          <ac:picMkLst>
            <pc:docMk/>
            <pc:sldMk cId="720462217" sldId="286"/>
            <ac:picMk id="4" creationId="{B55B68AB-4C58-47E9-BCAD-CAA30D6A53A8}"/>
          </ac:picMkLst>
        </pc:picChg>
        <pc:cxnChg chg="add">
          <ac:chgData name="Megan Jordan" userId="b98c21dc-c696-47d1-a280-8ca7f7252e8c" providerId="ADAL" clId="{EDF0EDBA-319D-4ED1-82E2-AB072B685E3D}" dt="2019-05-08T13:31:23.494" v="2939" actId="26606"/>
          <ac:cxnSpMkLst>
            <pc:docMk/>
            <pc:sldMk cId="720462217" sldId="286"/>
            <ac:cxnSpMk id="14" creationId="{20E3A342-4D61-4E3F-AF90-1AB42AEB96CC}"/>
          </ac:cxnSpMkLst>
        </pc:cxnChg>
      </pc:sldChg>
      <pc:sldChg chg="modSp ord">
        <pc:chgData name="Megan Jordan" userId="b98c21dc-c696-47d1-a280-8ca7f7252e8c" providerId="ADAL" clId="{EDF0EDBA-319D-4ED1-82E2-AB072B685E3D}" dt="2019-05-08T13:37:25.923" v="3195"/>
        <pc:sldMkLst>
          <pc:docMk/>
          <pc:sldMk cId="1824538928" sldId="287"/>
        </pc:sldMkLst>
        <pc:spChg chg="mod">
          <ac:chgData name="Megan Jordan" userId="b98c21dc-c696-47d1-a280-8ca7f7252e8c" providerId="ADAL" clId="{EDF0EDBA-319D-4ED1-82E2-AB072B685E3D}" dt="2019-05-08T13:31:49.036" v="2975" actId="20577"/>
          <ac:spMkLst>
            <pc:docMk/>
            <pc:sldMk cId="1824538928" sldId="287"/>
            <ac:spMk id="6" creationId="{16F4BE1B-63BA-418F-BA95-5BBCB77BED1A}"/>
          </ac:spMkLst>
        </pc:spChg>
        <pc:spChg chg="mod">
          <ac:chgData name="Megan Jordan" userId="b98c21dc-c696-47d1-a280-8ca7f7252e8c" providerId="ADAL" clId="{EDF0EDBA-319D-4ED1-82E2-AB072B685E3D}" dt="2019-05-08T13:27:27.070" v="2614" actId="20577"/>
          <ac:spMkLst>
            <pc:docMk/>
            <pc:sldMk cId="1824538928" sldId="287"/>
            <ac:spMk id="56" creationId="{1D3A9AAA-0A0C-44BC-AA12-1B48922EC9C6}"/>
          </ac:spMkLst>
        </pc:spChg>
        <pc:spChg chg="mod">
          <ac:chgData name="Megan Jordan" userId="b98c21dc-c696-47d1-a280-8ca7f7252e8c" providerId="ADAL" clId="{EDF0EDBA-319D-4ED1-82E2-AB072B685E3D}" dt="2019-05-08T13:30:00.660" v="2782" actId="313"/>
          <ac:spMkLst>
            <pc:docMk/>
            <pc:sldMk cId="1824538928" sldId="287"/>
            <ac:spMk id="58" creationId="{A5B6D196-2977-4DA9-B3B2-8A4C3A620428}"/>
          </ac:spMkLst>
        </pc:spChg>
        <pc:spChg chg="mod">
          <ac:chgData name="Megan Jordan" userId="b98c21dc-c696-47d1-a280-8ca7f7252e8c" providerId="ADAL" clId="{EDF0EDBA-319D-4ED1-82E2-AB072B685E3D}" dt="2019-05-08T13:27:52.175" v="2687" actId="20577"/>
          <ac:spMkLst>
            <pc:docMk/>
            <pc:sldMk cId="1824538928" sldId="287"/>
            <ac:spMk id="67" creationId="{4CED19F4-329E-4634-BA0F-2E0DF408945E}"/>
          </ac:spMkLst>
        </pc:spChg>
        <pc:spChg chg="mod">
          <ac:chgData name="Megan Jordan" userId="b98c21dc-c696-47d1-a280-8ca7f7252e8c" providerId="ADAL" clId="{EDF0EDBA-319D-4ED1-82E2-AB072B685E3D}" dt="2019-05-08T13:30:03.033" v="2784" actId="313"/>
          <ac:spMkLst>
            <pc:docMk/>
            <pc:sldMk cId="1824538928" sldId="287"/>
            <ac:spMk id="69" creationId="{4E7DE54D-2216-4EB7-8688-D6D09350AE66}"/>
          </ac:spMkLst>
        </pc:spChg>
        <pc:grpChg chg="mod">
          <ac:chgData name="Megan Jordan" userId="b98c21dc-c696-47d1-a280-8ca7f7252e8c" providerId="ADAL" clId="{EDF0EDBA-319D-4ED1-82E2-AB072B685E3D}" dt="2019-05-08T13:28:21.587" v="2768" actId="207"/>
          <ac:grpSpMkLst>
            <pc:docMk/>
            <pc:sldMk cId="1824538928" sldId="287"/>
            <ac:grpSpMk id="92" creationId="{109DADC8-ED3D-4D7B-82D1-CC9ADDFA2AB1}"/>
          </ac:grpSpMkLst>
        </pc:grpChg>
        <pc:grpChg chg="mod">
          <ac:chgData name="Megan Jordan" userId="b98c21dc-c696-47d1-a280-8ca7f7252e8c" providerId="ADAL" clId="{EDF0EDBA-319D-4ED1-82E2-AB072B685E3D}" dt="2019-05-08T13:28:30.044" v="2769" actId="207"/>
          <ac:grpSpMkLst>
            <pc:docMk/>
            <pc:sldMk cId="1824538928" sldId="287"/>
            <ac:grpSpMk id="95" creationId="{686629C4-6FDF-43A9-8630-8853B5473F54}"/>
          </ac:grpSpMkLst>
        </pc:grpChg>
        <pc:grpChg chg="mod">
          <ac:chgData name="Megan Jordan" userId="b98c21dc-c696-47d1-a280-8ca7f7252e8c" providerId="ADAL" clId="{EDF0EDBA-319D-4ED1-82E2-AB072B685E3D}" dt="2019-05-08T13:28:34.016" v="2770" actId="207"/>
          <ac:grpSpMkLst>
            <pc:docMk/>
            <pc:sldMk cId="1824538928" sldId="287"/>
            <ac:grpSpMk id="98" creationId="{AD31BEE1-F9B1-4943-8805-A2FDBD6BEC7A}"/>
          </ac:grpSpMkLst>
        </pc:grpChg>
        <pc:grpChg chg="mod">
          <ac:chgData name="Megan Jordan" userId="b98c21dc-c696-47d1-a280-8ca7f7252e8c" providerId="ADAL" clId="{EDF0EDBA-319D-4ED1-82E2-AB072B685E3D}" dt="2019-05-08T13:28:40.346" v="2771" actId="207"/>
          <ac:grpSpMkLst>
            <pc:docMk/>
            <pc:sldMk cId="1824538928" sldId="287"/>
            <ac:grpSpMk id="101" creationId="{3D3EC7E6-04FF-4F9A-9C04-1E1E034431C4}"/>
          </ac:grpSpMkLst>
        </pc:grpChg>
        <pc:grpChg chg="mod">
          <ac:chgData name="Megan Jordan" userId="b98c21dc-c696-47d1-a280-8ca7f7252e8c" providerId="ADAL" clId="{EDF0EDBA-319D-4ED1-82E2-AB072B685E3D}" dt="2019-05-08T13:28:49.654" v="2772" actId="207"/>
          <ac:grpSpMkLst>
            <pc:docMk/>
            <pc:sldMk cId="1824538928" sldId="287"/>
            <ac:grpSpMk id="105" creationId="{2C6AAD90-782F-4933-910B-4CD076D63BDF}"/>
          </ac:grpSpMkLst>
        </pc:grpChg>
        <pc:grpChg chg="mod">
          <ac:chgData name="Megan Jordan" userId="b98c21dc-c696-47d1-a280-8ca7f7252e8c" providerId="ADAL" clId="{EDF0EDBA-319D-4ED1-82E2-AB072B685E3D}" dt="2019-05-08T13:28:55.253" v="2773" actId="207"/>
          <ac:grpSpMkLst>
            <pc:docMk/>
            <pc:sldMk cId="1824538928" sldId="287"/>
            <ac:grpSpMk id="106" creationId="{4EF94C44-0634-484F-80E4-A9113EF4AC7B}"/>
          </ac:grpSpMkLst>
        </pc:grpChg>
        <pc:grpChg chg="mod">
          <ac:chgData name="Megan Jordan" userId="b98c21dc-c696-47d1-a280-8ca7f7252e8c" providerId="ADAL" clId="{EDF0EDBA-319D-4ED1-82E2-AB072B685E3D}" dt="2019-05-08T13:29:01.472" v="2774" actId="207"/>
          <ac:grpSpMkLst>
            <pc:docMk/>
            <pc:sldMk cId="1824538928" sldId="287"/>
            <ac:grpSpMk id="107" creationId="{796D55CC-5A8D-4674-9FEF-2D2EA364A7CB}"/>
          </ac:grpSpMkLst>
        </pc:grpChg>
        <pc:grpChg chg="mod">
          <ac:chgData name="Megan Jordan" userId="b98c21dc-c696-47d1-a280-8ca7f7252e8c" providerId="ADAL" clId="{EDF0EDBA-319D-4ED1-82E2-AB072B685E3D}" dt="2019-05-08T13:29:10.955" v="2775" actId="207"/>
          <ac:grpSpMkLst>
            <pc:docMk/>
            <pc:sldMk cId="1824538928" sldId="287"/>
            <ac:grpSpMk id="108" creationId="{930719D7-25C7-4B9A-AA3D-B3E46EED4A23}"/>
          </ac:grpSpMkLst>
        </pc:grpChg>
        <pc:grpChg chg="mod">
          <ac:chgData name="Megan Jordan" userId="b98c21dc-c696-47d1-a280-8ca7f7252e8c" providerId="ADAL" clId="{EDF0EDBA-319D-4ED1-82E2-AB072B685E3D}" dt="2019-05-08T13:29:17.182" v="2776" actId="207"/>
          <ac:grpSpMkLst>
            <pc:docMk/>
            <pc:sldMk cId="1824538928" sldId="287"/>
            <ac:grpSpMk id="109" creationId="{A4A9EC82-AD80-4258-B89E-A144222BC002}"/>
          </ac:grpSpMkLst>
        </pc:grpChg>
        <pc:grpChg chg="mod">
          <ac:chgData name="Megan Jordan" userId="b98c21dc-c696-47d1-a280-8ca7f7252e8c" providerId="ADAL" clId="{EDF0EDBA-319D-4ED1-82E2-AB072B685E3D}" dt="2019-05-08T13:29:40.495" v="2777" actId="207"/>
          <ac:grpSpMkLst>
            <pc:docMk/>
            <pc:sldMk cId="1824538928" sldId="287"/>
            <ac:grpSpMk id="260" creationId="{DD8CF9F7-0F1D-4F8E-A4C1-0567B75C8B1F}"/>
          </ac:grpSpMkLst>
        </pc:grpChg>
        <pc:grpChg chg="mod">
          <ac:chgData name="Megan Jordan" userId="b98c21dc-c696-47d1-a280-8ca7f7252e8c" providerId="ADAL" clId="{EDF0EDBA-319D-4ED1-82E2-AB072B685E3D}" dt="2019-05-08T13:29:44.469" v="2778" actId="207"/>
          <ac:grpSpMkLst>
            <pc:docMk/>
            <pc:sldMk cId="1824538928" sldId="287"/>
            <ac:grpSpMk id="261" creationId="{9E702DA6-9625-47DC-BAE6-D449F1DE18D3}"/>
          </ac:grpSpMkLst>
        </pc:grpChg>
        <pc:grpChg chg="mod">
          <ac:chgData name="Megan Jordan" userId="b98c21dc-c696-47d1-a280-8ca7f7252e8c" providerId="ADAL" clId="{EDF0EDBA-319D-4ED1-82E2-AB072B685E3D}" dt="2019-05-08T13:29:50.987" v="2779" actId="207"/>
          <ac:grpSpMkLst>
            <pc:docMk/>
            <pc:sldMk cId="1824538928" sldId="287"/>
            <ac:grpSpMk id="262" creationId="{7B25E70B-5B10-4D83-AB19-21A4DF6B86BF}"/>
          </ac:grpSpMkLst>
        </pc:grpChg>
        <pc:grpChg chg="mod">
          <ac:chgData name="Megan Jordan" userId="b98c21dc-c696-47d1-a280-8ca7f7252e8c" providerId="ADAL" clId="{EDF0EDBA-319D-4ED1-82E2-AB072B685E3D}" dt="2019-05-08T13:29:57.031" v="2780" actId="207"/>
          <ac:grpSpMkLst>
            <pc:docMk/>
            <pc:sldMk cId="1824538928" sldId="287"/>
            <ac:grpSpMk id="263" creationId="{6745CB99-772E-4D9E-AB04-88CCE4008878}"/>
          </ac:grpSpMkLst>
        </pc:grpChg>
      </pc:sldChg>
      <pc:sldChg chg="addSp modSp mod ord setBg delDesignElem">
        <pc:chgData name="Megan Jordan" userId="b98c21dc-c696-47d1-a280-8ca7f7252e8c" providerId="ADAL" clId="{EDF0EDBA-319D-4ED1-82E2-AB072B685E3D}" dt="2019-05-08T14:24:16.563" v="4658"/>
        <pc:sldMkLst>
          <pc:docMk/>
          <pc:sldMk cId="2858919661" sldId="288"/>
        </pc:sldMkLst>
        <pc:spChg chg="mod">
          <ac:chgData name="Megan Jordan" userId="b98c21dc-c696-47d1-a280-8ca7f7252e8c" providerId="ADAL" clId="{EDF0EDBA-319D-4ED1-82E2-AB072B685E3D}" dt="2019-05-08T13:39:55.470" v="3294" actId="1076"/>
          <ac:spMkLst>
            <pc:docMk/>
            <pc:sldMk cId="2858919661" sldId="288"/>
            <ac:spMk id="2" creationId="{8492951D-C4A7-453F-8574-7C8F6D687DC4}"/>
          </ac:spMkLst>
        </pc:spChg>
        <pc:spChg chg="mod">
          <ac:chgData name="Megan Jordan" userId="b98c21dc-c696-47d1-a280-8ca7f7252e8c" providerId="ADAL" clId="{EDF0EDBA-319D-4ED1-82E2-AB072B685E3D}" dt="2019-05-08T13:47:56.335" v="4017" actId="20577"/>
          <ac:spMkLst>
            <pc:docMk/>
            <pc:sldMk cId="2858919661" sldId="288"/>
            <ac:spMk id="4" creationId="{EAA02D32-C99C-4141-82F5-49C97492544A}"/>
          </ac:spMkLst>
        </pc:spChg>
        <pc:spChg chg="add">
          <ac:chgData name="Megan Jordan" userId="b98c21dc-c696-47d1-a280-8ca7f7252e8c" providerId="ADAL" clId="{EDF0EDBA-319D-4ED1-82E2-AB072B685E3D}" dt="2019-05-08T13:39:41.924" v="3279" actId="26606"/>
          <ac:spMkLst>
            <pc:docMk/>
            <pc:sldMk cId="2858919661" sldId="288"/>
            <ac:spMk id="11" creationId="{AFA67CD3-AB4E-4A7A-BEB8-53C445D8C44E}"/>
          </ac:spMkLst>
        </pc:spChg>
        <pc:spChg chg="add">
          <ac:chgData name="Megan Jordan" userId="b98c21dc-c696-47d1-a280-8ca7f7252e8c" providerId="ADAL" clId="{EDF0EDBA-319D-4ED1-82E2-AB072B685E3D}" dt="2019-05-08T13:39:41.924" v="3279" actId="26606"/>
          <ac:spMkLst>
            <pc:docMk/>
            <pc:sldMk cId="2858919661" sldId="288"/>
            <ac:spMk id="15" creationId="{339C8D78-A644-462F-B674-F440635E5353}"/>
          </ac:spMkLst>
        </pc:spChg>
        <pc:picChg chg="add">
          <ac:chgData name="Megan Jordan" userId="b98c21dc-c696-47d1-a280-8ca7f7252e8c" providerId="ADAL" clId="{EDF0EDBA-319D-4ED1-82E2-AB072B685E3D}" dt="2019-05-08T13:39:41.924" v="3279" actId="26606"/>
          <ac:picMkLst>
            <pc:docMk/>
            <pc:sldMk cId="2858919661" sldId="288"/>
            <ac:picMk id="8" creationId="{A7190846-9283-4F07-BF82-FB2E6086673D}"/>
          </ac:picMkLst>
        </pc:picChg>
        <pc:picChg chg="add">
          <ac:chgData name="Megan Jordan" userId="b98c21dc-c696-47d1-a280-8ca7f7252e8c" providerId="ADAL" clId="{EDF0EDBA-319D-4ED1-82E2-AB072B685E3D}" dt="2019-05-08T13:39:41.924" v="3279" actId="26606"/>
          <ac:picMkLst>
            <pc:docMk/>
            <pc:sldMk cId="2858919661" sldId="288"/>
            <ac:picMk id="13" creationId="{07CF545F-9C2E-4446-97CD-AD92990C2B68}"/>
          </ac:picMkLst>
        </pc:picChg>
      </pc:sldChg>
      <pc:sldChg chg="modSp">
        <pc:chgData name="Megan Jordan" userId="b98c21dc-c696-47d1-a280-8ca7f7252e8c" providerId="ADAL" clId="{EDF0EDBA-319D-4ED1-82E2-AB072B685E3D}" dt="2019-05-08T14:11:37.655" v="4657" actId="20577"/>
        <pc:sldMkLst>
          <pc:docMk/>
          <pc:sldMk cId="1998404447" sldId="289"/>
        </pc:sldMkLst>
        <pc:spChg chg="mod">
          <ac:chgData name="Megan Jordan" userId="b98c21dc-c696-47d1-a280-8ca7f7252e8c" providerId="ADAL" clId="{EDF0EDBA-319D-4ED1-82E2-AB072B685E3D}" dt="2019-05-08T14:06:35.694" v="4092" actId="20577"/>
          <ac:spMkLst>
            <pc:docMk/>
            <pc:sldMk cId="1998404447" sldId="289"/>
            <ac:spMk id="117" creationId="{BE30FF2D-4B91-42D4-ADA3-AA4C2E976952}"/>
          </ac:spMkLst>
        </pc:spChg>
        <pc:spChg chg="mod">
          <ac:chgData name="Megan Jordan" userId="b98c21dc-c696-47d1-a280-8ca7f7252e8c" providerId="ADAL" clId="{EDF0EDBA-319D-4ED1-82E2-AB072B685E3D}" dt="2019-05-08T14:08:54.764" v="4551" actId="20577"/>
          <ac:spMkLst>
            <pc:docMk/>
            <pc:sldMk cId="1998404447" sldId="289"/>
            <ac:spMk id="118" creationId="{50540BC8-D76F-452E-9CBE-4D2A4A8B20C6}"/>
          </ac:spMkLst>
        </pc:spChg>
        <pc:spChg chg="mod">
          <ac:chgData name="Megan Jordan" userId="b98c21dc-c696-47d1-a280-8ca7f7252e8c" providerId="ADAL" clId="{EDF0EDBA-319D-4ED1-82E2-AB072B685E3D}" dt="2019-05-08T14:07:41.938" v="4278" actId="20577"/>
          <ac:spMkLst>
            <pc:docMk/>
            <pc:sldMk cId="1998404447" sldId="289"/>
            <ac:spMk id="119" creationId="{FA69799C-C424-4BD2-B86C-234158A3CF43}"/>
          </ac:spMkLst>
        </pc:spChg>
        <pc:spChg chg="mod">
          <ac:chgData name="Megan Jordan" userId="b98c21dc-c696-47d1-a280-8ca7f7252e8c" providerId="ADAL" clId="{EDF0EDBA-319D-4ED1-82E2-AB072B685E3D}" dt="2019-05-08T14:11:37.655" v="4657" actId="20577"/>
          <ac:spMkLst>
            <pc:docMk/>
            <pc:sldMk cId="1998404447" sldId="289"/>
            <ac:spMk id="120" creationId="{572BC8BB-580E-48B9-9727-2F1E72F067BD}"/>
          </ac:spMkLst>
        </pc:spChg>
      </pc:sldChg>
    </pc:docChg>
  </pc:docChgLst>
  <pc:docChgLst>
    <pc:chgData name="Megan Jordan" userId="S::mjordan@donnelly.edu::b98c21dc-c696-47d1-a280-8ca7f7252e8c" providerId="AD" clId="Web-{74841E3D-FB9B-584C-D26D-C6EAAA2BBEC0}"/>
    <pc:docChg chg="modSld sldOrd">
      <pc:chgData name="Megan Jordan" userId="S::mjordan@donnelly.edu::b98c21dc-c696-47d1-a280-8ca7f7252e8c" providerId="AD" clId="Web-{74841E3D-FB9B-584C-D26D-C6EAAA2BBEC0}" dt="2019-05-08T15:21:27.050" v="138" actId="20577"/>
      <pc:docMkLst>
        <pc:docMk/>
      </pc:docMkLst>
      <pc:sldChg chg="delSp">
        <pc:chgData name="Megan Jordan" userId="S::mjordan@donnelly.edu::b98c21dc-c696-47d1-a280-8ca7f7252e8c" providerId="AD" clId="Web-{74841E3D-FB9B-584C-D26D-C6EAAA2BBEC0}" dt="2019-05-08T15:16:09.097" v="92"/>
        <pc:sldMkLst>
          <pc:docMk/>
          <pc:sldMk cId="198693742" sldId="256"/>
        </pc:sldMkLst>
        <pc:grpChg chg="del">
          <ac:chgData name="Megan Jordan" userId="S::mjordan@donnelly.edu::b98c21dc-c696-47d1-a280-8ca7f7252e8c" providerId="AD" clId="Web-{74841E3D-FB9B-584C-D26D-C6EAAA2BBEC0}" dt="2019-05-08T15:16:09.097" v="92"/>
          <ac:grpSpMkLst>
            <pc:docMk/>
            <pc:sldMk cId="198693742" sldId="256"/>
            <ac:grpSpMk id="14" creationId="{4F4AE239-28EE-42E2-8D78-6EA133DB0E34}"/>
          </ac:grpSpMkLst>
        </pc:grpChg>
      </pc:sldChg>
      <pc:sldChg chg="modSp ord">
        <pc:chgData name="Megan Jordan" userId="S::mjordan@donnelly.edu::b98c21dc-c696-47d1-a280-8ca7f7252e8c" providerId="AD" clId="Web-{74841E3D-FB9B-584C-D26D-C6EAAA2BBEC0}" dt="2019-05-08T15:15:23.175" v="81" actId="20577"/>
        <pc:sldMkLst>
          <pc:docMk/>
          <pc:sldMk cId="1377410381" sldId="277"/>
        </pc:sldMkLst>
        <pc:spChg chg="mod">
          <ac:chgData name="Megan Jordan" userId="S::mjordan@donnelly.edu::b98c21dc-c696-47d1-a280-8ca7f7252e8c" providerId="AD" clId="Web-{74841E3D-FB9B-584C-D26D-C6EAAA2BBEC0}" dt="2019-05-08T15:15:23.175" v="81" actId="20577"/>
          <ac:spMkLst>
            <pc:docMk/>
            <pc:sldMk cId="1377410381" sldId="277"/>
            <ac:spMk id="26" creationId="{433D6333-D98E-4186-AE0C-57B2FE9D4E6A}"/>
          </ac:spMkLst>
        </pc:spChg>
      </pc:sldChg>
      <pc:sldChg chg="addSp delSp modSp">
        <pc:chgData name="Megan Jordan" userId="S::mjordan@donnelly.edu::b98c21dc-c696-47d1-a280-8ca7f7252e8c" providerId="AD" clId="Web-{74841E3D-FB9B-584C-D26D-C6EAAA2BBEC0}" dt="2019-05-08T15:16:55.862" v="137" actId="20577"/>
        <pc:sldMkLst>
          <pc:docMk/>
          <pc:sldMk cId="2746991533" sldId="283"/>
        </pc:sldMkLst>
        <pc:spChg chg="add mod">
          <ac:chgData name="Megan Jordan" userId="S::mjordan@donnelly.edu::b98c21dc-c696-47d1-a280-8ca7f7252e8c" providerId="AD" clId="Web-{74841E3D-FB9B-584C-D26D-C6EAAA2BBEC0}" dt="2019-05-08T15:16:55.862" v="137" actId="20577"/>
          <ac:spMkLst>
            <pc:docMk/>
            <pc:sldMk cId="2746991533" sldId="283"/>
            <ac:spMk id="5" creationId="{70240AF3-0DE5-4B38-97C5-7C3C3A840E8D}"/>
          </ac:spMkLst>
        </pc:spChg>
        <pc:spChg chg="mod">
          <ac:chgData name="Megan Jordan" userId="S::mjordan@donnelly.edu::b98c21dc-c696-47d1-a280-8ca7f7252e8c" providerId="AD" clId="Web-{74841E3D-FB9B-584C-D26D-C6EAAA2BBEC0}" dt="2019-05-08T15:15:56.190" v="89" actId="20577"/>
          <ac:spMkLst>
            <pc:docMk/>
            <pc:sldMk cId="2746991533" sldId="283"/>
            <ac:spMk id="9" creationId="{6AC078AF-0F32-403C-84DA-06A2CCEB3A57}"/>
          </ac:spMkLst>
        </pc:spChg>
        <pc:grpChg chg="del">
          <ac:chgData name="Megan Jordan" userId="S::mjordan@donnelly.edu::b98c21dc-c696-47d1-a280-8ca7f7252e8c" providerId="AD" clId="Web-{74841E3D-FB9B-584C-D26D-C6EAAA2BBEC0}" dt="2019-05-08T15:16:03.737" v="91"/>
          <ac:grpSpMkLst>
            <pc:docMk/>
            <pc:sldMk cId="2746991533" sldId="283"/>
            <ac:grpSpMk id="14" creationId="{4F4AE239-28EE-42E2-8D78-6EA133DB0E34}"/>
          </ac:grpSpMkLst>
        </pc:grpChg>
      </pc:sldChg>
      <pc:sldChg chg="delSp modSp">
        <pc:chgData name="Megan Jordan" userId="S::mjordan@donnelly.edu::b98c21dc-c696-47d1-a280-8ca7f7252e8c" providerId="AD" clId="Web-{74841E3D-FB9B-584C-D26D-C6EAAA2BBEC0}" dt="2019-05-08T15:15:28.753" v="83" actId="20577"/>
        <pc:sldMkLst>
          <pc:docMk/>
          <pc:sldMk cId="1824538928" sldId="287"/>
        </pc:sldMkLst>
        <pc:spChg chg="mod">
          <ac:chgData name="Megan Jordan" userId="S::mjordan@donnelly.edu::b98c21dc-c696-47d1-a280-8ca7f7252e8c" providerId="AD" clId="Web-{74841E3D-FB9B-584C-D26D-C6EAAA2BBEC0}" dt="2019-05-08T15:14:53.409" v="1" actId="1076"/>
          <ac:spMkLst>
            <pc:docMk/>
            <pc:sldMk cId="1824538928" sldId="287"/>
            <ac:spMk id="6" creationId="{16F4BE1B-63BA-418F-BA95-5BBCB77BED1A}"/>
          </ac:spMkLst>
        </pc:spChg>
        <pc:spChg chg="mod">
          <ac:chgData name="Megan Jordan" userId="S::mjordan@donnelly.edu::b98c21dc-c696-47d1-a280-8ca7f7252e8c" providerId="AD" clId="Web-{74841E3D-FB9B-584C-D26D-C6EAAA2BBEC0}" dt="2019-05-08T15:15:28.753" v="83" actId="20577"/>
          <ac:spMkLst>
            <pc:docMk/>
            <pc:sldMk cId="1824538928" sldId="287"/>
            <ac:spMk id="26" creationId="{433D6333-D98E-4186-AE0C-57B2FE9D4E6A}"/>
          </ac:spMkLst>
        </pc:spChg>
        <pc:spChg chg="del">
          <ac:chgData name="Megan Jordan" userId="S::mjordan@donnelly.edu::b98c21dc-c696-47d1-a280-8ca7f7252e8c" providerId="AD" clId="Web-{74841E3D-FB9B-584C-D26D-C6EAAA2BBEC0}" dt="2019-05-08T15:14:50.175" v="0"/>
          <ac:spMkLst>
            <pc:docMk/>
            <pc:sldMk cId="1824538928" sldId="287"/>
            <ac:spMk id="57" creationId="{5E1EAA0D-0B7C-45BA-9226-65C2235DBECD}"/>
          </ac:spMkLst>
        </pc:spChg>
      </pc:sldChg>
    </pc:docChg>
  </pc:docChgLst>
  <pc:docChgLst>
    <pc:chgData name="Megan Jordan" userId="S::mjordan@donnelly.edu::b98c21dc-c696-47d1-a280-8ca7f7252e8c" providerId="AD" clId="Web-{EBD0A77A-02A2-5AB9-3805-2E07DBF683B8}"/>
    <pc:docChg chg="modSld sldOrd">
      <pc:chgData name="Megan Jordan" userId="S::mjordan@donnelly.edu::b98c21dc-c696-47d1-a280-8ca7f7252e8c" providerId="AD" clId="Web-{EBD0A77A-02A2-5AB9-3805-2E07DBF683B8}" dt="2019-05-08T16:34:50.028" v="12" actId="20577"/>
      <pc:docMkLst>
        <pc:docMk/>
      </pc:docMkLst>
      <pc:sldChg chg="modSp">
        <pc:chgData name="Megan Jordan" userId="S::mjordan@donnelly.edu::b98c21dc-c696-47d1-a280-8ca7f7252e8c" providerId="AD" clId="Web-{EBD0A77A-02A2-5AB9-3805-2E07DBF683B8}" dt="2019-05-08T16:32:42.460" v="6" actId="20577"/>
        <pc:sldMkLst>
          <pc:docMk/>
          <pc:sldMk cId="4238144491" sldId="276"/>
        </pc:sldMkLst>
        <pc:spChg chg="mod">
          <ac:chgData name="Megan Jordan" userId="S::mjordan@donnelly.edu::b98c21dc-c696-47d1-a280-8ca7f7252e8c" providerId="AD" clId="Web-{EBD0A77A-02A2-5AB9-3805-2E07DBF683B8}" dt="2019-05-08T16:32:42.460" v="6" actId="20577"/>
          <ac:spMkLst>
            <pc:docMk/>
            <pc:sldMk cId="4238144491" sldId="276"/>
            <ac:spMk id="117" creationId="{BE30FF2D-4B91-42D4-ADA3-AA4C2E976952}"/>
          </ac:spMkLst>
        </pc:spChg>
        <pc:spChg chg="mod">
          <ac:chgData name="Megan Jordan" userId="S::mjordan@donnelly.edu::b98c21dc-c696-47d1-a280-8ca7f7252e8c" providerId="AD" clId="Web-{EBD0A77A-02A2-5AB9-3805-2E07DBF683B8}" dt="2019-05-08T16:32:40.757" v="2" actId="20577"/>
          <ac:spMkLst>
            <pc:docMk/>
            <pc:sldMk cId="4238144491" sldId="276"/>
            <ac:spMk id="119" creationId="{FA69799C-C424-4BD2-B86C-234158A3CF43}"/>
          </ac:spMkLst>
        </pc:spChg>
      </pc:sldChg>
      <pc:sldChg chg="modSp">
        <pc:chgData name="Megan Jordan" userId="S::mjordan@donnelly.edu::b98c21dc-c696-47d1-a280-8ca7f7252e8c" providerId="AD" clId="Web-{EBD0A77A-02A2-5AB9-3805-2E07DBF683B8}" dt="2019-05-08T16:34:50.028" v="11" actId="20577"/>
        <pc:sldMkLst>
          <pc:docMk/>
          <pc:sldMk cId="999656397" sldId="279"/>
        </pc:sldMkLst>
        <pc:spChg chg="mod">
          <ac:chgData name="Megan Jordan" userId="S::mjordan@donnelly.edu::b98c21dc-c696-47d1-a280-8ca7f7252e8c" providerId="AD" clId="Web-{EBD0A77A-02A2-5AB9-3805-2E07DBF683B8}" dt="2019-05-08T16:34:50.028" v="11" actId="20577"/>
          <ac:spMkLst>
            <pc:docMk/>
            <pc:sldMk cId="999656397" sldId="279"/>
            <ac:spMk id="34" creationId="{447FCD06-1E13-42A9-B080-70DC2C60B30B}"/>
          </ac:spMkLst>
        </pc:spChg>
      </pc:sldChg>
      <pc:sldChg chg="ord">
        <pc:chgData name="Megan Jordan" userId="S::mjordan@donnelly.edu::b98c21dc-c696-47d1-a280-8ca7f7252e8c" providerId="AD" clId="Web-{EBD0A77A-02A2-5AB9-3805-2E07DBF683B8}" dt="2019-05-08T16:34:23.824" v="8"/>
        <pc:sldMkLst>
          <pc:docMk/>
          <pc:sldMk cId="1824538928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9A089-0D05-4BC7-A7E9-97A729B44485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2932F-6AFB-49BF-9201-D2E09C1EC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424A-1EB2-40C7-9216-887CCCFEF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C9C47-15DC-48C7-85DA-56BB4875E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20530-2506-45D4-BFCB-4C06BC46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A355-445E-4E70-8198-A0D0C2689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DE5B7-894C-485A-92E8-7F98BF9B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8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66D8-2656-40E9-976E-83987D77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F4FA28-DE0B-4957-8B57-19DB6D9F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2F503-79DB-4277-A983-494AC720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0615B-07BE-4644-9BBE-5931CA5D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F1E1-247F-42AE-BE5A-3F8D3D7D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9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5BE30-4486-4DEE-B4F0-AABAC7957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648FA-B583-49C5-BB54-01F15C777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A8E63-D156-45FC-8341-01D3DB79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31081-729D-4B56-A258-05D431F0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DA0E-F4EF-4D46-B94E-6AE2E6FC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4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F62C-D57D-4BA8-9F3C-2FEB4EA94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BA25-3766-4C2F-B160-D397EB2C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40265-F0B9-4040-89B7-AE9A89B7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8D03E-966F-43C2-9C12-0CFF0EA89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F0BE5-FC0F-4398-8008-E40ACEE6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9EC8B-48BE-4E60-8C23-639DAD9A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E7393-4969-479D-AF85-CF241C571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4082E-5AB2-4FB8-AA15-75015A1D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2F0B-0DA4-45C0-875A-D6160C74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2BE8F-4FA0-4E8B-9C66-8F0B07CB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7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1E9-1FD5-4937-A5D4-F2B2D0AE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4A1C5-2AAE-4B86-8633-C2D03EB6E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6A273-A150-49B9-8291-98FE66CD6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A4F2D-2DB8-4BD5-AC15-21B126755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24798-EABD-4097-BA84-9A6E03E8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F55B0-0D83-4E54-AAA7-1556AB82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496A-B984-40F1-A26B-85D80D588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5C258-F3A0-4947-9269-2A648C583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A582C-85DC-4188-B197-DD1CEF3F5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84EBD-AA51-40B6-8FAB-D40DA3188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BD2A2-0BE4-41A6-98B9-4CC25F37B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EBFAF-47B0-4A40-9A08-45B59FF6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57369-DDA7-4F88-88DC-BBC72EFB1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2125A-04C4-41AF-954F-CC3B55B5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8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E271-85AD-4F5F-9194-8617E1F24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AE9DE-C9C7-46FA-9D5B-6A203EF2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0C1A5-5867-48E8-82D3-84E431EB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6B358-8A71-4148-B30A-71C0719E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FFF56-F296-450B-8E5E-11B4147F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A1E679-B3BF-4E2A-AD0F-8FAB5FE7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9BAFD-F484-49C6-A4CA-6422C6DF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9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832D-A0D9-4F32-A04B-A7F7FEFC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EDA56-B358-4EF1-B4A4-8DD9CF55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7A13F-191D-4641-A029-C57E894B0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FE2E8-C9A2-44E1-B975-04B032F5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FBEE9-CB80-4C13-AD07-A0B3BB53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C3988-0AD4-4C59-A4BA-2E69381A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4A2F-304E-44A2-861D-4F4ABE0E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CDED2-9E49-4897-BB13-339538F89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9154B-9928-4209-B079-D8449F776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22EF8-E33B-403C-824E-AA40EB1A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F1766-B52E-4CE6-A047-5CAA8F7F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0DF44-92CD-48D6-B95D-977A58E8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5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B764D-78BB-4298-B2A9-A96B26E1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9AF1B-5E9C-4793-998A-47F50BE54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C2FB-7C09-46DA-B79A-C79B6E3C7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8972-E2FF-411F-B9C9-8B5AF0133B17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6D0E0-327E-4E79-BC65-F6298F933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A3033-D367-425C-A7AB-9F1535F9C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DEEC5-F9E2-4E0F-8F90-399B55F6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4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B37E4DF-6F57-481C-8152-AF62DD289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7" b="4757"/>
          <a:stretch/>
        </p:blipFill>
        <p:spPr>
          <a:xfrm>
            <a:off x="0" y="0"/>
            <a:ext cx="12192000" cy="6857972"/>
          </a:xfrm>
          <a:prstGeom prst="rect">
            <a:avLst/>
          </a:prstGeom>
        </p:spPr>
      </p:pic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A974497-7327-4D8E-9DBF-539B8D341029}"/>
              </a:ext>
            </a:extLst>
          </p:cNvPr>
          <p:cNvSpPr/>
          <p:nvPr/>
        </p:nvSpPr>
        <p:spPr>
          <a:xfrm>
            <a:off x="3093162" y="-6540"/>
            <a:ext cx="5892800" cy="4762501"/>
          </a:xfrm>
          <a:prstGeom prst="round2SameRect">
            <a:avLst>
              <a:gd name="adj1" fmla="val 0"/>
              <a:gd name="adj2" fmla="val 21818"/>
            </a:avLst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78AF-0F32-403C-84DA-06A2CCEB3A57}"/>
              </a:ext>
            </a:extLst>
          </p:cNvPr>
          <p:cNvSpPr txBox="1"/>
          <p:nvPr/>
        </p:nvSpPr>
        <p:spPr>
          <a:xfrm>
            <a:off x="3138768" y="1706682"/>
            <a:ext cx="5892800" cy="24622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 is the enemy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8E5C00-69BB-40A4-850C-63230C8B901F}"/>
              </a:ext>
            </a:extLst>
          </p:cNvPr>
          <p:cNvSpPr/>
          <p:nvPr/>
        </p:nvSpPr>
        <p:spPr>
          <a:xfrm>
            <a:off x="0" y="5626866"/>
            <a:ext cx="12192000" cy="1231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1E83C2F-06D3-456B-90DA-F6623A78A343}"/>
              </a:ext>
            </a:extLst>
          </p:cNvPr>
          <p:cNvSpPr/>
          <p:nvPr/>
        </p:nvSpPr>
        <p:spPr>
          <a:xfrm>
            <a:off x="5651500" y="4330686"/>
            <a:ext cx="889000" cy="889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4404">
            <a:extLst>
              <a:ext uri="{FF2B5EF4-FFF2-40B4-BE49-F238E27FC236}">
                <a16:creationId xmlns:a16="http://schemas.microsoft.com/office/drawing/2014/main" id="{83382779-0286-40AF-A5F2-954311265126}"/>
              </a:ext>
            </a:extLst>
          </p:cNvPr>
          <p:cNvSpPr>
            <a:spLocks noEditPoints="1"/>
          </p:cNvSpPr>
          <p:nvPr/>
        </p:nvSpPr>
        <p:spPr bwMode="auto">
          <a:xfrm>
            <a:off x="5992019" y="4633105"/>
            <a:ext cx="207963" cy="284163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724644-F5B3-4DBC-964A-44E4D7FC2381}"/>
              </a:ext>
            </a:extLst>
          </p:cNvPr>
          <p:cNvCxnSpPr>
            <a:cxnSpLocks/>
          </p:cNvCxnSpPr>
          <p:nvPr/>
        </p:nvCxnSpPr>
        <p:spPr>
          <a:xfrm>
            <a:off x="0" y="5626866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0AF3BAA-0F0C-43F5-B830-4B3966BB90FF}"/>
              </a:ext>
            </a:extLst>
          </p:cNvPr>
          <p:cNvSpPr txBox="1"/>
          <p:nvPr/>
        </p:nvSpPr>
        <p:spPr>
          <a:xfrm>
            <a:off x="838200" y="5976328"/>
            <a:ext cx="105156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The impact of time on graduation for today’s college student and what we can do about it.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D1A752-A450-4433-A084-F89D262AE789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21AC24E-181F-4BAD-AA1F-055B6114A859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861749-7874-47BC-88E7-45AC6BDAE68C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C7DDAB-5B43-4B6C-B62D-9D3F88C688CC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9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AFC261E1-7667-4093-98AE-DBE20612E1BD}"/>
              </a:ext>
            </a:extLst>
          </p:cNvPr>
          <p:cNvSpPr/>
          <p:nvPr/>
        </p:nvSpPr>
        <p:spPr>
          <a:xfrm>
            <a:off x="0" y="1207380"/>
            <a:ext cx="12192000" cy="2932981"/>
          </a:xfrm>
          <a:prstGeom prst="rect">
            <a:avLst/>
          </a:prstGeom>
          <a:pattFill prst="lt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DC5C789-2264-4CF4-BD31-863FD0F947B6}"/>
              </a:ext>
            </a:extLst>
          </p:cNvPr>
          <p:cNvSpPr/>
          <p:nvPr/>
        </p:nvSpPr>
        <p:spPr>
          <a:xfrm>
            <a:off x="2172270" y="1909376"/>
            <a:ext cx="1508251" cy="1508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8450CE7-6743-4536-A233-DC49295EB69B}"/>
              </a:ext>
            </a:extLst>
          </p:cNvPr>
          <p:cNvSpPr/>
          <p:nvPr/>
        </p:nvSpPr>
        <p:spPr>
          <a:xfrm>
            <a:off x="5341875" y="1909376"/>
            <a:ext cx="1508251" cy="1508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48348E-AD27-4E7A-80DA-DC59F111CB1A}"/>
              </a:ext>
            </a:extLst>
          </p:cNvPr>
          <p:cNvSpPr/>
          <p:nvPr/>
        </p:nvSpPr>
        <p:spPr>
          <a:xfrm>
            <a:off x="8512686" y="1909376"/>
            <a:ext cx="1508251" cy="1508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10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3"/>
            <a:ext cx="9666514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Remedial students are less likely to make it to graduation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00">
            <a:extLst>
              <a:ext uri="{FF2B5EF4-FFF2-40B4-BE49-F238E27FC236}">
                <a16:creationId xmlns:a16="http://schemas.microsoft.com/office/drawing/2014/main" id="{6B95BD7F-68BE-4F45-9B46-5963F036CDF5}"/>
              </a:ext>
            </a:extLst>
          </p:cNvPr>
          <p:cNvSpPr>
            <a:spLocks noEditPoints="1"/>
          </p:cNvSpPr>
          <p:nvPr/>
        </p:nvSpPr>
        <p:spPr bwMode="auto">
          <a:xfrm>
            <a:off x="2245393" y="1980680"/>
            <a:ext cx="1373270" cy="1365643"/>
          </a:xfrm>
          <a:custGeom>
            <a:avLst/>
            <a:gdLst>
              <a:gd name="T0" fmla="*/ 679 w 898"/>
              <a:gd name="T1" fmla="*/ 690 h 896"/>
              <a:gd name="T2" fmla="*/ 667 w 898"/>
              <a:gd name="T3" fmla="*/ 688 h 896"/>
              <a:gd name="T4" fmla="*/ 471 w 898"/>
              <a:gd name="T5" fmla="*/ 520 h 896"/>
              <a:gd name="T6" fmla="*/ 434 w 898"/>
              <a:gd name="T7" fmla="*/ 521 h 896"/>
              <a:gd name="T8" fmla="*/ 407 w 898"/>
              <a:gd name="T9" fmla="*/ 510 h 896"/>
              <a:gd name="T10" fmla="*/ 388 w 898"/>
              <a:gd name="T11" fmla="*/ 490 h 896"/>
              <a:gd name="T12" fmla="*/ 376 w 898"/>
              <a:gd name="T13" fmla="*/ 463 h 896"/>
              <a:gd name="T14" fmla="*/ 378 w 898"/>
              <a:gd name="T15" fmla="*/ 427 h 896"/>
              <a:gd name="T16" fmla="*/ 402 w 898"/>
              <a:gd name="T17" fmla="*/ 391 h 896"/>
              <a:gd name="T18" fmla="*/ 420 w 898"/>
              <a:gd name="T19" fmla="*/ 238 h 896"/>
              <a:gd name="T20" fmla="*/ 426 w 898"/>
              <a:gd name="T21" fmla="*/ 229 h 896"/>
              <a:gd name="T22" fmla="*/ 437 w 898"/>
              <a:gd name="T23" fmla="*/ 227 h 896"/>
              <a:gd name="T24" fmla="*/ 447 w 898"/>
              <a:gd name="T25" fmla="*/ 233 h 896"/>
              <a:gd name="T26" fmla="*/ 450 w 898"/>
              <a:gd name="T27" fmla="*/ 373 h 896"/>
              <a:gd name="T28" fmla="*/ 479 w 898"/>
              <a:gd name="T29" fmla="*/ 380 h 896"/>
              <a:gd name="T30" fmla="*/ 502 w 898"/>
              <a:gd name="T31" fmla="*/ 396 h 896"/>
              <a:gd name="T32" fmla="*/ 518 w 898"/>
              <a:gd name="T33" fmla="*/ 419 h 896"/>
              <a:gd name="T34" fmla="*/ 524 w 898"/>
              <a:gd name="T35" fmla="*/ 448 h 896"/>
              <a:gd name="T36" fmla="*/ 512 w 898"/>
              <a:gd name="T37" fmla="*/ 490 h 896"/>
              <a:gd name="T38" fmla="*/ 691 w 898"/>
              <a:gd name="T39" fmla="*/ 673 h 896"/>
              <a:gd name="T40" fmla="*/ 688 w 898"/>
              <a:gd name="T41" fmla="*/ 683 h 896"/>
              <a:gd name="T42" fmla="*/ 404 w 898"/>
              <a:gd name="T43" fmla="*/ 2 h 896"/>
              <a:gd name="T44" fmla="*/ 316 w 898"/>
              <a:gd name="T45" fmla="*/ 19 h 896"/>
              <a:gd name="T46" fmla="*/ 236 w 898"/>
              <a:gd name="T47" fmla="*/ 53 h 896"/>
              <a:gd name="T48" fmla="*/ 164 w 898"/>
              <a:gd name="T49" fmla="*/ 103 h 896"/>
              <a:gd name="T50" fmla="*/ 103 w 898"/>
              <a:gd name="T51" fmla="*/ 162 h 896"/>
              <a:gd name="T52" fmla="*/ 55 w 898"/>
              <a:gd name="T53" fmla="*/ 234 h 896"/>
              <a:gd name="T54" fmla="*/ 21 w 898"/>
              <a:gd name="T55" fmla="*/ 314 h 896"/>
              <a:gd name="T56" fmla="*/ 3 w 898"/>
              <a:gd name="T57" fmla="*/ 402 h 896"/>
              <a:gd name="T58" fmla="*/ 3 w 898"/>
              <a:gd name="T59" fmla="*/ 494 h 896"/>
              <a:gd name="T60" fmla="*/ 21 w 898"/>
              <a:gd name="T61" fmla="*/ 582 h 896"/>
              <a:gd name="T62" fmla="*/ 55 w 898"/>
              <a:gd name="T63" fmla="*/ 662 h 896"/>
              <a:gd name="T64" fmla="*/ 103 w 898"/>
              <a:gd name="T65" fmla="*/ 734 h 896"/>
              <a:gd name="T66" fmla="*/ 164 w 898"/>
              <a:gd name="T67" fmla="*/ 795 h 896"/>
              <a:gd name="T68" fmla="*/ 236 w 898"/>
              <a:gd name="T69" fmla="*/ 843 h 896"/>
              <a:gd name="T70" fmla="*/ 316 w 898"/>
              <a:gd name="T71" fmla="*/ 876 h 896"/>
              <a:gd name="T72" fmla="*/ 404 w 898"/>
              <a:gd name="T73" fmla="*/ 894 h 896"/>
              <a:gd name="T74" fmla="*/ 495 w 898"/>
              <a:gd name="T75" fmla="*/ 894 h 896"/>
              <a:gd name="T76" fmla="*/ 583 w 898"/>
              <a:gd name="T77" fmla="*/ 876 h 896"/>
              <a:gd name="T78" fmla="*/ 663 w 898"/>
              <a:gd name="T79" fmla="*/ 843 h 896"/>
              <a:gd name="T80" fmla="*/ 734 w 898"/>
              <a:gd name="T81" fmla="*/ 795 h 896"/>
              <a:gd name="T82" fmla="*/ 795 w 898"/>
              <a:gd name="T83" fmla="*/ 734 h 896"/>
              <a:gd name="T84" fmla="*/ 844 w 898"/>
              <a:gd name="T85" fmla="*/ 662 h 896"/>
              <a:gd name="T86" fmla="*/ 878 w 898"/>
              <a:gd name="T87" fmla="*/ 582 h 896"/>
              <a:gd name="T88" fmla="*/ 896 w 898"/>
              <a:gd name="T89" fmla="*/ 494 h 896"/>
              <a:gd name="T90" fmla="*/ 896 w 898"/>
              <a:gd name="T91" fmla="*/ 402 h 896"/>
              <a:gd name="T92" fmla="*/ 878 w 898"/>
              <a:gd name="T93" fmla="*/ 314 h 896"/>
              <a:gd name="T94" fmla="*/ 844 w 898"/>
              <a:gd name="T95" fmla="*/ 234 h 896"/>
              <a:gd name="T96" fmla="*/ 795 w 898"/>
              <a:gd name="T97" fmla="*/ 162 h 896"/>
              <a:gd name="T98" fmla="*/ 734 w 898"/>
              <a:gd name="T99" fmla="*/ 103 h 896"/>
              <a:gd name="T100" fmla="*/ 663 w 898"/>
              <a:gd name="T101" fmla="*/ 53 h 896"/>
              <a:gd name="T102" fmla="*/ 583 w 898"/>
              <a:gd name="T103" fmla="*/ 19 h 896"/>
              <a:gd name="T104" fmla="*/ 495 w 898"/>
              <a:gd name="T105" fmla="*/ 2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8" h="896">
                <a:moveTo>
                  <a:pt x="686" y="686"/>
                </a:moveTo>
                <a:lnTo>
                  <a:pt x="684" y="688"/>
                </a:lnTo>
                <a:lnTo>
                  <a:pt x="681" y="689"/>
                </a:lnTo>
                <a:lnTo>
                  <a:pt x="679" y="690"/>
                </a:lnTo>
                <a:lnTo>
                  <a:pt x="676" y="690"/>
                </a:lnTo>
                <a:lnTo>
                  <a:pt x="672" y="690"/>
                </a:lnTo>
                <a:lnTo>
                  <a:pt x="670" y="689"/>
                </a:lnTo>
                <a:lnTo>
                  <a:pt x="667" y="688"/>
                </a:lnTo>
                <a:lnTo>
                  <a:pt x="665" y="686"/>
                </a:lnTo>
                <a:lnTo>
                  <a:pt x="491" y="511"/>
                </a:lnTo>
                <a:lnTo>
                  <a:pt x="481" y="516"/>
                </a:lnTo>
                <a:lnTo>
                  <a:pt x="471" y="520"/>
                </a:lnTo>
                <a:lnTo>
                  <a:pt x="461" y="522"/>
                </a:lnTo>
                <a:lnTo>
                  <a:pt x="450" y="523"/>
                </a:lnTo>
                <a:lnTo>
                  <a:pt x="441" y="522"/>
                </a:lnTo>
                <a:lnTo>
                  <a:pt x="434" y="521"/>
                </a:lnTo>
                <a:lnTo>
                  <a:pt x="427" y="520"/>
                </a:lnTo>
                <a:lnTo>
                  <a:pt x="420" y="517"/>
                </a:lnTo>
                <a:lnTo>
                  <a:pt x="413" y="513"/>
                </a:lnTo>
                <a:lnTo>
                  <a:pt x="407" y="510"/>
                </a:lnTo>
                <a:lnTo>
                  <a:pt x="402" y="506"/>
                </a:lnTo>
                <a:lnTo>
                  <a:pt x="396" y="501"/>
                </a:lnTo>
                <a:lnTo>
                  <a:pt x="392" y="495"/>
                </a:lnTo>
                <a:lnTo>
                  <a:pt x="388" y="490"/>
                </a:lnTo>
                <a:lnTo>
                  <a:pt x="384" y="483"/>
                </a:lnTo>
                <a:lnTo>
                  <a:pt x="380" y="477"/>
                </a:lnTo>
                <a:lnTo>
                  <a:pt x="378" y="471"/>
                </a:lnTo>
                <a:lnTo>
                  <a:pt x="376" y="463"/>
                </a:lnTo>
                <a:lnTo>
                  <a:pt x="375" y="456"/>
                </a:lnTo>
                <a:lnTo>
                  <a:pt x="375" y="448"/>
                </a:lnTo>
                <a:lnTo>
                  <a:pt x="375" y="436"/>
                </a:lnTo>
                <a:lnTo>
                  <a:pt x="378" y="427"/>
                </a:lnTo>
                <a:lnTo>
                  <a:pt x="381" y="416"/>
                </a:lnTo>
                <a:lnTo>
                  <a:pt x="387" y="407"/>
                </a:lnTo>
                <a:lnTo>
                  <a:pt x="393" y="399"/>
                </a:lnTo>
                <a:lnTo>
                  <a:pt x="402" y="391"/>
                </a:lnTo>
                <a:lnTo>
                  <a:pt x="410" y="385"/>
                </a:lnTo>
                <a:lnTo>
                  <a:pt x="420" y="381"/>
                </a:lnTo>
                <a:lnTo>
                  <a:pt x="420" y="242"/>
                </a:lnTo>
                <a:lnTo>
                  <a:pt x="420" y="238"/>
                </a:lnTo>
                <a:lnTo>
                  <a:pt x="421" y="235"/>
                </a:lnTo>
                <a:lnTo>
                  <a:pt x="422" y="233"/>
                </a:lnTo>
                <a:lnTo>
                  <a:pt x="424" y="231"/>
                </a:lnTo>
                <a:lnTo>
                  <a:pt x="426" y="229"/>
                </a:lnTo>
                <a:lnTo>
                  <a:pt x="428" y="228"/>
                </a:lnTo>
                <a:lnTo>
                  <a:pt x="432" y="227"/>
                </a:lnTo>
                <a:lnTo>
                  <a:pt x="435" y="227"/>
                </a:lnTo>
                <a:lnTo>
                  <a:pt x="437" y="227"/>
                </a:lnTo>
                <a:lnTo>
                  <a:pt x="440" y="228"/>
                </a:lnTo>
                <a:lnTo>
                  <a:pt x="442" y="229"/>
                </a:lnTo>
                <a:lnTo>
                  <a:pt x="445" y="231"/>
                </a:lnTo>
                <a:lnTo>
                  <a:pt x="447" y="233"/>
                </a:lnTo>
                <a:lnTo>
                  <a:pt x="448" y="235"/>
                </a:lnTo>
                <a:lnTo>
                  <a:pt x="449" y="238"/>
                </a:lnTo>
                <a:lnTo>
                  <a:pt x="450" y="242"/>
                </a:lnTo>
                <a:lnTo>
                  <a:pt x="450" y="373"/>
                </a:lnTo>
                <a:lnTo>
                  <a:pt x="457" y="373"/>
                </a:lnTo>
                <a:lnTo>
                  <a:pt x="465" y="374"/>
                </a:lnTo>
                <a:lnTo>
                  <a:pt x="471" y="376"/>
                </a:lnTo>
                <a:lnTo>
                  <a:pt x="479" y="380"/>
                </a:lnTo>
                <a:lnTo>
                  <a:pt x="485" y="383"/>
                </a:lnTo>
                <a:lnTo>
                  <a:pt x="492" y="386"/>
                </a:lnTo>
                <a:lnTo>
                  <a:pt x="497" y="390"/>
                </a:lnTo>
                <a:lnTo>
                  <a:pt x="502" y="396"/>
                </a:lnTo>
                <a:lnTo>
                  <a:pt x="507" y="401"/>
                </a:lnTo>
                <a:lnTo>
                  <a:pt x="511" y="406"/>
                </a:lnTo>
                <a:lnTo>
                  <a:pt x="515" y="413"/>
                </a:lnTo>
                <a:lnTo>
                  <a:pt x="518" y="419"/>
                </a:lnTo>
                <a:lnTo>
                  <a:pt x="520" y="426"/>
                </a:lnTo>
                <a:lnTo>
                  <a:pt x="523" y="433"/>
                </a:lnTo>
                <a:lnTo>
                  <a:pt x="524" y="441"/>
                </a:lnTo>
                <a:lnTo>
                  <a:pt x="524" y="448"/>
                </a:lnTo>
                <a:lnTo>
                  <a:pt x="524" y="460"/>
                </a:lnTo>
                <a:lnTo>
                  <a:pt x="520" y="471"/>
                </a:lnTo>
                <a:lnTo>
                  <a:pt x="517" y="480"/>
                </a:lnTo>
                <a:lnTo>
                  <a:pt x="512" y="490"/>
                </a:lnTo>
                <a:lnTo>
                  <a:pt x="686" y="664"/>
                </a:lnTo>
                <a:lnTo>
                  <a:pt x="688" y="667"/>
                </a:lnTo>
                <a:lnTo>
                  <a:pt x="690" y="670"/>
                </a:lnTo>
                <a:lnTo>
                  <a:pt x="691" y="673"/>
                </a:lnTo>
                <a:lnTo>
                  <a:pt x="691" y="675"/>
                </a:lnTo>
                <a:lnTo>
                  <a:pt x="691" y="678"/>
                </a:lnTo>
                <a:lnTo>
                  <a:pt x="690" y="680"/>
                </a:lnTo>
                <a:lnTo>
                  <a:pt x="688" y="683"/>
                </a:lnTo>
                <a:lnTo>
                  <a:pt x="686" y="686"/>
                </a:lnTo>
                <a:close/>
                <a:moveTo>
                  <a:pt x="450" y="0"/>
                </a:moveTo>
                <a:lnTo>
                  <a:pt x="426" y="0"/>
                </a:lnTo>
                <a:lnTo>
                  <a:pt x="404" y="2"/>
                </a:lnTo>
                <a:lnTo>
                  <a:pt x="381" y="4"/>
                </a:lnTo>
                <a:lnTo>
                  <a:pt x="359" y="8"/>
                </a:lnTo>
                <a:lnTo>
                  <a:pt x="338" y="14"/>
                </a:lnTo>
                <a:lnTo>
                  <a:pt x="316" y="19"/>
                </a:lnTo>
                <a:lnTo>
                  <a:pt x="295" y="27"/>
                </a:lnTo>
                <a:lnTo>
                  <a:pt x="274" y="35"/>
                </a:lnTo>
                <a:lnTo>
                  <a:pt x="255" y="44"/>
                </a:lnTo>
                <a:lnTo>
                  <a:pt x="236" y="53"/>
                </a:lnTo>
                <a:lnTo>
                  <a:pt x="217" y="64"/>
                </a:lnTo>
                <a:lnTo>
                  <a:pt x="198" y="76"/>
                </a:lnTo>
                <a:lnTo>
                  <a:pt x="181" y="89"/>
                </a:lnTo>
                <a:lnTo>
                  <a:pt x="164" y="103"/>
                </a:lnTo>
                <a:lnTo>
                  <a:pt x="148" y="116"/>
                </a:lnTo>
                <a:lnTo>
                  <a:pt x="132" y="131"/>
                </a:lnTo>
                <a:lnTo>
                  <a:pt x="117" y="146"/>
                </a:lnTo>
                <a:lnTo>
                  <a:pt x="103" y="162"/>
                </a:lnTo>
                <a:lnTo>
                  <a:pt x="90" y="180"/>
                </a:lnTo>
                <a:lnTo>
                  <a:pt x="78" y="198"/>
                </a:lnTo>
                <a:lnTo>
                  <a:pt x="66" y="216"/>
                </a:lnTo>
                <a:lnTo>
                  <a:pt x="55" y="234"/>
                </a:lnTo>
                <a:lnTo>
                  <a:pt x="45" y="253"/>
                </a:lnTo>
                <a:lnTo>
                  <a:pt x="36" y="274"/>
                </a:lnTo>
                <a:lnTo>
                  <a:pt x="28" y="294"/>
                </a:lnTo>
                <a:lnTo>
                  <a:pt x="21" y="314"/>
                </a:lnTo>
                <a:lnTo>
                  <a:pt x="14" y="336"/>
                </a:lnTo>
                <a:lnTo>
                  <a:pt x="10" y="358"/>
                </a:lnTo>
                <a:lnTo>
                  <a:pt x="6" y="380"/>
                </a:lnTo>
                <a:lnTo>
                  <a:pt x="3" y="402"/>
                </a:lnTo>
                <a:lnTo>
                  <a:pt x="2" y="425"/>
                </a:lnTo>
                <a:lnTo>
                  <a:pt x="0" y="448"/>
                </a:lnTo>
                <a:lnTo>
                  <a:pt x="2" y="471"/>
                </a:lnTo>
                <a:lnTo>
                  <a:pt x="3" y="494"/>
                </a:lnTo>
                <a:lnTo>
                  <a:pt x="6" y="517"/>
                </a:lnTo>
                <a:lnTo>
                  <a:pt x="10" y="538"/>
                </a:lnTo>
                <a:lnTo>
                  <a:pt x="14" y="560"/>
                </a:lnTo>
                <a:lnTo>
                  <a:pt x="21" y="582"/>
                </a:lnTo>
                <a:lnTo>
                  <a:pt x="28" y="602"/>
                </a:lnTo>
                <a:lnTo>
                  <a:pt x="36" y="623"/>
                </a:lnTo>
                <a:lnTo>
                  <a:pt x="45" y="643"/>
                </a:lnTo>
                <a:lnTo>
                  <a:pt x="55" y="662"/>
                </a:lnTo>
                <a:lnTo>
                  <a:pt x="66" y="680"/>
                </a:lnTo>
                <a:lnTo>
                  <a:pt x="78" y="698"/>
                </a:lnTo>
                <a:lnTo>
                  <a:pt x="90" y="717"/>
                </a:lnTo>
                <a:lnTo>
                  <a:pt x="103" y="734"/>
                </a:lnTo>
                <a:lnTo>
                  <a:pt x="117" y="750"/>
                </a:lnTo>
                <a:lnTo>
                  <a:pt x="132" y="765"/>
                </a:lnTo>
                <a:lnTo>
                  <a:pt x="148" y="780"/>
                </a:lnTo>
                <a:lnTo>
                  <a:pt x="164" y="795"/>
                </a:lnTo>
                <a:lnTo>
                  <a:pt x="181" y="808"/>
                </a:lnTo>
                <a:lnTo>
                  <a:pt x="198" y="820"/>
                </a:lnTo>
                <a:lnTo>
                  <a:pt x="217" y="832"/>
                </a:lnTo>
                <a:lnTo>
                  <a:pt x="236" y="843"/>
                </a:lnTo>
                <a:lnTo>
                  <a:pt x="255" y="853"/>
                </a:lnTo>
                <a:lnTo>
                  <a:pt x="274" y="861"/>
                </a:lnTo>
                <a:lnTo>
                  <a:pt x="295" y="870"/>
                </a:lnTo>
                <a:lnTo>
                  <a:pt x="316" y="876"/>
                </a:lnTo>
                <a:lnTo>
                  <a:pt x="338" y="882"/>
                </a:lnTo>
                <a:lnTo>
                  <a:pt x="359" y="888"/>
                </a:lnTo>
                <a:lnTo>
                  <a:pt x="381" y="891"/>
                </a:lnTo>
                <a:lnTo>
                  <a:pt x="404" y="894"/>
                </a:lnTo>
                <a:lnTo>
                  <a:pt x="426" y="896"/>
                </a:lnTo>
                <a:lnTo>
                  <a:pt x="450" y="896"/>
                </a:lnTo>
                <a:lnTo>
                  <a:pt x="472" y="896"/>
                </a:lnTo>
                <a:lnTo>
                  <a:pt x="495" y="894"/>
                </a:lnTo>
                <a:lnTo>
                  <a:pt x="517" y="891"/>
                </a:lnTo>
                <a:lnTo>
                  <a:pt x="540" y="888"/>
                </a:lnTo>
                <a:lnTo>
                  <a:pt x="561" y="882"/>
                </a:lnTo>
                <a:lnTo>
                  <a:pt x="583" y="876"/>
                </a:lnTo>
                <a:lnTo>
                  <a:pt x="604" y="870"/>
                </a:lnTo>
                <a:lnTo>
                  <a:pt x="624" y="861"/>
                </a:lnTo>
                <a:lnTo>
                  <a:pt x="644" y="853"/>
                </a:lnTo>
                <a:lnTo>
                  <a:pt x="663" y="843"/>
                </a:lnTo>
                <a:lnTo>
                  <a:pt x="682" y="832"/>
                </a:lnTo>
                <a:lnTo>
                  <a:pt x="700" y="820"/>
                </a:lnTo>
                <a:lnTo>
                  <a:pt x="717" y="808"/>
                </a:lnTo>
                <a:lnTo>
                  <a:pt x="734" y="795"/>
                </a:lnTo>
                <a:lnTo>
                  <a:pt x="751" y="780"/>
                </a:lnTo>
                <a:lnTo>
                  <a:pt x="767" y="765"/>
                </a:lnTo>
                <a:lnTo>
                  <a:pt x="782" y="750"/>
                </a:lnTo>
                <a:lnTo>
                  <a:pt x="795" y="734"/>
                </a:lnTo>
                <a:lnTo>
                  <a:pt x="808" y="717"/>
                </a:lnTo>
                <a:lnTo>
                  <a:pt x="821" y="698"/>
                </a:lnTo>
                <a:lnTo>
                  <a:pt x="833" y="680"/>
                </a:lnTo>
                <a:lnTo>
                  <a:pt x="844" y="662"/>
                </a:lnTo>
                <a:lnTo>
                  <a:pt x="853" y="643"/>
                </a:lnTo>
                <a:lnTo>
                  <a:pt x="863" y="623"/>
                </a:lnTo>
                <a:lnTo>
                  <a:pt x="870" y="602"/>
                </a:lnTo>
                <a:lnTo>
                  <a:pt x="878" y="582"/>
                </a:lnTo>
                <a:lnTo>
                  <a:pt x="884" y="560"/>
                </a:lnTo>
                <a:lnTo>
                  <a:pt x="889" y="538"/>
                </a:lnTo>
                <a:lnTo>
                  <a:pt x="893" y="517"/>
                </a:lnTo>
                <a:lnTo>
                  <a:pt x="896" y="494"/>
                </a:lnTo>
                <a:lnTo>
                  <a:pt x="897" y="471"/>
                </a:lnTo>
                <a:lnTo>
                  <a:pt x="898" y="448"/>
                </a:lnTo>
                <a:lnTo>
                  <a:pt x="897" y="425"/>
                </a:lnTo>
                <a:lnTo>
                  <a:pt x="896" y="402"/>
                </a:lnTo>
                <a:lnTo>
                  <a:pt x="893" y="380"/>
                </a:lnTo>
                <a:lnTo>
                  <a:pt x="889" y="358"/>
                </a:lnTo>
                <a:lnTo>
                  <a:pt x="884" y="336"/>
                </a:lnTo>
                <a:lnTo>
                  <a:pt x="878" y="314"/>
                </a:lnTo>
                <a:lnTo>
                  <a:pt x="870" y="294"/>
                </a:lnTo>
                <a:lnTo>
                  <a:pt x="863" y="274"/>
                </a:lnTo>
                <a:lnTo>
                  <a:pt x="853" y="253"/>
                </a:lnTo>
                <a:lnTo>
                  <a:pt x="844" y="234"/>
                </a:lnTo>
                <a:lnTo>
                  <a:pt x="833" y="216"/>
                </a:lnTo>
                <a:lnTo>
                  <a:pt x="821" y="198"/>
                </a:lnTo>
                <a:lnTo>
                  <a:pt x="808" y="180"/>
                </a:lnTo>
                <a:lnTo>
                  <a:pt x="795" y="162"/>
                </a:lnTo>
                <a:lnTo>
                  <a:pt x="782" y="146"/>
                </a:lnTo>
                <a:lnTo>
                  <a:pt x="767" y="131"/>
                </a:lnTo>
                <a:lnTo>
                  <a:pt x="751" y="116"/>
                </a:lnTo>
                <a:lnTo>
                  <a:pt x="734" y="103"/>
                </a:lnTo>
                <a:lnTo>
                  <a:pt x="717" y="89"/>
                </a:lnTo>
                <a:lnTo>
                  <a:pt x="700" y="76"/>
                </a:lnTo>
                <a:lnTo>
                  <a:pt x="682" y="64"/>
                </a:lnTo>
                <a:lnTo>
                  <a:pt x="663" y="53"/>
                </a:lnTo>
                <a:lnTo>
                  <a:pt x="644" y="44"/>
                </a:lnTo>
                <a:lnTo>
                  <a:pt x="624" y="35"/>
                </a:lnTo>
                <a:lnTo>
                  <a:pt x="604" y="27"/>
                </a:lnTo>
                <a:lnTo>
                  <a:pt x="583" y="19"/>
                </a:lnTo>
                <a:lnTo>
                  <a:pt x="561" y="14"/>
                </a:lnTo>
                <a:lnTo>
                  <a:pt x="540" y="8"/>
                </a:lnTo>
                <a:lnTo>
                  <a:pt x="517" y="4"/>
                </a:lnTo>
                <a:lnTo>
                  <a:pt x="495" y="2"/>
                </a:lnTo>
                <a:lnTo>
                  <a:pt x="472" y="0"/>
                </a:lnTo>
                <a:lnTo>
                  <a:pt x="4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400">
            <a:extLst>
              <a:ext uri="{FF2B5EF4-FFF2-40B4-BE49-F238E27FC236}">
                <a16:creationId xmlns:a16="http://schemas.microsoft.com/office/drawing/2014/main" id="{CCE03CD1-F038-44F9-A0C3-8AEAFA508409}"/>
              </a:ext>
            </a:extLst>
          </p:cNvPr>
          <p:cNvSpPr>
            <a:spLocks noEditPoints="1"/>
          </p:cNvSpPr>
          <p:nvPr/>
        </p:nvSpPr>
        <p:spPr bwMode="auto">
          <a:xfrm>
            <a:off x="5409365" y="1980680"/>
            <a:ext cx="1373270" cy="1365643"/>
          </a:xfrm>
          <a:custGeom>
            <a:avLst/>
            <a:gdLst>
              <a:gd name="T0" fmla="*/ 679 w 898"/>
              <a:gd name="T1" fmla="*/ 690 h 896"/>
              <a:gd name="T2" fmla="*/ 667 w 898"/>
              <a:gd name="T3" fmla="*/ 688 h 896"/>
              <a:gd name="T4" fmla="*/ 471 w 898"/>
              <a:gd name="T5" fmla="*/ 520 h 896"/>
              <a:gd name="T6" fmla="*/ 434 w 898"/>
              <a:gd name="T7" fmla="*/ 521 h 896"/>
              <a:gd name="T8" fmla="*/ 407 w 898"/>
              <a:gd name="T9" fmla="*/ 510 h 896"/>
              <a:gd name="T10" fmla="*/ 388 w 898"/>
              <a:gd name="T11" fmla="*/ 490 h 896"/>
              <a:gd name="T12" fmla="*/ 376 w 898"/>
              <a:gd name="T13" fmla="*/ 463 h 896"/>
              <a:gd name="T14" fmla="*/ 378 w 898"/>
              <a:gd name="T15" fmla="*/ 427 h 896"/>
              <a:gd name="T16" fmla="*/ 402 w 898"/>
              <a:gd name="T17" fmla="*/ 391 h 896"/>
              <a:gd name="T18" fmla="*/ 420 w 898"/>
              <a:gd name="T19" fmla="*/ 238 h 896"/>
              <a:gd name="T20" fmla="*/ 426 w 898"/>
              <a:gd name="T21" fmla="*/ 229 h 896"/>
              <a:gd name="T22" fmla="*/ 437 w 898"/>
              <a:gd name="T23" fmla="*/ 227 h 896"/>
              <a:gd name="T24" fmla="*/ 447 w 898"/>
              <a:gd name="T25" fmla="*/ 233 h 896"/>
              <a:gd name="T26" fmla="*/ 450 w 898"/>
              <a:gd name="T27" fmla="*/ 373 h 896"/>
              <a:gd name="T28" fmla="*/ 479 w 898"/>
              <a:gd name="T29" fmla="*/ 380 h 896"/>
              <a:gd name="T30" fmla="*/ 502 w 898"/>
              <a:gd name="T31" fmla="*/ 396 h 896"/>
              <a:gd name="T32" fmla="*/ 518 w 898"/>
              <a:gd name="T33" fmla="*/ 419 h 896"/>
              <a:gd name="T34" fmla="*/ 524 w 898"/>
              <a:gd name="T35" fmla="*/ 448 h 896"/>
              <a:gd name="T36" fmla="*/ 512 w 898"/>
              <a:gd name="T37" fmla="*/ 490 h 896"/>
              <a:gd name="T38" fmla="*/ 691 w 898"/>
              <a:gd name="T39" fmla="*/ 673 h 896"/>
              <a:gd name="T40" fmla="*/ 688 w 898"/>
              <a:gd name="T41" fmla="*/ 683 h 896"/>
              <a:gd name="T42" fmla="*/ 404 w 898"/>
              <a:gd name="T43" fmla="*/ 2 h 896"/>
              <a:gd name="T44" fmla="*/ 316 w 898"/>
              <a:gd name="T45" fmla="*/ 19 h 896"/>
              <a:gd name="T46" fmla="*/ 236 w 898"/>
              <a:gd name="T47" fmla="*/ 53 h 896"/>
              <a:gd name="T48" fmla="*/ 164 w 898"/>
              <a:gd name="T49" fmla="*/ 103 h 896"/>
              <a:gd name="T50" fmla="*/ 103 w 898"/>
              <a:gd name="T51" fmla="*/ 162 h 896"/>
              <a:gd name="T52" fmla="*/ 55 w 898"/>
              <a:gd name="T53" fmla="*/ 234 h 896"/>
              <a:gd name="T54" fmla="*/ 21 w 898"/>
              <a:gd name="T55" fmla="*/ 314 h 896"/>
              <a:gd name="T56" fmla="*/ 3 w 898"/>
              <a:gd name="T57" fmla="*/ 402 h 896"/>
              <a:gd name="T58" fmla="*/ 3 w 898"/>
              <a:gd name="T59" fmla="*/ 494 h 896"/>
              <a:gd name="T60" fmla="*/ 21 w 898"/>
              <a:gd name="T61" fmla="*/ 582 h 896"/>
              <a:gd name="T62" fmla="*/ 55 w 898"/>
              <a:gd name="T63" fmla="*/ 662 h 896"/>
              <a:gd name="T64" fmla="*/ 103 w 898"/>
              <a:gd name="T65" fmla="*/ 734 h 896"/>
              <a:gd name="T66" fmla="*/ 164 w 898"/>
              <a:gd name="T67" fmla="*/ 795 h 896"/>
              <a:gd name="T68" fmla="*/ 236 w 898"/>
              <a:gd name="T69" fmla="*/ 843 h 896"/>
              <a:gd name="T70" fmla="*/ 316 w 898"/>
              <a:gd name="T71" fmla="*/ 876 h 896"/>
              <a:gd name="T72" fmla="*/ 404 w 898"/>
              <a:gd name="T73" fmla="*/ 894 h 896"/>
              <a:gd name="T74" fmla="*/ 495 w 898"/>
              <a:gd name="T75" fmla="*/ 894 h 896"/>
              <a:gd name="T76" fmla="*/ 583 w 898"/>
              <a:gd name="T77" fmla="*/ 876 h 896"/>
              <a:gd name="T78" fmla="*/ 663 w 898"/>
              <a:gd name="T79" fmla="*/ 843 h 896"/>
              <a:gd name="T80" fmla="*/ 734 w 898"/>
              <a:gd name="T81" fmla="*/ 795 h 896"/>
              <a:gd name="T82" fmla="*/ 795 w 898"/>
              <a:gd name="T83" fmla="*/ 734 h 896"/>
              <a:gd name="T84" fmla="*/ 844 w 898"/>
              <a:gd name="T85" fmla="*/ 662 h 896"/>
              <a:gd name="T86" fmla="*/ 878 w 898"/>
              <a:gd name="T87" fmla="*/ 582 h 896"/>
              <a:gd name="T88" fmla="*/ 896 w 898"/>
              <a:gd name="T89" fmla="*/ 494 h 896"/>
              <a:gd name="T90" fmla="*/ 896 w 898"/>
              <a:gd name="T91" fmla="*/ 402 h 896"/>
              <a:gd name="T92" fmla="*/ 878 w 898"/>
              <a:gd name="T93" fmla="*/ 314 h 896"/>
              <a:gd name="T94" fmla="*/ 844 w 898"/>
              <a:gd name="T95" fmla="*/ 234 h 896"/>
              <a:gd name="T96" fmla="*/ 795 w 898"/>
              <a:gd name="T97" fmla="*/ 162 h 896"/>
              <a:gd name="T98" fmla="*/ 734 w 898"/>
              <a:gd name="T99" fmla="*/ 103 h 896"/>
              <a:gd name="T100" fmla="*/ 663 w 898"/>
              <a:gd name="T101" fmla="*/ 53 h 896"/>
              <a:gd name="T102" fmla="*/ 583 w 898"/>
              <a:gd name="T103" fmla="*/ 19 h 896"/>
              <a:gd name="T104" fmla="*/ 495 w 898"/>
              <a:gd name="T105" fmla="*/ 2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8" h="896">
                <a:moveTo>
                  <a:pt x="686" y="686"/>
                </a:moveTo>
                <a:lnTo>
                  <a:pt x="684" y="688"/>
                </a:lnTo>
                <a:lnTo>
                  <a:pt x="681" y="689"/>
                </a:lnTo>
                <a:lnTo>
                  <a:pt x="679" y="690"/>
                </a:lnTo>
                <a:lnTo>
                  <a:pt x="676" y="690"/>
                </a:lnTo>
                <a:lnTo>
                  <a:pt x="672" y="690"/>
                </a:lnTo>
                <a:lnTo>
                  <a:pt x="670" y="689"/>
                </a:lnTo>
                <a:lnTo>
                  <a:pt x="667" y="688"/>
                </a:lnTo>
                <a:lnTo>
                  <a:pt x="665" y="686"/>
                </a:lnTo>
                <a:lnTo>
                  <a:pt x="491" y="511"/>
                </a:lnTo>
                <a:lnTo>
                  <a:pt x="481" y="516"/>
                </a:lnTo>
                <a:lnTo>
                  <a:pt x="471" y="520"/>
                </a:lnTo>
                <a:lnTo>
                  <a:pt x="461" y="522"/>
                </a:lnTo>
                <a:lnTo>
                  <a:pt x="450" y="523"/>
                </a:lnTo>
                <a:lnTo>
                  <a:pt x="441" y="522"/>
                </a:lnTo>
                <a:lnTo>
                  <a:pt x="434" y="521"/>
                </a:lnTo>
                <a:lnTo>
                  <a:pt x="427" y="520"/>
                </a:lnTo>
                <a:lnTo>
                  <a:pt x="420" y="517"/>
                </a:lnTo>
                <a:lnTo>
                  <a:pt x="413" y="513"/>
                </a:lnTo>
                <a:lnTo>
                  <a:pt x="407" y="510"/>
                </a:lnTo>
                <a:lnTo>
                  <a:pt x="402" y="506"/>
                </a:lnTo>
                <a:lnTo>
                  <a:pt x="396" y="501"/>
                </a:lnTo>
                <a:lnTo>
                  <a:pt x="392" y="495"/>
                </a:lnTo>
                <a:lnTo>
                  <a:pt x="388" y="490"/>
                </a:lnTo>
                <a:lnTo>
                  <a:pt x="384" y="483"/>
                </a:lnTo>
                <a:lnTo>
                  <a:pt x="380" y="477"/>
                </a:lnTo>
                <a:lnTo>
                  <a:pt x="378" y="471"/>
                </a:lnTo>
                <a:lnTo>
                  <a:pt x="376" y="463"/>
                </a:lnTo>
                <a:lnTo>
                  <a:pt x="375" y="456"/>
                </a:lnTo>
                <a:lnTo>
                  <a:pt x="375" y="448"/>
                </a:lnTo>
                <a:lnTo>
                  <a:pt x="375" y="436"/>
                </a:lnTo>
                <a:lnTo>
                  <a:pt x="378" y="427"/>
                </a:lnTo>
                <a:lnTo>
                  <a:pt x="381" y="416"/>
                </a:lnTo>
                <a:lnTo>
                  <a:pt x="387" y="407"/>
                </a:lnTo>
                <a:lnTo>
                  <a:pt x="393" y="399"/>
                </a:lnTo>
                <a:lnTo>
                  <a:pt x="402" y="391"/>
                </a:lnTo>
                <a:lnTo>
                  <a:pt x="410" y="385"/>
                </a:lnTo>
                <a:lnTo>
                  <a:pt x="420" y="381"/>
                </a:lnTo>
                <a:lnTo>
                  <a:pt x="420" y="242"/>
                </a:lnTo>
                <a:lnTo>
                  <a:pt x="420" y="238"/>
                </a:lnTo>
                <a:lnTo>
                  <a:pt x="421" y="235"/>
                </a:lnTo>
                <a:lnTo>
                  <a:pt x="422" y="233"/>
                </a:lnTo>
                <a:lnTo>
                  <a:pt x="424" y="231"/>
                </a:lnTo>
                <a:lnTo>
                  <a:pt x="426" y="229"/>
                </a:lnTo>
                <a:lnTo>
                  <a:pt x="428" y="228"/>
                </a:lnTo>
                <a:lnTo>
                  <a:pt x="432" y="227"/>
                </a:lnTo>
                <a:lnTo>
                  <a:pt x="435" y="227"/>
                </a:lnTo>
                <a:lnTo>
                  <a:pt x="437" y="227"/>
                </a:lnTo>
                <a:lnTo>
                  <a:pt x="440" y="228"/>
                </a:lnTo>
                <a:lnTo>
                  <a:pt x="442" y="229"/>
                </a:lnTo>
                <a:lnTo>
                  <a:pt x="445" y="231"/>
                </a:lnTo>
                <a:lnTo>
                  <a:pt x="447" y="233"/>
                </a:lnTo>
                <a:lnTo>
                  <a:pt x="448" y="235"/>
                </a:lnTo>
                <a:lnTo>
                  <a:pt x="449" y="238"/>
                </a:lnTo>
                <a:lnTo>
                  <a:pt x="450" y="242"/>
                </a:lnTo>
                <a:lnTo>
                  <a:pt x="450" y="373"/>
                </a:lnTo>
                <a:lnTo>
                  <a:pt x="457" y="373"/>
                </a:lnTo>
                <a:lnTo>
                  <a:pt x="465" y="374"/>
                </a:lnTo>
                <a:lnTo>
                  <a:pt x="471" y="376"/>
                </a:lnTo>
                <a:lnTo>
                  <a:pt x="479" y="380"/>
                </a:lnTo>
                <a:lnTo>
                  <a:pt x="485" y="383"/>
                </a:lnTo>
                <a:lnTo>
                  <a:pt x="492" y="386"/>
                </a:lnTo>
                <a:lnTo>
                  <a:pt x="497" y="390"/>
                </a:lnTo>
                <a:lnTo>
                  <a:pt x="502" y="396"/>
                </a:lnTo>
                <a:lnTo>
                  <a:pt x="507" y="401"/>
                </a:lnTo>
                <a:lnTo>
                  <a:pt x="511" y="406"/>
                </a:lnTo>
                <a:lnTo>
                  <a:pt x="515" y="413"/>
                </a:lnTo>
                <a:lnTo>
                  <a:pt x="518" y="419"/>
                </a:lnTo>
                <a:lnTo>
                  <a:pt x="520" y="426"/>
                </a:lnTo>
                <a:lnTo>
                  <a:pt x="523" y="433"/>
                </a:lnTo>
                <a:lnTo>
                  <a:pt x="524" y="441"/>
                </a:lnTo>
                <a:lnTo>
                  <a:pt x="524" y="448"/>
                </a:lnTo>
                <a:lnTo>
                  <a:pt x="524" y="460"/>
                </a:lnTo>
                <a:lnTo>
                  <a:pt x="520" y="471"/>
                </a:lnTo>
                <a:lnTo>
                  <a:pt x="517" y="480"/>
                </a:lnTo>
                <a:lnTo>
                  <a:pt x="512" y="490"/>
                </a:lnTo>
                <a:lnTo>
                  <a:pt x="686" y="664"/>
                </a:lnTo>
                <a:lnTo>
                  <a:pt x="688" y="667"/>
                </a:lnTo>
                <a:lnTo>
                  <a:pt x="690" y="670"/>
                </a:lnTo>
                <a:lnTo>
                  <a:pt x="691" y="673"/>
                </a:lnTo>
                <a:lnTo>
                  <a:pt x="691" y="675"/>
                </a:lnTo>
                <a:lnTo>
                  <a:pt x="691" y="678"/>
                </a:lnTo>
                <a:lnTo>
                  <a:pt x="690" y="680"/>
                </a:lnTo>
                <a:lnTo>
                  <a:pt x="688" y="683"/>
                </a:lnTo>
                <a:lnTo>
                  <a:pt x="686" y="686"/>
                </a:lnTo>
                <a:close/>
                <a:moveTo>
                  <a:pt x="450" y="0"/>
                </a:moveTo>
                <a:lnTo>
                  <a:pt x="426" y="0"/>
                </a:lnTo>
                <a:lnTo>
                  <a:pt x="404" y="2"/>
                </a:lnTo>
                <a:lnTo>
                  <a:pt x="381" y="4"/>
                </a:lnTo>
                <a:lnTo>
                  <a:pt x="359" y="8"/>
                </a:lnTo>
                <a:lnTo>
                  <a:pt x="338" y="14"/>
                </a:lnTo>
                <a:lnTo>
                  <a:pt x="316" y="19"/>
                </a:lnTo>
                <a:lnTo>
                  <a:pt x="295" y="27"/>
                </a:lnTo>
                <a:lnTo>
                  <a:pt x="274" y="35"/>
                </a:lnTo>
                <a:lnTo>
                  <a:pt x="255" y="44"/>
                </a:lnTo>
                <a:lnTo>
                  <a:pt x="236" y="53"/>
                </a:lnTo>
                <a:lnTo>
                  <a:pt x="217" y="64"/>
                </a:lnTo>
                <a:lnTo>
                  <a:pt x="198" y="76"/>
                </a:lnTo>
                <a:lnTo>
                  <a:pt x="181" y="89"/>
                </a:lnTo>
                <a:lnTo>
                  <a:pt x="164" y="103"/>
                </a:lnTo>
                <a:lnTo>
                  <a:pt x="148" y="116"/>
                </a:lnTo>
                <a:lnTo>
                  <a:pt x="132" y="131"/>
                </a:lnTo>
                <a:lnTo>
                  <a:pt x="117" y="146"/>
                </a:lnTo>
                <a:lnTo>
                  <a:pt x="103" y="162"/>
                </a:lnTo>
                <a:lnTo>
                  <a:pt x="90" y="180"/>
                </a:lnTo>
                <a:lnTo>
                  <a:pt x="78" y="198"/>
                </a:lnTo>
                <a:lnTo>
                  <a:pt x="66" y="216"/>
                </a:lnTo>
                <a:lnTo>
                  <a:pt x="55" y="234"/>
                </a:lnTo>
                <a:lnTo>
                  <a:pt x="45" y="253"/>
                </a:lnTo>
                <a:lnTo>
                  <a:pt x="36" y="274"/>
                </a:lnTo>
                <a:lnTo>
                  <a:pt x="28" y="294"/>
                </a:lnTo>
                <a:lnTo>
                  <a:pt x="21" y="314"/>
                </a:lnTo>
                <a:lnTo>
                  <a:pt x="14" y="336"/>
                </a:lnTo>
                <a:lnTo>
                  <a:pt x="10" y="358"/>
                </a:lnTo>
                <a:lnTo>
                  <a:pt x="6" y="380"/>
                </a:lnTo>
                <a:lnTo>
                  <a:pt x="3" y="402"/>
                </a:lnTo>
                <a:lnTo>
                  <a:pt x="2" y="425"/>
                </a:lnTo>
                <a:lnTo>
                  <a:pt x="0" y="448"/>
                </a:lnTo>
                <a:lnTo>
                  <a:pt x="2" y="471"/>
                </a:lnTo>
                <a:lnTo>
                  <a:pt x="3" y="494"/>
                </a:lnTo>
                <a:lnTo>
                  <a:pt x="6" y="517"/>
                </a:lnTo>
                <a:lnTo>
                  <a:pt x="10" y="538"/>
                </a:lnTo>
                <a:lnTo>
                  <a:pt x="14" y="560"/>
                </a:lnTo>
                <a:lnTo>
                  <a:pt x="21" y="582"/>
                </a:lnTo>
                <a:lnTo>
                  <a:pt x="28" y="602"/>
                </a:lnTo>
                <a:lnTo>
                  <a:pt x="36" y="623"/>
                </a:lnTo>
                <a:lnTo>
                  <a:pt x="45" y="643"/>
                </a:lnTo>
                <a:lnTo>
                  <a:pt x="55" y="662"/>
                </a:lnTo>
                <a:lnTo>
                  <a:pt x="66" y="680"/>
                </a:lnTo>
                <a:lnTo>
                  <a:pt x="78" y="698"/>
                </a:lnTo>
                <a:lnTo>
                  <a:pt x="90" y="717"/>
                </a:lnTo>
                <a:lnTo>
                  <a:pt x="103" y="734"/>
                </a:lnTo>
                <a:lnTo>
                  <a:pt x="117" y="750"/>
                </a:lnTo>
                <a:lnTo>
                  <a:pt x="132" y="765"/>
                </a:lnTo>
                <a:lnTo>
                  <a:pt x="148" y="780"/>
                </a:lnTo>
                <a:lnTo>
                  <a:pt x="164" y="795"/>
                </a:lnTo>
                <a:lnTo>
                  <a:pt x="181" y="808"/>
                </a:lnTo>
                <a:lnTo>
                  <a:pt x="198" y="820"/>
                </a:lnTo>
                <a:lnTo>
                  <a:pt x="217" y="832"/>
                </a:lnTo>
                <a:lnTo>
                  <a:pt x="236" y="843"/>
                </a:lnTo>
                <a:lnTo>
                  <a:pt x="255" y="853"/>
                </a:lnTo>
                <a:lnTo>
                  <a:pt x="274" y="861"/>
                </a:lnTo>
                <a:lnTo>
                  <a:pt x="295" y="870"/>
                </a:lnTo>
                <a:lnTo>
                  <a:pt x="316" y="876"/>
                </a:lnTo>
                <a:lnTo>
                  <a:pt x="338" y="882"/>
                </a:lnTo>
                <a:lnTo>
                  <a:pt x="359" y="888"/>
                </a:lnTo>
                <a:lnTo>
                  <a:pt x="381" y="891"/>
                </a:lnTo>
                <a:lnTo>
                  <a:pt x="404" y="894"/>
                </a:lnTo>
                <a:lnTo>
                  <a:pt x="426" y="896"/>
                </a:lnTo>
                <a:lnTo>
                  <a:pt x="450" y="896"/>
                </a:lnTo>
                <a:lnTo>
                  <a:pt x="472" y="896"/>
                </a:lnTo>
                <a:lnTo>
                  <a:pt x="495" y="894"/>
                </a:lnTo>
                <a:lnTo>
                  <a:pt x="517" y="891"/>
                </a:lnTo>
                <a:lnTo>
                  <a:pt x="540" y="888"/>
                </a:lnTo>
                <a:lnTo>
                  <a:pt x="561" y="882"/>
                </a:lnTo>
                <a:lnTo>
                  <a:pt x="583" y="876"/>
                </a:lnTo>
                <a:lnTo>
                  <a:pt x="604" y="870"/>
                </a:lnTo>
                <a:lnTo>
                  <a:pt x="624" y="861"/>
                </a:lnTo>
                <a:lnTo>
                  <a:pt x="644" y="853"/>
                </a:lnTo>
                <a:lnTo>
                  <a:pt x="663" y="843"/>
                </a:lnTo>
                <a:lnTo>
                  <a:pt x="682" y="832"/>
                </a:lnTo>
                <a:lnTo>
                  <a:pt x="700" y="820"/>
                </a:lnTo>
                <a:lnTo>
                  <a:pt x="717" y="808"/>
                </a:lnTo>
                <a:lnTo>
                  <a:pt x="734" y="795"/>
                </a:lnTo>
                <a:lnTo>
                  <a:pt x="751" y="780"/>
                </a:lnTo>
                <a:lnTo>
                  <a:pt x="767" y="765"/>
                </a:lnTo>
                <a:lnTo>
                  <a:pt x="782" y="750"/>
                </a:lnTo>
                <a:lnTo>
                  <a:pt x="795" y="734"/>
                </a:lnTo>
                <a:lnTo>
                  <a:pt x="808" y="717"/>
                </a:lnTo>
                <a:lnTo>
                  <a:pt x="821" y="698"/>
                </a:lnTo>
                <a:lnTo>
                  <a:pt x="833" y="680"/>
                </a:lnTo>
                <a:lnTo>
                  <a:pt x="844" y="662"/>
                </a:lnTo>
                <a:lnTo>
                  <a:pt x="853" y="643"/>
                </a:lnTo>
                <a:lnTo>
                  <a:pt x="863" y="623"/>
                </a:lnTo>
                <a:lnTo>
                  <a:pt x="870" y="602"/>
                </a:lnTo>
                <a:lnTo>
                  <a:pt x="878" y="582"/>
                </a:lnTo>
                <a:lnTo>
                  <a:pt x="884" y="560"/>
                </a:lnTo>
                <a:lnTo>
                  <a:pt x="889" y="538"/>
                </a:lnTo>
                <a:lnTo>
                  <a:pt x="893" y="517"/>
                </a:lnTo>
                <a:lnTo>
                  <a:pt x="896" y="494"/>
                </a:lnTo>
                <a:lnTo>
                  <a:pt x="897" y="471"/>
                </a:lnTo>
                <a:lnTo>
                  <a:pt x="898" y="448"/>
                </a:lnTo>
                <a:lnTo>
                  <a:pt x="897" y="425"/>
                </a:lnTo>
                <a:lnTo>
                  <a:pt x="896" y="402"/>
                </a:lnTo>
                <a:lnTo>
                  <a:pt x="893" y="380"/>
                </a:lnTo>
                <a:lnTo>
                  <a:pt x="889" y="358"/>
                </a:lnTo>
                <a:lnTo>
                  <a:pt x="884" y="336"/>
                </a:lnTo>
                <a:lnTo>
                  <a:pt x="878" y="314"/>
                </a:lnTo>
                <a:lnTo>
                  <a:pt x="870" y="294"/>
                </a:lnTo>
                <a:lnTo>
                  <a:pt x="863" y="274"/>
                </a:lnTo>
                <a:lnTo>
                  <a:pt x="853" y="253"/>
                </a:lnTo>
                <a:lnTo>
                  <a:pt x="844" y="234"/>
                </a:lnTo>
                <a:lnTo>
                  <a:pt x="833" y="216"/>
                </a:lnTo>
                <a:lnTo>
                  <a:pt x="821" y="198"/>
                </a:lnTo>
                <a:lnTo>
                  <a:pt x="808" y="180"/>
                </a:lnTo>
                <a:lnTo>
                  <a:pt x="795" y="162"/>
                </a:lnTo>
                <a:lnTo>
                  <a:pt x="782" y="146"/>
                </a:lnTo>
                <a:lnTo>
                  <a:pt x="767" y="131"/>
                </a:lnTo>
                <a:lnTo>
                  <a:pt x="751" y="116"/>
                </a:lnTo>
                <a:lnTo>
                  <a:pt x="734" y="103"/>
                </a:lnTo>
                <a:lnTo>
                  <a:pt x="717" y="89"/>
                </a:lnTo>
                <a:lnTo>
                  <a:pt x="700" y="76"/>
                </a:lnTo>
                <a:lnTo>
                  <a:pt x="682" y="64"/>
                </a:lnTo>
                <a:lnTo>
                  <a:pt x="663" y="53"/>
                </a:lnTo>
                <a:lnTo>
                  <a:pt x="644" y="44"/>
                </a:lnTo>
                <a:lnTo>
                  <a:pt x="624" y="35"/>
                </a:lnTo>
                <a:lnTo>
                  <a:pt x="604" y="27"/>
                </a:lnTo>
                <a:lnTo>
                  <a:pt x="583" y="19"/>
                </a:lnTo>
                <a:lnTo>
                  <a:pt x="561" y="14"/>
                </a:lnTo>
                <a:lnTo>
                  <a:pt x="540" y="8"/>
                </a:lnTo>
                <a:lnTo>
                  <a:pt x="517" y="4"/>
                </a:lnTo>
                <a:lnTo>
                  <a:pt x="495" y="2"/>
                </a:lnTo>
                <a:lnTo>
                  <a:pt x="472" y="0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00">
            <a:extLst>
              <a:ext uri="{FF2B5EF4-FFF2-40B4-BE49-F238E27FC236}">
                <a16:creationId xmlns:a16="http://schemas.microsoft.com/office/drawing/2014/main" id="{BE0DCB49-E535-4868-BA95-BF721506D15D}"/>
              </a:ext>
            </a:extLst>
          </p:cNvPr>
          <p:cNvSpPr>
            <a:spLocks noEditPoints="1"/>
          </p:cNvSpPr>
          <p:nvPr/>
        </p:nvSpPr>
        <p:spPr bwMode="auto">
          <a:xfrm>
            <a:off x="8575260" y="1991049"/>
            <a:ext cx="1373270" cy="1365643"/>
          </a:xfrm>
          <a:custGeom>
            <a:avLst/>
            <a:gdLst>
              <a:gd name="T0" fmla="*/ 679 w 898"/>
              <a:gd name="T1" fmla="*/ 690 h 896"/>
              <a:gd name="T2" fmla="*/ 667 w 898"/>
              <a:gd name="T3" fmla="*/ 688 h 896"/>
              <a:gd name="T4" fmla="*/ 471 w 898"/>
              <a:gd name="T5" fmla="*/ 520 h 896"/>
              <a:gd name="T6" fmla="*/ 434 w 898"/>
              <a:gd name="T7" fmla="*/ 521 h 896"/>
              <a:gd name="T8" fmla="*/ 407 w 898"/>
              <a:gd name="T9" fmla="*/ 510 h 896"/>
              <a:gd name="T10" fmla="*/ 388 w 898"/>
              <a:gd name="T11" fmla="*/ 490 h 896"/>
              <a:gd name="T12" fmla="*/ 376 w 898"/>
              <a:gd name="T13" fmla="*/ 463 h 896"/>
              <a:gd name="T14" fmla="*/ 378 w 898"/>
              <a:gd name="T15" fmla="*/ 427 h 896"/>
              <a:gd name="T16" fmla="*/ 402 w 898"/>
              <a:gd name="T17" fmla="*/ 391 h 896"/>
              <a:gd name="T18" fmla="*/ 420 w 898"/>
              <a:gd name="T19" fmla="*/ 238 h 896"/>
              <a:gd name="T20" fmla="*/ 426 w 898"/>
              <a:gd name="T21" fmla="*/ 229 h 896"/>
              <a:gd name="T22" fmla="*/ 437 w 898"/>
              <a:gd name="T23" fmla="*/ 227 h 896"/>
              <a:gd name="T24" fmla="*/ 447 w 898"/>
              <a:gd name="T25" fmla="*/ 233 h 896"/>
              <a:gd name="T26" fmla="*/ 450 w 898"/>
              <a:gd name="T27" fmla="*/ 373 h 896"/>
              <a:gd name="T28" fmla="*/ 479 w 898"/>
              <a:gd name="T29" fmla="*/ 380 h 896"/>
              <a:gd name="T30" fmla="*/ 502 w 898"/>
              <a:gd name="T31" fmla="*/ 396 h 896"/>
              <a:gd name="T32" fmla="*/ 518 w 898"/>
              <a:gd name="T33" fmla="*/ 419 h 896"/>
              <a:gd name="T34" fmla="*/ 524 w 898"/>
              <a:gd name="T35" fmla="*/ 448 h 896"/>
              <a:gd name="T36" fmla="*/ 512 w 898"/>
              <a:gd name="T37" fmla="*/ 490 h 896"/>
              <a:gd name="T38" fmla="*/ 691 w 898"/>
              <a:gd name="T39" fmla="*/ 673 h 896"/>
              <a:gd name="T40" fmla="*/ 688 w 898"/>
              <a:gd name="T41" fmla="*/ 683 h 896"/>
              <a:gd name="T42" fmla="*/ 404 w 898"/>
              <a:gd name="T43" fmla="*/ 2 h 896"/>
              <a:gd name="T44" fmla="*/ 316 w 898"/>
              <a:gd name="T45" fmla="*/ 19 h 896"/>
              <a:gd name="T46" fmla="*/ 236 w 898"/>
              <a:gd name="T47" fmla="*/ 53 h 896"/>
              <a:gd name="T48" fmla="*/ 164 w 898"/>
              <a:gd name="T49" fmla="*/ 103 h 896"/>
              <a:gd name="T50" fmla="*/ 103 w 898"/>
              <a:gd name="T51" fmla="*/ 162 h 896"/>
              <a:gd name="T52" fmla="*/ 55 w 898"/>
              <a:gd name="T53" fmla="*/ 234 h 896"/>
              <a:gd name="T54" fmla="*/ 21 w 898"/>
              <a:gd name="T55" fmla="*/ 314 h 896"/>
              <a:gd name="T56" fmla="*/ 3 w 898"/>
              <a:gd name="T57" fmla="*/ 402 h 896"/>
              <a:gd name="T58" fmla="*/ 3 w 898"/>
              <a:gd name="T59" fmla="*/ 494 h 896"/>
              <a:gd name="T60" fmla="*/ 21 w 898"/>
              <a:gd name="T61" fmla="*/ 582 h 896"/>
              <a:gd name="T62" fmla="*/ 55 w 898"/>
              <a:gd name="T63" fmla="*/ 662 h 896"/>
              <a:gd name="T64" fmla="*/ 103 w 898"/>
              <a:gd name="T65" fmla="*/ 734 h 896"/>
              <a:gd name="T66" fmla="*/ 164 w 898"/>
              <a:gd name="T67" fmla="*/ 795 h 896"/>
              <a:gd name="T68" fmla="*/ 236 w 898"/>
              <a:gd name="T69" fmla="*/ 843 h 896"/>
              <a:gd name="T70" fmla="*/ 316 w 898"/>
              <a:gd name="T71" fmla="*/ 876 h 896"/>
              <a:gd name="T72" fmla="*/ 404 w 898"/>
              <a:gd name="T73" fmla="*/ 894 h 896"/>
              <a:gd name="T74" fmla="*/ 495 w 898"/>
              <a:gd name="T75" fmla="*/ 894 h 896"/>
              <a:gd name="T76" fmla="*/ 583 w 898"/>
              <a:gd name="T77" fmla="*/ 876 h 896"/>
              <a:gd name="T78" fmla="*/ 663 w 898"/>
              <a:gd name="T79" fmla="*/ 843 h 896"/>
              <a:gd name="T80" fmla="*/ 734 w 898"/>
              <a:gd name="T81" fmla="*/ 795 h 896"/>
              <a:gd name="T82" fmla="*/ 795 w 898"/>
              <a:gd name="T83" fmla="*/ 734 h 896"/>
              <a:gd name="T84" fmla="*/ 844 w 898"/>
              <a:gd name="T85" fmla="*/ 662 h 896"/>
              <a:gd name="T86" fmla="*/ 878 w 898"/>
              <a:gd name="T87" fmla="*/ 582 h 896"/>
              <a:gd name="T88" fmla="*/ 896 w 898"/>
              <a:gd name="T89" fmla="*/ 494 h 896"/>
              <a:gd name="T90" fmla="*/ 896 w 898"/>
              <a:gd name="T91" fmla="*/ 402 h 896"/>
              <a:gd name="T92" fmla="*/ 878 w 898"/>
              <a:gd name="T93" fmla="*/ 314 h 896"/>
              <a:gd name="T94" fmla="*/ 844 w 898"/>
              <a:gd name="T95" fmla="*/ 234 h 896"/>
              <a:gd name="T96" fmla="*/ 795 w 898"/>
              <a:gd name="T97" fmla="*/ 162 h 896"/>
              <a:gd name="T98" fmla="*/ 734 w 898"/>
              <a:gd name="T99" fmla="*/ 103 h 896"/>
              <a:gd name="T100" fmla="*/ 663 w 898"/>
              <a:gd name="T101" fmla="*/ 53 h 896"/>
              <a:gd name="T102" fmla="*/ 583 w 898"/>
              <a:gd name="T103" fmla="*/ 19 h 896"/>
              <a:gd name="T104" fmla="*/ 495 w 898"/>
              <a:gd name="T105" fmla="*/ 2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8" h="896">
                <a:moveTo>
                  <a:pt x="686" y="686"/>
                </a:moveTo>
                <a:lnTo>
                  <a:pt x="684" y="688"/>
                </a:lnTo>
                <a:lnTo>
                  <a:pt x="681" y="689"/>
                </a:lnTo>
                <a:lnTo>
                  <a:pt x="679" y="690"/>
                </a:lnTo>
                <a:lnTo>
                  <a:pt x="676" y="690"/>
                </a:lnTo>
                <a:lnTo>
                  <a:pt x="672" y="690"/>
                </a:lnTo>
                <a:lnTo>
                  <a:pt x="670" y="689"/>
                </a:lnTo>
                <a:lnTo>
                  <a:pt x="667" y="688"/>
                </a:lnTo>
                <a:lnTo>
                  <a:pt x="665" y="686"/>
                </a:lnTo>
                <a:lnTo>
                  <a:pt x="491" y="511"/>
                </a:lnTo>
                <a:lnTo>
                  <a:pt x="481" y="516"/>
                </a:lnTo>
                <a:lnTo>
                  <a:pt x="471" y="520"/>
                </a:lnTo>
                <a:lnTo>
                  <a:pt x="461" y="522"/>
                </a:lnTo>
                <a:lnTo>
                  <a:pt x="450" y="523"/>
                </a:lnTo>
                <a:lnTo>
                  <a:pt x="441" y="522"/>
                </a:lnTo>
                <a:lnTo>
                  <a:pt x="434" y="521"/>
                </a:lnTo>
                <a:lnTo>
                  <a:pt x="427" y="520"/>
                </a:lnTo>
                <a:lnTo>
                  <a:pt x="420" y="517"/>
                </a:lnTo>
                <a:lnTo>
                  <a:pt x="413" y="513"/>
                </a:lnTo>
                <a:lnTo>
                  <a:pt x="407" y="510"/>
                </a:lnTo>
                <a:lnTo>
                  <a:pt x="402" y="506"/>
                </a:lnTo>
                <a:lnTo>
                  <a:pt x="396" y="501"/>
                </a:lnTo>
                <a:lnTo>
                  <a:pt x="392" y="495"/>
                </a:lnTo>
                <a:lnTo>
                  <a:pt x="388" y="490"/>
                </a:lnTo>
                <a:lnTo>
                  <a:pt x="384" y="483"/>
                </a:lnTo>
                <a:lnTo>
                  <a:pt x="380" y="477"/>
                </a:lnTo>
                <a:lnTo>
                  <a:pt x="378" y="471"/>
                </a:lnTo>
                <a:lnTo>
                  <a:pt x="376" y="463"/>
                </a:lnTo>
                <a:lnTo>
                  <a:pt x="375" y="456"/>
                </a:lnTo>
                <a:lnTo>
                  <a:pt x="375" y="448"/>
                </a:lnTo>
                <a:lnTo>
                  <a:pt x="375" y="436"/>
                </a:lnTo>
                <a:lnTo>
                  <a:pt x="378" y="427"/>
                </a:lnTo>
                <a:lnTo>
                  <a:pt x="381" y="416"/>
                </a:lnTo>
                <a:lnTo>
                  <a:pt x="387" y="407"/>
                </a:lnTo>
                <a:lnTo>
                  <a:pt x="393" y="399"/>
                </a:lnTo>
                <a:lnTo>
                  <a:pt x="402" y="391"/>
                </a:lnTo>
                <a:lnTo>
                  <a:pt x="410" y="385"/>
                </a:lnTo>
                <a:lnTo>
                  <a:pt x="420" y="381"/>
                </a:lnTo>
                <a:lnTo>
                  <a:pt x="420" y="242"/>
                </a:lnTo>
                <a:lnTo>
                  <a:pt x="420" y="238"/>
                </a:lnTo>
                <a:lnTo>
                  <a:pt x="421" y="235"/>
                </a:lnTo>
                <a:lnTo>
                  <a:pt x="422" y="233"/>
                </a:lnTo>
                <a:lnTo>
                  <a:pt x="424" y="231"/>
                </a:lnTo>
                <a:lnTo>
                  <a:pt x="426" y="229"/>
                </a:lnTo>
                <a:lnTo>
                  <a:pt x="428" y="228"/>
                </a:lnTo>
                <a:lnTo>
                  <a:pt x="432" y="227"/>
                </a:lnTo>
                <a:lnTo>
                  <a:pt x="435" y="227"/>
                </a:lnTo>
                <a:lnTo>
                  <a:pt x="437" y="227"/>
                </a:lnTo>
                <a:lnTo>
                  <a:pt x="440" y="228"/>
                </a:lnTo>
                <a:lnTo>
                  <a:pt x="442" y="229"/>
                </a:lnTo>
                <a:lnTo>
                  <a:pt x="445" y="231"/>
                </a:lnTo>
                <a:lnTo>
                  <a:pt x="447" y="233"/>
                </a:lnTo>
                <a:lnTo>
                  <a:pt x="448" y="235"/>
                </a:lnTo>
                <a:lnTo>
                  <a:pt x="449" y="238"/>
                </a:lnTo>
                <a:lnTo>
                  <a:pt x="450" y="242"/>
                </a:lnTo>
                <a:lnTo>
                  <a:pt x="450" y="373"/>
                </a:lnTo>
                <a:lnTo>
                  <a:pt x="457" y="373"/>
                </a:lnTo>
                <a:lnTo>
                  <a:pt x="465" y="374"/>
                </a:lnTo>
                <a:lnTo>
                  <a:pt x="471" y="376"/>
                </a:lnTo>
                <a:lnTo>
                  <a:pt x="479" y="380"/>
                </a:lnTo>
                <a:lnTo>
                  <a:pt x="485" y="383"/>
                </a:lnTo>
                <a:lnTo>
                  <a:pt x="492" y="386"/>
                </a:lnTo>
                <a:lnTo>
                  <a:pt x="497" y="390"/>
                </a:lnTo>
                <a:lnTo>
                  <a:pt x="502" y="396"/>
                </a:lnTo>
                <a:lnTo>
                  <a:pt x="507" y="401"/>
                </a:lnTo>
                <a:lnTo>
                  <a:pt x="511" y="406"/>
                </a:lnTo>
                <a:lnTo>
                  <a:pt x="515" y="413"/>
                </a:lnTo>
                <a:lnTo>
                  <a:pt x="518" y="419"/>
                </a:lnTo>
                <a:lnTo>
                  <a:pt x="520" y="426"/>
                </a:lnTo>
                <a:lnTo>
                  <a:pt x="523" y="433"/>
                </a:lnTo>
                <a:lnTo>
                  <a:pt x="524" y="441"/>
                </a:lnTo>
                <a:lnTo>
                  <a:pt x="524" y="448"/>
                </a:lnTo>
                <a:lnTo>
                  <a:pt x="524" y="460"/>
                </a:lnTo>
                <a:lnTo>
                  <a:pt x="520" y="471"/>
                </a:lnTo>
                <a:lnTo>
                  <a:pt x="517" y="480"/>
                </a:lnTo>
                <a:lnTo>
                  <a:pt x="512" y="490"/>
                </a:lnTo>
                <a:lnTo>
                  <a:pt x="686" y="664"/>
                </a:lnTo>
                <a:lnTo>
                  <a:pt x="688" y="667"/>
                </a:lnTo>
                <a:lnTo>
                  <a:pt x="690" y="670"/>
                </a:lnTo>
                <a:lnTo>
                  <a:pt x="691" y="673"/>
                </a:lnTo>
                <a:lnTo>
                  <a:pt x="691" y="675"/>
                </a:lnTo>
                <a:lnTo>
                  <a:pt x="691" y="678"/>
                </a:lnTo>
                <a:lnTo>
                  <a:pt x="690" y="680"/>
                </a:lnTo>
                <a:lnTo>
                  <a:pt x="688" y="683"/>
                </a:lnTo>
                <a:lnTo>
                  <a:pt x="686" y="686"/>
                </a:lnTo>
                <a:close/>
                <a:moveTo>
                  <a:pt x="450" y="0"/>
                </a:moveTo>
                <a:lnTo>
                  <a:pt x="426" y="0"/>
                </a:lnTo>
                <a:lnTo>
                  <a:pt x="404" y="2"/>
                </a:lnTo>
                <a:lnTo>
                  <a:pt x="381" y="4"/>
                </a:lnTo>
                <a:lnTo>
                  <a:pt x="359" y="8"/>
                </a:lnTo>
                <a:lnTo>
                  <a:pt x="338" y="14"/>
                </a:lnTo>
                <a:lnTo>
                  <a:pt x="316" y="19"/>
                </a:lnTo>
                <a:lnTo>
                  <a:pt x="295" y="27"/>
                </a:lnTo>
                <a:lnTo>
                  <a:pt x="274" y="35"/>
                </a:lnTo>
                <a:lnTo>
                  <a:pt x="255" y="44"/>
                </a:lnTo>
                <a:lnTo>
                  <a:pt x="236" y="53"/>
                </a:lnTo>
                <a:lnTo>
                  <a:pt x="217" y="64"/>
                </a:lnTo>
                <a:lnTo>
                  <a:pt x="198" y="76"/>
                </a:lnTo>
                <a:lnTo>
                  <a:pt x="181" y="89"/>
                </a:lnTo>
                <a:lnTo>
                  <a:pt x="164" y="103"/>
                </a:lnTo>
                <a:lnTo>
                  <a:pt x="148" y="116"/>
                </a:lnTo>
                <a:lnTo>
                  <a:pt x="132" y="131"/>
                </a:lnTo>
                <a:lnTo>
                  <a:pt x="117" y="146"/>
                </a:lnTo>
                <a:lnTo>
                  <a:pt x="103" y="162"/>
                </a:lnTo>
                <a:lnTo>
                  <a:pt x="90" y="180"/>
                </a:lnTo>
                <a:lnTo>
                  <a:pt x="78" y="198"/>
                </a:lnTo>
                <a:lnTo>
                  <a:pt x="66" y="216"/>
                </a:lnTo>
                <a:lnTo>
                  <a:pt x="55" y="234"/>
                </a:lnTo>
                <a:lnTo>
                  <a:pt x="45" y="253"/>
                </a:lnTo>
                <a:lnTo>
                  <a:pt x="36" y="274"/>
                </a:lnTo>
                <a:lnTo>
                  <a:pt x="28" y="294"/>
                </a:lnTo>
                <a:lnTo>
                  <a:pt x="21" y="314"/>
                </a:lnTo>
                <a:lnTo>
                  <a:pt x="14" y="336"/>
                </a:lnTo>
                <a:lnTo>
                  <a:pt x="10" y="358"/>
                </a:lnTo>
                <a:lnTo>
                  <a:pt x="6" y="380"/>
                </a:lnTo>
                <a:lnTo>
                  <a:pt x="3" y="402"/>
                </a:lnTo>
                <a:lnTo>
                  <a:pt x="2" y="425"/>
                </a:lnTo>
                <a:lnTo>
                  <a:pt x="0" y="448"/>
                </a:lnTo>
                <a:lnTo>
                  <a:pt x="2" y="471"/>
                </a:lnTo>
                <a:lnTo>
                  <a:pt x="3" y="494"/>
                </a:lnTo>
                <a:lnTo>
                  <a:pt x="6" y="517"/>
                </a:lnTo>
                <a:lnTo>
                  <a:pt x="10" y="538"/>
                </a:lnTo>
                <a:lnTo>
                  <a:pt x="14" y="560"/>
                </a:lnTo>
                <a:lnTo>
                  <a:pt x="21" y="582"/>
                </a:lnTo>
                <a:lnTo>
                  <a:pt x="28" y="602"/>
                </a:lnTo>
                <a:lnTo>
                  <a:pt x="36" y="623"/>
                </a:lnTo>
                <a:lnTo>
                  <a:pt x="45" y="643"/>
                </a:lnTo>
                <a:lnTo>
                  <a:pt x="55" y="662"/>
                </a:lnTo>
                <a:lnTo>
                  <a:pt x="66" y="680"/>
                </a:lnTo>
                <a:lnTo>
                  <a:pt x="78" y="698"/>
                </a:lnTo>
                <a:lnTo>
                  <a:pt x="90" y="717"/>
                </a:lnTo>
                <a:lnTo>
                  <a:pt x="103" y="734"/>
                </a:lnTo>
                <a:lnTo>
                  <a:pt x="117" y="750"/>
                </a:lnTo>
                <a:lnTo>
                  <a:pt x="132" y="765"/>
                </a:lnTo>
                <a:lnTo>
                  <a:pt x="148" y="780"/>
                </a:lnTo>
                <a:lnTo>
                  <a:pt x="164" y="795"/>
                </a:lnTo>
                <a:lnTo>
                  <a:pt x="181" y="808"/>
                </a:lnTo>
                <a:lnTo>
                  <a:pt x="198" y="820"/>
                </a:lnTo>
                <a:lnTo>
                  <a:pt x="217" y="832"/>
                </a:lnTo>
                <a:lnTo>
                  <a:pt x="236" y="843"/>
                </a:lnTo>
                <a:lnTo>
                  <a:pt x="255" y="853"/>
                </a:lnTo>
                <a:lnTo>
                  <a:pt x="274" y="861"/>
                </a:lnTo>
                <a:lnTo>
                  <a:pt x="295" y="870"/>
                </a:lnTo>
                <a:lnTo>
                  <a:pt x="316" y="876"/>
                </a:lnTo>
                <a:lnTo>
                  <a:pt x="338" y="882"/>
                </a:lnTo>
                <a:lnTo>
                  <a:pt x="359" y="888"/>
                </a:lnTo>
                <a:lnTo>
                  <a:pt x="381" y="891"/>
                </a:lnTo>
                <a:lnTo>
                  <a:pt x="404" y="894"/>
                </a:lnTo>
                <a:lnTo>
                  <a:pt x="426" y="896"/>
                </a:lnTo>
                <a:lnTo>
                  <a:pt x="450" y="896"/>
                </a:lnTo>
                <a:lnTo>
                  <a:pt x="472" y="896"/>
                </a:lnTo>
                <a:lnTo>
                  <a:pt x="495" y="894"/>
                </a:lnTo>
                <a:lnTo>
                  <a:pt x="517" y="891"/>
                </a:lnTo>
                <a:lnTo>
                  <a:pt x="540" y="888"/>
                </a:lnTo>
                <a:lnTo>
                  <a:pt x="561" y="882"/>
                </a:lnTo>
                <a:lnTo>
                  <a:pt x="583" y="876"/>
                </a:lnTo>
                <a:lnTo>
                  <a:pt x="604" y="870"/>
                </a:lnTo>
                <a:lnTo>
                  <a:pt x="624" y="861"/>
                </a:lnTo>
                <a:lnTo>
                  <a:pt x="644" y="853"/>
                </a:lnTo>
                <a:lnTo>
                  <a:pt x="663" y="843"/>
                </a:lnTo>
                <a:lnTo>
                  <a:pt x="682" y="832"/>
                </a:lnTo>
                <a:lnTo>
                  <a:pt x="700" y="820"/>
                </a:lnTo>
                <a:lnTo>
                  <a:pt x="717" y="808"/>
                </a:lnTo>
                <a:lnTo>
                  <a:pt x="734" y="795"/>
                </a:lnTo>
                <a:lnTo>
                  <a:pt x="751" y="780"/>
                </a:lnTo>
                <a:lnTo>
                  <a:pt x="767" y="765"/>
                </a:lnTo>
                <a:lnTo>
                  <a:pt x="782" y="750"/>
                </a:lnTo>
                <a:lnTo>
                  <a:pt x="795" y="734"/>
                </a:lnTo>
                <a:lnTo>
                  <a:pt x="808" y="717"/>
                </a:lnTo>
                <a:lnTo>
                  <a:pt x="821" y="698"/>
                </a:lnTo>
                <a:lnTo>
                  <a:pt x="833" y="680"/>
                </a:lnTo>
                <a:lnTo>
                  <a:pt x="844" y="662"/>
                </a:lnTo>
                <a:lnTo>
                  <a:pt x="853" y="643"/>
                </a:lnTo>
                <a:lnTo>
                  <a:pt x="863" y="623"/>
                </a:lnTo>
                <a:lnTo>
                  <a:pt x="870" y="602"/>
                </a:lnTo>
                <a:lnTo>
                  <a:pt x="878" y="582"/>
                </a:lnTo>
                <a:lnTo>
                  <a:pt x="884" y="560"/>
                </a:lnTo>
                <a:lnTo>
                  <a:pt x="889" y="538"/>
                </a:lnTo>
                <a:lnTo>
                  <a:pt x="893" y="517"/>
                </a:lnTo>
                <a:lnTo>
                  <a:pt x="896" y="494"/>
                </a:lnTo>
                <a:lnTo>
                  <a:pt x="897" y="471"/>
                </a:lnTo>
                <a:lnTo>
                  <a:pt x="898" y="448"/>
                </a:lnTo>
                <a:lnTo>
                  <a:pt x="897" y="425"/>
                </a:lnTo>
                <a:lnTo>
                  <a:pt x="896" y="402"/>
                </a:lnTo>
                <a:lnTo>
                  <a:pt x="893" y="380"/>
                </a:lnTo>
                <a:lnTo>
                  <a:pt x="889" y="358"/>
                </a:lnTo>
                <a:lnTo>
                  <a:pt x="884" y="336"/>
                </a:lnTo>
                <a:lnTo>
                  <a:pt x="878" y="314"/>
                </a:lnTo>
                <a:lnTo>
                  <a:pt x="870" y="294"/>
                </a:lnTo>
                <a:lnTo>
                  <a:pt x="863" y="274"/>
                </a:lnTo>
                <a:lnTo>
                  <a:pt x="853" y="253"/>
                </a:lnTo>
                <a:lnTo>
                  <a:pt x="844" y="234"/>
                </a:lnTo>
                <a:lnTo>
                  <a:pt x="833" y="216"/>
                </a:lnTo>
                <a:lnTo>
                  <a:pt x="821" y="198"/>
                </a:lnTo>
                <a:lnTo>
                  <a:pt x="808" y="180"/>
                </a:lnTo>
                <a:lnTo>
                  <a:pt x="795" y="162"/>
                </a:lnTo>
                <a:lnTo>
                  <a:pt x="782" y="146"/>
                </a:lnTo>
                <a:lnTo>
                  <a:pt x="767" y="131"/>
                </a:lnTo>
                <a:lnTo>
                  <a:pt x="751" y="116"/>
                </a:lnTo>
                <a:lnTo>
                  <a:pt x="734" y="103"/>
                </a:lnTo>
                <a:lnTo>
                  <a:pt x="717" y="89"/>
                </a:lnTo>
                <a:lnTo>
                  <a:pt x="700" y="76"/>
                </a:lnTo>
                <a:lnTo>
                  <a:pt x="682" y="64"/>
                </a:lnTo>
                <a:lnTo>
                  <a:pt x="663" y="53"/>
                </a:lnTo>
                <a:lnTo>
                  <a:pt x="644" y="44"/>
                </a:lnTo>
                <a:lnTo>
                  <a:pt x="624" y="35"/>
                </a:lnTo>
                <a:lnTo>
                  <a:pt x="604" y="27"/>
                </a:lnTo>
                <a:lnTo>
                  <a:pt x="583" y="19"/>
                </a:lnTo>
                <a:lnTo>
                  <a:pt x="561" y="14"/>
                </a:lnTo>
                <a:lnTo>
                  <a:pt x="540" y="8"/>
                </a:lnTo>
                <a:lnTo>
                  <a:pt x="517" y="4"/>
                </a:lnTo>
                <a:lnTo>
                  <a:pt x="495" y="2"/>
                </a:lnTo>
                <a:lnTo>
                  <a:pt x="472" y="0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D50282-35B7-4A32-B3EC-858813A40A92}"/>
              </a:ext>
            </a:extLst>
          </p:cNvPr>
          <p:cNvSpPr txBox="1"/>
          <p:nvPr/>
        </p:nvSpPr>
        <p:spPr>
          <a:xfrm>
            <a:off x="2065725" y="3383242"/>
            <a:ext cx="172876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 year certificate in 1.5 years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FD1BCA5-4F65-45BC-9053-5F3205EA85F3}"/>
              </a:ext>
            </a:extLst>
          </p:cNvPr>
          <p:cNvSpPr/>
          <p:nvPr/>
        </p:nvSpPr>
        <p:spPr>
          <a:xfrm>
            <a:off x="1850265" y="4561404"/>
            <a:ext cx="2152260" cy="51757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22.6% all students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DD193CA-CC2E-4B18-AFAF-085637E87CDF}"/>
              </a:ext>
            </a:extLst>
          </p:cNvPr>
          <p:cNvSpPr/>
          <p:nvPr/>
        </p:nvSpPr>
        <p:spPr>
          <a:xfrm>
            <a:off x="5107963" y="4552080"/>
            <a:ext cx="2152260" cy="5175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13.9% all students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F124955-1533-4690-9E6F-83333BC9F3EE}"/>
              </a:ext>
            </a:extLst>
          </p:cNvPr>
          <p:cNvSpPr/>
          <p:nvPr/>
        </p:nvSpPr>
        <p:spPr>
          <a:xfrm>
            <a:off x="8189477" y="4563562"/>
            <a:ext cx="2152260" cy="5175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55.7% all students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428F79-0150-4FC6-9FD5-A757A32DE1F6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45D74A-3787-4060-99F2-BD482B2A699A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61E21A-26B0-47ED-AC46-1BA32C3D6733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FB6500-171C-4EE9-98F8-6A812FE31E5B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DF388B9-A7B0-405F-816B-4679550E65D2}"/>
              </a:ext>
            </a:extLst>
          </p:cNvPr>
          <p:cNvSpPr txBox="1"/>
          <p:nvPr/>
        </p:nvSpPr>
        <p:spPr>
          <a:xfrm>
            <a:off x="5319713" y="3386750"/>
            <a:ext cx="172876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year associate in 3 years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13D553-7C22-4916-87D9-E779F100161E}"/>
              </a:ext>
            </a:extLst>
          </p:cNvPr>
          <p:cNvSpPr txBox="1"/>
          <p:nvPr/>
        </p:nvSpPr>
        <p:spPr>
          <a:xfrm>
            <a:off x="8579734" y="3383242"/>
            <a:ext cx="172876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 year bachelor’s in 6 years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261F2C3-273A-4B78-9989-357CD4AD44ED}"/>
              </a:ext>
            </a:extLst>
          </p:cNvPr>
          <p:cNvSpPr/>
          <p:nvPr/>
        </p:nvSpPr>
        <p:spPr>
          <a:xfrm>
            <a:off x="1849059" y="5374831"/>
            <a:ext cx="2152260" cy="51757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13.1% remedial students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40A1564-EC1E-4173-A993-691624B3B615}"/>
              </a:ext>
            </a:extLst>
          </p:cNvPr>
          <p:cNvSpPr/>
          <p:nvPr/>
        </p:nvSpPr>
        <p:spPr>
          <a:xfrm>
            <a:off x="5107963" y="5391835"/>
            <a:ext cx="2152260" cy="5175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9.5% remedial students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04F1D4-B08B-48F7-BB11-0362F9403A18}"/>
              </a:ext>
            </a:extLst>
          </p:cNvPr>
          <p:cNvSpPr/>
          <p:nvPr/>
        </p:nvSpPr>
        <p:spPr>
          <a:xfrm>
            <a:off x="8189477" y="5347788"/>
            <a:ext cx="2152260" cy="5175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35.1% remedial studen</a:t>
            </a:r>
            <a:r>
              <a:rPr lang="en-US" sz="1600"/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137741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2951D-C4A7-453F-8574-7C8F6D68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926" y="966455"/>
            <a:ext cx="5614874" cy="145405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</a:rPr>
              <a:t>Brainstorm Activity</a:t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Head with Gears">
            <a:extLst>
              <a:ext uri="{FF2B5EF4-FFF2-40B4-BE49-F238E27FC236}">
                <a16:creationId xmlns:a16="http://schemas.microsoft.com/office/drawing/2014/main" id="{A7190846-9283-4F07-BF82-FB2E608667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2D32-C99C-4141-82F5-49C97492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Complete College America offers up 6 potential solutions to address remedial education at the college level.</a:t>
            </a:r>
          </a:p>
          <a:p>
            <a:r>
              <a:rPr lang="en-US" sz="2000">
                <a:solidFill>
                  <a:srgbClr val="000000"/>
                </a:solidFill>
              </a:rPr>
              <a:t>How do we see these solutions working for that Donnelly Student you described?</a:t>
            </a:r>
          </a:p>
          <a:p>
            <a:r>
              <a:rPr lang="en-US" sz="2000">
                <a:solidFill>
                  <a:srgbClr val="000000"/>
                </a:solidFill>
              </a:rPr>
              <a:t>What are some insights (positive and negative) your group can provide about these solutions? </a:t>
            </a:r>
          </a:p>
        </p:txBody>
      </p:sp>
    </p:spTree>
    <p:extLst>
      <p:ext uri="{BB962C8B-B14F-4D97-AF65-F5344CB8AC3E}">
        <p14:creationId xmlns:p14="http://schemas.microsoft.com/office/powerpoint/2010/main" val="285891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12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3"/>
            <a:ext cx="966651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we’re doing right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E42F4-1CF0-4B31-9C6D-6155B1AE598C}"/>
              </a:ext>
            </a:extLst>
          </p:cNvPr>
          <p:cNvSpPr/>
          <p:nvPr/>
        </p:nvSpPr>
        <p:spPr>
          <a:xfrm>
            <a:off x="876295" y="1378857"/>
            <a:ext cx="5054608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A26D71B-E5A0-4AF4-9B74-D9AB0585AB82}"/>
              </a:ext>
            </a:extLst>
          </p:cNvPr>
          <p:cNvSpPr/>
          <p:nvPr/>
        </p:nvSpPr>
        <p:spPr>
          <a:xfrm rot="16200000">
            <a:off x="5521782" y="1787979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1774312-8F69-4F9C-8B7F-5F722D847371}"/>
              </a:ext>
            </a:extLst>
          </p:cNvPr>
          <p:cNvSpPr/>
          <p:nvPr/>
        </p:nvSpPr>
        <p:spPr>
          <a:xfrm>
            <a:off x="876295" y="2595281"/>
            <a:ext cx="5054608" cy="899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arallelogram 106">
            <a:extLst>
              <a:ext uri="{FF2B5EF4-FFF2-40B4-BE49-F238E27FC236}">
                <a16:creationId xmlns:a16="http://schemas.microsoft.com/office/drawing/2014/main" id="{0B2035FD-DE52-4925-B7F5-637DF14EAE09}"/>
              </a:ext>
            </a:extLst>
          </p:cNvPr>
          <p:cNvSpPr/>
          <p:nvPr/>
        </p:nvSpPr>
        <p:spPr>
          <a:xfrm rot="16200000">
            <a:off x="5521782" y="3004403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54F7801-54B1-4648-B290-3FFE0E5BBCC2}"/>
              </a:ext>
            </a:extLst>
          </p:cNvPr>
          <p:cNvSpPr/>
          <p:nvPr/>
        </p:nvSpPr>
        <p:spPr>
          <a:xfrm>
            <a:off x="876295" y="3811705"/>
            <a:ext cx="5054608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arallelogram 109">
            <a:extLst>
              <a:ext uri="{FF2B5EF4-FFF2-40B4-BE49-F238E27FC236}">
                <a16:creationId xmlns:a16="http://schemas.microsoft.com/office/drawing/2014/main" id="{7E74CA06-239A-4C09-887F-82471454F763}"/>
              </a:ext>
            </a:extLst>
          </p:cNvPr>
          <p:cNvSpPr/>
          <p:nvPr/>
        </p:nvSpPr>
        <p:spPr>
          <a:xfrm rot="16200000">
            <a:off x="5521782" y="4220827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30DA58-8E1E-4F70-B1F2-A126D0A5533A}"/>
              </a:ext>
            </a:extLst>
          </p:cNvPr>
          <p:cNvSpPr/>
          <p:nvPr/>
        </p:nvSpPr>
        <p:spPr>
          <a:xfrm>
            <a:off x="876295" y="5028129"/>
            <a:ext cx="5054608" cy="899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Parallelogram 112">
            <a:extLst>
              <a:ext uri="{FF2B5EF4-FFF2-40B4-BE49-F238E27FC236}">
                <a16:creationId xmlns:a16="http://schemas.microsoft.com/office/drawing/2014/main" id="{52C65D90-2FE6-4CF3-A957-1AC27254B5C4}"/>
              </a:ext>
            </a:extLst>
          </p:cNvPr>
          <p:cNvSpPr/>
          <p:nvPr/>
        </p:nvSpPr>
        <p:spPr>
          <a:xfrm rot="16200000">
            <a:off x="5521782" y="5437251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678DDA-B712-4CF1-984D-3704ED5422CE}"/>
              </a:ext>
            </a:extLst>
          </p:cNvPr>
          <p:cNvSpPr/>
          <p:nvPr/>
        </p:nvSpPr>
        <p:spPr>
          <a:xfrm rot="2700000">
            <a:off x="817355" y="1430637"/>
            <a:ext cx="787400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26A2F026-FB22-4007-A452-DE69F463B9B4}"/>
              </a:ext>
            </a:extLst>
          </p:cNvPr>
          <p:cNvSpPr/>
          <p:nvPr/>
        </p:nvSpPr>
        <p:spPr>
          <a:xfrm rot="2700000">
            <a:off x="817355" y="2646811"/>
            <a:ext cx="787400" cy="787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91AF53C-8351-428C-8C4E-69E61EAC0408}"/>
              </a:ext>
            </a:extLst>
          </p:cNvPr>
          <p:cNvSpPr/>
          <p:nvPr/>
        </p:nvSpPr>
        <p:spPr>
          <a:xfrm rot="2700000">
            <a:off x="817355" y="3862735"/>
            <a:ext cx="787400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0A7FFA8-D045-477A-8ABE-A518C8838315}"/>
              </a:ext>
            </a:extLst>
          </p:cNvPr>
          <p:cNvSpPr/>
          <p:nvPr/>
        </p:nvSpPr>
        <p:spPr>
          <a:xfrm rot="2700000">
            <a:off x="817355" y="5078658"/>
            <a:ext cx="787400" cy="787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E30FF2D-4B91-42D4-ADA3-AA4C2E976952}"/>
              </a:ext>
            </a:extLst>
          </p:cNvPr>
          <p:cNvSpPr txBox="1"/>
          <p:nvPr/>
        </p:nvSpPr>
        <p:spPr>
          <a:xfrm>
            <a:off x="1807838" y="1613356"/>
            <a:ext cx="395796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use a range, not a single cut score for determining remedial coursework.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0540BC8-D76F-452E-9CBE-4D2A4A8B20C6}"/>
              </a:ext>
            </a:extLst>
          </p:cNvPr>
          <p:cNvSpPr txBox="1"/>
          <p:nvPr/>
        </p:nvSpPr>
        <p:spPr>
          <a:xfrm>
            <a:off x="1807838" y="3830761"/>
            <a:ext cx="3957967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offer students who test on the line of remediation a chance to take college level courses with an integrated co-requisite academic support course.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A69799C-C424-4BD2-B86C-234158A3CF43}"/>
              </a:ext>
            </a:extLst>
          </p:cNvPr>
          <p:cNvSpPr txBox="1"/>
          <p:nvPr/>
        </p:nvSpPr>
        <p:spPr>
          <a:xfrm>
            <a:off x="1807838" y="2614337"/>
            <a:ext cx="3957967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offer intensive instruction in Reading/Writing meant for students to complete and move on to college level work in only one semester.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2BC8BB-580E-48B9-9727-2F1E72F067BD}"/>
              </a:ext>
            </a:extLst>
          </p:cNvPr>
          <p:cNvSpPr txBox="1"/>
          <p:nvPr/>
        </p:nvSpPr>
        <p:spPr>
          <a:xfrm>
            <a:off x="1767832" y="5262628"/>
            <a:ext cx="416307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are piloting a accelerated Math competency based course through Aleks.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73A35F7-2D68-4FB5-8FE5-0B0903FF9221}"/>
              </a:ext>
            </a:extLst>
          </p:cNvPr>
          <p:cNvGrpSpPr/>
          <p:nvPr/>
        </p:nvGrpSpPr>
        <p:grpSpPr>
          <a:xfrm>
            <a:off x="1034849" y="1648131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27" name="Freeform 4448">
              <a:extLst>
                <a:ext uri="{FF2B5EF4-FFF2-40B4-BE49-F238E27FC236}">
                  <a16:creationId xmlns:a16="http://schemas.microsoft.com/office/drawing/2014/main" id="{F8C80C9D-A7EF-4002-BE3B-9FB5AB61C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49">
              <a:extLst>
                <a:ext uri="{FF2B5EF4-FFF2-40B4-BE49-F238E27FC236}">
                  <a16:creationId xmlns:a16="http://schemas.microsoft.com/office/drawing/2014/main" id="{3723E3E0-6D77-4CD5-AEB3-D075FAD3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844E3E-B9AE-4553-BE21-365D626149EC}"/>
              </a:ext>
            </a:extLst>
          </p:cNvPr>
          <p:cNvGrpSpPr/>
          <p:nvPr/>
        </p:nvGrpSpPr>
        <p:grpSpPr>
          <a:xfrm>
            <a:off x="1034849" y="2864305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30" name="Freeform 4448">
              <a:extLst>
                <a:ext uri="{FF2B5EF4-FFF2-40B4-BE49-F238E27FC236}">
                  <a16:creationId xmlns:a16="http://schemas.microsoft.com/office/drawing/2014/main" id="{55FDCC32-259D-410C-AAB2-E187FED33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449">
              <a:extLst>
                <a:ext uri="{FF2B5EF4-FFF2-40B4-BE49-F238E27FC236}">
                  <a16:creationId xmlns:a16="http://schemas.microsoft.com/office/drawing/2014/main" id="{C164E87D-1749-4710-8FEE-A0B62994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766EE58-CFF0-4331-95F1-BC0D68BC4093}"/>
              </a:ext>
            </a:extLst>
          </p:cNvPr>
          <p:cNvGrpSpPr/>
          <p:nvPr/>
        </p:nvGrpSpPr>
        <p:grpSpPr>
          <a:xfrm>
            <a:off x="1034849" y="4080229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33" name="Freeform 4448">
              <a:extLst>
                <a:ext uri="{FF2B5EF4-FFF2-40B4-BE49-F238E27FC236}">
                  <a16:creationId xmlns:a16="http://schemas.microsoft.com/office/drawing/2014/main" id="{6ACC69EE-04EC-4169-8CBD-B4CACB63F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449">
              <a:extLst>
                <a:ext uri="{FF2B5EF4-FFF2-40B4-BE49-F238E27FC236}">
                  <a16:creationId xmlns:a16="http://schemas.microsoft.com/office/drawing/2014/main" id="{8F783291-99A8-4187-A931-997AC99D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258EAF6-5DA8-4EE3-940A-ADD2EA96A3B7}"/>
              </a:ext>
            </a:extLst>
          </p:cNvPr>
          <p:cNvGrpSpPr/>
          <p:nvPr/>
        </p:nvGrpSpPr>
        <p:grpSpPr>
          <a:xfrm>
            <a:off x="1034849" y="5296152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36" name="Freeform 4448">
              <a:extLst>
                <a:ext uri="{FF2B5EF4-FFF2-40B4-BE49-F238E27FC236}">
                  <a16:creationId xmlns:a16="http://schemas.microsoft.com/office/drawing/2014/main" id="{A22620DD-6979-44F5-8BC2-5207E1FC4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449">
              <a:extLst>
                <a:ext uri="{FF2B5EF4-FFF2-40B4-BE49-F238E27FC236}">
                  <a16:creationId xmlns:a16="http://schemas.microsoft.com/office/drawing/2014/main" id="{0675195C-1840-4691-AAAA-0979642B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2AE4A7-B2E0-420B-A4B6-F05C7613234D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549C95C-6E08-4288-86DC-7485B1E419CD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EA96ED-23EC-470C-9325-61B6E3FEF9AE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C269B67-B92E-4457-8BEA-52913B1A2AD1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DDE05F-CFF6-44DD-B0C1-469B4CAB5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4" r="25189" b="7526"/>
          <a:stretch/>
        </p:blipFill>
        <p:spPr>
          <a:xfrm>
            <a:off x="6152919" y="1613356"/>
            <a:ext cx="5707827" cy="37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04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13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3"/>
            <a:ext cx="966651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Key Takeaways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ECCF53-86EE-4E4C-8EDB-F197B2319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70" y="4777449"/>
            <a:ext cx="1166473" cy="118794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0B6092-C1DE-43FB-A49D-4ECEA218F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970" y="3101730"/>
            <a:ext cx="1166473" cy="118794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7895DB6-5541-454B-AC96-703B695D5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970" y="1426010"/>
            <a:ext cx="1166473" cy="118794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47FCD06-1E13-42A9-B080-70DC2C60B30B}"/>
              </a:ext>
            </a:extLst>
          </p:cNvPr>
          <p:cNvSpPr txBox="1"/>
          <p:nvPr/>
        </p:nvSpPr>
        <p:spPr>
          <a:xfrm>
            <a:off x="2231985" y="1589093"/>
            <a:ext cx="4191422" cy="8647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have a new “traditional” student who has a different needs as far as time goes. We need to adapt and change to meet the demands of time on our students' schedules.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592E6D-B9CA-4A9A-9C13-0FD390FC1BD4}"/>
              </a:ext>
            </a:extLst>
          </p:cNvPr>
          <p:cNvSpPr txBox="1"/>
          <p:nvPr/>
        </p:nvSpPr>
        <p:spPr>
          <a:xfrm>
            <a:off x="2231984" y="3357145"/>
            <a:ext cx="444396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benefits to students being full-time, even for one semester. One of the biggest benefits is graduation, or completion.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8DBECB-1AB2-4791-9FF7-2A5586A4A112}"/>
              </a:ext>
            </a:extLst>
          </p:cNvPr>
          <p:cNvSpPr txBox="1"/>
          <p:nvPr/>
        </p:nvSpPr>
        <p:spPr>
          <a:xfrm>
            <a:off x="2231984" y="5048253"/>
            <a:ext cx="444396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need to make college credits count for all students and transform our remediation program to boost college completion.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FDACF6-2E4B-4DF4-A678-E69EFDE98A4F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D71C247-F2B6-4B0B-8660-054DF469C832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6240A8-EA62-41E7-BB99-F4ADE1257C26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0180A3E-EE7F-47E5-8743-BAD6F9B308D2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66F6AD4-E8A9-4202-8AC9-4B052E60AF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5947" y="1007497"/>
            <a:ext cx="6568137" cy="524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B37E4DF-6F57-481C-8152-AF62DD289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7" b="4757"/>
          <a:stretch/>
        </p:blipFill>
        <p:spPr>
          <a:xfrm>
            <a:off x="0" y="0"/>
            <a:ext cx="12192000" cy="6857972"/>
          </a:xfrm>
          <a:prstGeom prst="rect">
            <a:avLst/>
          </a:prstGeom>
        </p:spPr>
      </p:pic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CA974497-7327-4D8E-9DBF-539B8D341029}"/>
              </a:ext>
            </a:extLst>
          </p:cNvPr>
          <p:cNvSpPr/>
          <p:nvPr/>
        </p:nvSpPr>
        <p:spPr>
          <a:xfrm>
            <a:off x="3149600" y="1270949"/>
            <a:ext cx="5892800" cy="4762501"/>
          </a:xfrm>
          <a:prstGeom prst="round2SameRect">
            <a:avLst>
              <a:gd name="adj1" fmla="val 0"/>
              <a:gd name="adj2" fmla="val 21818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078AF-0F32-403C-84DA-06A2CCEB3A57}"/>
              </a:ext>
            </a:extLst>
          </p:cNvPr>
          <p:cNvSpPr txBox="1"/>
          <p:nvPr/>
        </p:nvSpPr>
        <p:spPr>
          <a:xfrm>
            <a:off x="3149600" y="2813447"/>
            <a:ext cx="589280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8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D1A752-A450-4433-A084-F89D262AE789}"/>
              </a:ext>
            </a:extLst>
          </p:cNvPr>
          <p:cNvGrpSpPr/>
          <p:nvPr/>
        </p:nvGrpSpPr>
        <p:grpSpPr>
          <a:xfrm>
            <a:off x="5319713" y="5731030"/>
            <a:ext cx="1552574" cy="104747"/>
            <a:chOff x="10163175" y="6705600"/>
            <a:chExt cx="1552574" cy="1523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21AC24E-181F-4BAD-AA1F-055B6114A859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861749-7874-47BC-88E7-45AC6BDAE68C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C7DDAB-5B43-4B6C-B62D-9D3F88C688CC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E26794-31E2-4B66-B46F-ED2073B177E2}"/>
              </a:ext>
            </a:extLst>
          </p:cNvPr>
          <p:cNvCxnSpPr>
            <a:cxnSpLocks/>
          </p:cNvCxnSpPr>
          <p:nvPr/>
        </p:nvCxnSpPr>
        <p:spPr>
          <a:xfrm>
            <a:off x="0" y="1270949"/>
            <a:ext cx="12192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E1E83C2F-06D3-456B-90DA-F6623A78A343}"/>
              </a:ext>
            </a:extLst>
          </p:cNvPr>
          <p:cNvSpPr/>
          <p:nvPr/>
        </p:nvSpPr>
        <p:spPr>
          <a:xfrm>
            <a:off x="5651500" y="824551"/>
            <a:ext cx="889000" cy="889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4404">
            <a:extLst>
              <a:ext uri="{FF2B5EF4-FFF2-40B4-BE49-F238E27FC236}">
                <a16:creationId xmlns:a16="http://schemas.microsoft.com/office/drawing/2014/main" id="{83382779-0286-40AF-A5F2-954311265126}"/>
              </a:ext>
            </a:extLst>
          </p:cNvPr>
          <p:cNvSpPr>
            <a:spLocks noEditPoints="1"/>
          </p:cNvSpPr>
          <p:nvPr/>
        </p:nvSpPr>
        <p:spPr bwMode="auto">
          <a:xfrm>
            <a:off x="5992019" y="1126970"/>
            <a:ext cx="207963" cy="284163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40AF3-0DE5-4B38-97C5-7C3C3A840E8D}"/>
              </a:ext>
            </a:extLst>
          </p:cNvPr>
          <p:cNvSpPr txBox="1"/>
          <p:nvPr/>
        </p:nvSpPr>
        <p:spPr>
          <a:xfrm>
            <a:off x="3761118" y="4336211"/>
            <a:ext cx="46697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Please complete our survey!</a:t>
            </a:r>
          </a:p>
          <a:p>
            <a:pPr algn="ctr"/>
            <a:endParaRPr lang="en-US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4699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70F98-EBE6-4515-AFC6-51BC38A6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73286"/>
            <a:ext cx="3657600" cy="2887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Activity: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Describe a DC student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close up of a necklace&#10;&#10;Description automatically generated">
            <a:extLst>
              <a:ext uri="{FF2B5EF4-FFF2-40B4-BE49-F238E27FC236}">
                <a16:creationId xmlns:a16="http://schemas.microsoft.com/office/drawing/2014/main" id="{0D669613-4EFC-45FC-A37F-030023F1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53" r="-9187" b="7164"/>
          <a:stretch/>
        </p:blipFill>
        <p:spPr>
          <a:xfrm>
            <a:off x="5377644" y="893747"/>
            <a:ext cx="5201184" cy="596425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2963527-2A21-4DC4-817F-D2C2D75B218F}"/>
              </a:ext>
            </a:extLst>
          </p:cNvPr>
          <p:cNvSpPr txBox="1">
            <a:spLocks/>
          </p:cNvSpPr>
          <p:nvPr/>
        </p:nvSpPr>
        <p:spPr>
          <a:xfrm>
            <a:off x="655721" y="2951412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D0B1C3-84C6-4A18-8AC1-6437D45945DB}"/>
              </a:ext>
            </a:extLst>
          </p:cNvPr>
          <p:cNvSpPr txBox="1">
            <a:spLocks/>
          </p:cNvSpPr>
          <p:nvPr/>
        </p:nvSpPr>
        <p:spPr>
          <a:xfrm>
            <a:off x="655721" y="4052962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+mn-lt"/>
              </a:rPr>
              <a:t>How many credit hours does a typical Donnelly student enroll 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+mn-lt"/>
              </a:rPr>
              <a:t>How many hours a week does a Donnelly student work outside of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+mn-lt"/>
              </a:rPr>
              <a:t>Who does the student support (family, children, friends)?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+mn-lt"/>
              </a:rPr>
              <a:t>How much time does a DC student spend commuting to school/work?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FFFFFF"/>
                </a:solidFill>
                <a:latin typeface="+mn-lt"/>
              </a:rPr>
              <a:t>What do you think their main goal is when they start at Donnelly? 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8A59713-CCC0-4CF6-B2DC-3ABF98DBFC86}"/>
              </a:ext>
            </a:extLst>
          </p:cNvPr>
          <p:cNvSpPr/>
          <p:nvPr/>
        </p:nvSpPr>
        <p:spPr>
          <a:xfrm>
            <a:off x="8916269" y="368474"/>
            <a:ext cx="2726882" cy="20337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 me in mind throughout 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7690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463D94-BFCB-4CE8-8EE1-44DCB9CED5B3}"/>
              </a:ext>
            </a:extLst>
          </p:cNvPr>
          <p:cNvCxnSpPr/>
          <p:nvPr/>
        </p:nvCxnSpPr>
        <p:spPr>
          <a:xfrm rot="2700000">
            <a:off x="6017598" y="1268009"/>
            <a:ext cx="0" cy="457200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22C4C0B-E159-4940-B3D7-1BC030A87523}"/>
              </a:ext>
            </a:extLst>
          </p:cNvPr>
          <p:cNvCxnSpPr/>
          <p:nvPr/>
        </p:nvCxnSpPr>
        <p:spPr>
          <a:xfrm rot="2700000">
            <a:off x="3824016" y="3516591"/>
            <a:ext cx="4572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1D1910-EAB1-4C07-87B0-A5550643F546}"/>
              </a:ext>
            </a:extLst>
          </p:cNvPr>
          <p:cNvCxnSpPr/>
          <p:nvPr/>
        </p:nvCxnSpPr>
        <p:spPr>
          <a:xfrm>
            <a:off x="3810000" y="3695700"/>
            <a:ext cx="4572000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3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2"/>
            <a:ext cx="966651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Some facts about time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BEBF69A-EC09-4B95-872B-41701006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0301" y="2518730"/>
            <a:ext cx="2311400" cy="235394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748908-647F-4C33-A23B-161405657FED}"/>
              </a:ext>
            </a:extLst>
          </p:cNvPr>
          <p:cNvSpPr/>
          <p:nvPr/>
        </p:nvSpPr>
        <p:spPr>
          <a:xfrm>
            <a:off x="7699747" y="1104342"/>
            <a:ext cx="4136653" cy="88302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80974CC-518A-465F-B282-E7E4D71A1942}"/>
              </a:ext>
            </a:extLst>
          </p:cNvPr>
          <p:cNvSpPr/>
          <p:nvPr/>
        </p:nvSpPr>
        <p:spPr>
          <a:xfrm>
            <a:off x="355600" y="1104342"/>
            <a:ext cx="4136653" cy="88302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58CB34B-842F-47F8-9BFE-8476E384BE83}"/>
              </a:ext>
            </a:extLst>
          </p:cNvPr>
          <p:cNvSpPr/>
          <p:nvPr/>
        </p:nvSpPr>
        <p:spPr>
          <a:xfrm>
            <a:off x="7796385" y="5123787"/>
            <a:ext cx="4136653" cy="88302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6B27AC4-36EE-4E0F-90E6-A0CC7C9552B0}"/>
              </a:ext>
            </a:extLst>
          </p:cNvPr>
          <p:cNvSpPr/>
          <p:nvPr/>
        </p:nvSpPr>
        <p:spPr>
          <a:xfrm>
            <a:off x="330872" y="5170861"/>
            <a:ext cx="4136653" cy="8830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027B874-972E-417A-B532-877798FF2979}"/>
              </a:ext>
            </a:extLst>
          </p:cNvPr>
          <p:cNvSpPr/>
          <p:nvPr/>
        </p:nvSpPr>
        <p:spPr>
          <a:xfrm>
            <a:off x="8603506" y="3254189"/>
            <a:ext cx="3232894" cy="883022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DF993EF-73C4-49D7-8E69-79E50FD16A9F}"/>
              </a:ext>
            </a:extLst>
          </p:cNvPr>
          <p:cNvSpPr/>
          <p:nvPr/>
        </p:nvSpPr>
        <p:spPr>
          <a:xfrm>
            <a:off x="192126" y="3254189"/>
            <a:ext cx="3396368" cy="88302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C2C9225-B80B-443F-AB93-BF5832C95ED2}"/>
              </a:ext>
            </a:extLst>
          </p:cNvPr>
          <p:cNvSpPr/>
          <p:nvPr/>
        </p:nvSpPr>
        <p:spPr>
          <a:xfrm>
            <a:off x="3505871" y="991788"/>
            <a:ext cx="1083020" cy="1083020"/>
          </a:xfrm>
          <a:prstGeom prst="ellipse">
            <a:avLst/>
          </a:prstGeom>
          <a:solidFill>
            <a:schemeClr val="tx2"/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50929B1-933C-4790-9C3A-7C45F0C61BC5}"/>
              </a:ext>
            </a:extLst>
          </p:cNvPr>
          <p:cNvSpPr/>
          <p:nvPr/>
        </p:nvSpPr>
        <p:spPr>
          <a:xfrm>
            <a:off x="7603109" y="991788"/>
            <a:ext cx="1083020" cy="108302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B74BAE-25A2-40AE-9986-744611AEE6F3}"/>
              </a:ext>
            </a:extLst>
          </p:cNvPr>
          <p:cNvSpPr/>
          <p:nvPr/>
        </p:nvSpPr>
        <p:spPr>
          <a:xfrm>
            <a:off x="3504952" y="5112149"/>
            <a:ext cx="1083020" cy="1083020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89A32E-8FFE-4703-897F-2B37E8B4303E}"/>
              </a:ext>
            </a:extLst>
          </p:cNvPr>
          <p:cNvSpPr/>
          <p:nvPr/>
        </p:nvSpPr>
        <p:spPr>
          <a:xfrm>
            <a:off x="7617732" y="5020233"/>
            <a:ext cx="1083020" cy="1083020"/>
          </a:xfrm>
          <a:prstGeom prst="ellipse">
            <a:avLst/>
          </a:prstGeom>
          <a:solidFill>
            <a:schemeClr val="tx2"/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B16711F-065C-4F18-A7DA-B57C9C5F4E67}"/>
              </a:ext>
            </a:extLst>
          </p:cNvPr>
          <p:cNvSpPr/>
          <p:nvPr/>
        </p:nvSpPr>
        <p:spPr>
          <a:xfrm>
            <a:off x="8513404" y="3154190"/>
            <a:ext cx="1083020" cy="1083020"/>
          </a:xfrm>
          <a:prstGeom prst="ellipse">
            <a:avLst/>
          </a:prstGeom>
          <a:solidFill>
            <a:schemeClr val="accent2"/>
          </a:solidFill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E93F7D3-A90A-4FC8-92EA-F012679649B0}"/>
              </a:ext>
            </a:extLst>
          </p:cNvPr>
          <p:cNvSpPr/>
          <p:nvPr/>
        </p:nvSpPr>
        <p:spPr>
          <a:xfrm>
            <a:off x="2595576" y="3154190"/>
            <a:ext cx="1083020" cy="108302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AF4A1B-6313-486D-B7E0-B11571DD167C}"/>
              </a:ext>
            </a:extLst>
          </p:cNvPr>
          <p:cNvSpPr txBox="1"/>
          <p:nvPr/>
        </p:nvSpPr>
        <p:spPr>
          <a:xfrm>
            <a:off x="684057" y="1266409"/>
            <a:ext cx="2725175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75% of today’s students are working full time (either at a job or at home) and going to class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D9A90D-F911-422F-BC6A-132F521033E6}"/>
              </a:ext>
            </a:extLst>
          </p:cNvPr>
          <p:cNvSpPr txBox="1"/>
          <p:nvPr/>
        </p:nvSpPr>
        <p:spPr>
          <a:xfrm>
            <a:off x="659330" y="5406925"/>
            <a:ext cx="272517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40% of students work 30 hours or more per week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6892A96-F975-4E9F-A664-9A8F9092D4AC}"/>
              </a:ext>
            </a:extLst>
          </p:cNvPr>
          <p:cNvSpPr txBox="1"/>
          <p:nvPr/>
        </p:nvSpPr>
        <p:spPr>
          <a:xfrm>
            <a:off x="8700144" y="1174076"/>
            <a:ext cx="3232894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50% of students who enroll full time at least some of the time are more likely to complete college than those who are always part time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1844593-65C3-4798-879A-6EE5D263A9C3}"/>
              </a:ext>
            </a:extLst>
          </p:cNvPr>
          <p:cNvSpPr txBox="1"/>
          <p:nvPr/>
        </p:nvSpPr>
        <p:spPr>
          <a:xfrm>
            <a:off x="9727828" y="3234036"/>
            <a:ext cx="2108572" cy="9233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½ of working college students who work more than 15 hours per week have a grade average of C or lower.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B77BEE6-0BD8-44A7-BD66-35CCA21D6F1C}"/>
              </a:ext>
            </a:extLst>
          </p:cNvPr>
          <p:cNvSpPr txBox="1"/>
          <p:nvPr/>
        </p:nvSpPr>
        <p:spPr>
          <a:xfrm>
            <a:off x="129062" y="3345756"/>
            <a:ext cx="2476129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38% of community college students are enrolled full time graduate with their associate degree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38D98-F5B3-48C2-979B-28147BF0422A}"/>
              </a:ext>
            </a:extLst>
          </p:cNvPr>
          <p:cNvGrpSpPr/>
          <p:nvPr/>
        </p:nvGrpSpPr>
        <p:grpSpPr>
          <a:xfrm>
            <a:off x="4067088" y="6195169"/>
            <a:ext cx="4193877" cy="708167"/>
            <a:chOff x="10163175" y="6705600"/>
            <a:chExt cx="1552574" cy="1523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147EA0-4A99-4507-8D85-F72CAD1ADCAA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Time is the Enemy by Complete College America 2011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5201352-8FAF-46A9-8154-28D14F5C044C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Center for Community College Student Engagement National Report 2017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19C39E5-75A9-47F7-BCE1-D6A565411AFA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/>
                <a:t>Georgetown University’s Center on Education and the Workforce Report 2015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FA84BD-BB6D-47E3-90BA-5E9D87AA7009}"/>
              </a:ext>
            </a:extLst>
          </p:cNvPr>
          <p:cNvSpPr txBox="1"/>
          <p:nvPr/>
        </p:nvSpPr>
        <p:spPr>
          <a:xfrm>
            <a:off x="8879405" y="5346521"/>
            <a:ext cx="2725175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Only 25% of part time students ever make it to graduation</a:t>
            </a:r>
          </a:p>
        </p:txBody>
      </p:sp>
    </p:spTree>
    <p:extLst>
      <p:ext uri="{BB962C8B-B14F-4D97-AF65-F5344CB8AC3E}">
        <p14:creationId xmlns:p14="http://schemas.microsoft.com/office/powerpoint/2010/main" val="203932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4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3"/>
            <a:ext cx="966651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TIME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EABD8-9D9D-43DD-AF13-9C7AA5C3DAD7}"/>
              </a:ext>
            </a:extLst>
          </p:cNvPr>
          <p:cNvSpPr/>
          <p:nvPr/>
        </p:nvSpPr>
        <p:spPr>
          <a:xfrm>
            <a:off x="552450" y="2393950"/>
            <a:ext cx="3028950" cy="37750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663432-8E67-4E6F-8D40-75996FCE5313}"/>
              </a:ext>
            </a:extLst>
          </p:cNvPr>
          <p:cNvSpPr/>
          <p:nvPr/>
        </p:nvSpPr>
        <p:spPr>
          <a:xfrm>
            <a:off x="8679289" y="2393950"/>
            <a:ext cx="3028950" cy="37750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1D3A9AAA-0A0C-44BC-AA12-1B48922EC9C6}"/>
              </a:ext>
            </a:extLst>
          </p:cNvPr>
          <p:cNvSpPr/>
          <p:nvPr/>
        </p:nvSpPr>
        <p:spPr>
          <a:xfrm>
            <a:off x="552450" y="1222375"/>
            <a:ext cx="3028950" cy="104775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Full Time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5E1EAA0D-0B7C-45BA-9226-65C2235DBECD}"/>
              </a:ext>
            </a:extLst>
          </p:cNvPr>
          <p:cNvSpPr/>
          <p:nvPr/>
        </p:nvSpPr>
        <p:spPr>
          <a:xfrm>
            <a:off x="4581525" y="1222375"/>
            <a:ext cx="3028950" cy="1047750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Vs.</a:t>
            </a:r>
          </a:p>
        </p:txBody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A5B6D196-2977-4DA9-B3B2-8A4C3A620428}"/>
              </a:ext>
            </a:extLst>
          </p:cNvPr>
          <p:cNvSpPr/>
          <p:nvPr/>
        </p:nvSpPr>
        <p:spPr>
          <a:xfrm>
            <a:off x="8610600" y="1222375"/>
            <a:ext cx="3028950" cy="10477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Part Time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E12E60-6B56-4D78-9CF6-68DA809B1D9F}"/>
              </a:ext>
            </a:extLst>
          </p:cNvPr>
          <p:cNvSpPr/>
          <p:nvPr/>
        </p:nvSpPr>
        <p:spPr>
          <a:xfrm>
            <a:off x="1643062" y="2517775"/>
            <a:ext cx="847725" cy="847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EEB9A46-CC0F-407E-8ECC-F6421FA83005}"/>
              </a:ext>
            </a:extLst>
          </p:cNvPr>
          <p:cNvSpPr/>
          <p:nvPr/>
        </p:nvSpPr>
        <p:spPr>
          <a:xfrm>
            <a:off x="9701213" y="2517775"/>
            <a:ext cx="847725" cy="847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ED19F4-329E-4634-BA0F-2E0DF408945E}"/>
              </a:ext>
            </a:extLst>
          </p:cNvPr>
          <p:cNvSpPr txBox="1"/>
          <p:nvPr/>
        </p:nvSpPr>
        <p:spPr>
          <a:xfrm>
            <a:off x="733423" y="3861137"/>
            <a:ext cx="2667002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18.8% of Full Time Students Earn a 2 year associates degree within 4 years.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7DE54D-2216-4EB7-8688-D6D09350AE66}"/>
              </a:ext>
            </a:extLst>
          </p:cNvPr>
          <p:cNvSpPr txBox="1"/>
          <p:nvPr/>
        </p:nvSpPr>
        <p:spPr>
          <a:xfrm>
            <a:off x="8791574" y="3861137"/>
            <a:ext cx="2667002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7.8% of Part Time students earn a 2 year associates degree within 4 years.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B51638-2CF2-4481-AFF3-AC4D2F6A44C1}"/>
              </a:ext>
            </a:extLst>
          </p:cNvPr>
          <p:cNvGrpSpPr/>
          <p:nvPr/>
        </p:nvGrpSpPr>
        <p:grpSpPr>
          <a:xfrm>
            <a:off x="972459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73" name="Freeform 3579">
              <a:extLst>
                <a:ext uri="{FF2B5EF4-FFF2-40B4-BE49-F238E27FC236}">
                  <a16:creationId xmlns:a16="http://schemas.microsoft.com/office/drawing/2014/main" id="{96729805-909B-4DDF-B896-594440146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83">
              <a:extLst>
                <a:ext uri="{FF2B5EF4-FFF2-40B4-BE49-F238E27FC236}">
                  <a16:creationId xmlns:a16="http://schemas.microsoft.com/office/drawing/2014/main" id="{4CDB9FC1-DD50-4D03-AE3D-6D81DDF3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B18941A-BB2F-4AE8-9DAE-38DA5DA55B6F}"/>
              </a:ext>
            </a:extLst>
          </p:cNvPr>
          <p:cNvGrpSpPr/>
          <p:nvPr/>
        </p:nvGrpSpPr>
        <p:grpSpPr>
          <a:xfrm>
            <a:off x="1205090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78" name="Freeform 3579">
              <a:extLst>
                <a:ext uri="{FF2B5EF4-FFF2-40B4-BE49-F238E27FC236}">
                  <a16:creationId xmlns:a16="http://schemas.microsoft.com/office/drawing/2014/main" id="{A4C555AB-0FFD-44F9-B46B-7FF2D2D30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583">
              <a:extLst>
                <a:ext uri="{FF2B5EF4-FFF2-40B4-BE49-F238E27FC236}">
                  <a16:creationId xmlns:a16="http://schemas.microsoft.com/office/drawing/2014/main" id="{2364D639-D4FE-4325-9E3C-1BAAA0F5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24033DE-1CAA-4428-986F-187DCD62304B}"/>
              </a:ext>
            </a:extLst>
          </p:cNvPr>
          <p:cNvGrpSpPr/>
          <p:nvPr/>
        </p:nvGrpSpPr>
        <p:grpSpPr>
          <a:xfrm>
            <a:off x="1437721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81" name="Freeform 3579">
              <a:extLst>
                <a:ext uri="{FF2B5EF4-FFF2-40B4-BE49-F238E27FC236}">
                  <a16:creationId xmlns:a16="http://schemas.microsoft.com/office/drawing/2014/main" id="{6FE06B7B-0780-41F5-95C9-BFA51C8A4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583">
              <a:extLst>
                <a:ext uri="{FF2B5EF4-FFF2-40B4-BE49-F238E27FC236}">
                  <a16:creationId xmlns:a16="http://schemas.microsoft.com/office/drawing/2014/main" id="{9B9E8E37-45C2-42DA-8039-B7EC1D7C0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51E15C-DC32-4E80-9770-ECE8462A8EFE}"/>
              </a:ext>
            </a:extLst>
          </p:cNvPr>
          <p:cNvGrpSpPr/>
          <p:nvPr/>
        </p:nvGrpSpPr>
        <p:grpSpPr>
          <a:xfrm>
            <a:off x="1670352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84" name="Freeform 3579">
              <a:extLst>
                <a:ext uri="{FF2B5EF4-FFF2-40B4-BE49-F238E27FC236}">
                  <a16:creationId xmlns:a16="http://schemas.microsoft.com/office/drawing/2014/main" id="{B831CA74-A177-4111-B323-BB618C00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583">
              <a:extLst>
                <a:ext uri="{FF2B5EF4-FFF2-40B4-BE49-F238E27FC236}">
                  <a16:creationId xmlns:a16="http://schemas.microsoft.com/office/drawing/2014/main" id="{C06E9CBE-D71B-4AB7-A5CD-82660804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B6976A7-993D-4A8A-B6CA-407E2CC623C1}"/>
              </a:ext>
            </a:extLst>
          </p:cNvPr>
          <p:cNvGrpSpPr/>
          <p:nvPr/>
        </p:nvGrpSpPr>
        <p:grpSpPr>
          <a:xfrm>
            <a:off x="1902983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87" name="Freeform 3579">
              <a:extLst>
                <a:ext uri="{FF2B5EF4-FFF2-40B4-BE49-F238E27FC236}">
                  <a16:creationId xmlns:a16="http://schemas.microsoft.com/office/drawing/2014/main" id="{2405847B-9256-4D75-AD0E-C0F34A222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583">
              <a:extLst>
                <a:ext uri="{FF2B5EF4-FFF2-40B4-BE49-F238E27FC236}">
                  <a16:creationId xmlns:a16="http://schemas.microsoft.com/office/drawing/2014/main" id="{4FC4CEE0-300B-47FD-B110-0EFC8DD9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9F9C1C-1436-4C63-80D3-3D4FFD240504}"/>
              </a:ext>
            </a:extLst>
          </p:cNvPr>
          <p:cNvGrpSpPr/>
          <p:nvPr/>
        </p:nvGrpSpPr>
        <p:grpSpPr>
          <a:xfrm>
            <a:off x="2135614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90" name="Freeform 3579">
              <a:extLst>
                <a:ext uri="{FF2B5EF4-FFF2-40B4-BE49-F238E27FC236}">
                  <a16:creationId xmlns:a16="http://schemas.microsoft.com/office/drawing/2014/main" id="{FBD8EAD7-6EFF-48A0-96B3-AB793B411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583">
              <a:extLst>
                <a:ext uri="{FF2B5EF4-FFF2-40B4-BE49-F238E27FC236}">
                  <a16:creationId xmlns:a16="http://schemas.microsoft.com/office/drawing/2014/main" id="{CE6228EC-4148-4499-9ECF-5CB2B92F3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09DADC8-ED3D-4D7B-82D1-CC9ADDFA2AB1}"/>
              </a:ext>
            </a:extLst>
          </p:cNvPr>
          <p:cNvGrpSpPr/>
          <p:nvPr/>
        </p:nvGrpSpPr>
        <p:grpSpPr>
          <a:xfrm>
            <a:off x="2368245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93" name="Freeform 3579">
              <a:extLst>
                <a:ext uri="{FF2B5EF4-FFF2-40B4-BE49-F238E27FC236}">
                  <a16:creationId xmlns:a16="http://schemas.microsoft.com/office/drawing/2014/main" id="{AFD41CB8-293F-4158-821A-4385E998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583">
              <a:extLst>
                <a:ext uri="{FF2B5EF4-FFF2-40B4-BE49-F238E27FC236}">
                  <a16:creationId xmlns:a16="http://schemas.microsoft.com/office/drawing/2014/main" id="{171C8D67-C342-4F20-9602-7DC70DAA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86629C4-6FDF-43A9-8630-8853B5473F54}"/>
              </a:ext>
            </a:extLst>
          </p:cNvPr>
          <p:cNvGrpSpPr/>
          <p:nvPr/>
        </p:nvGrpSpPr>
        <p:grpSpPr>
          <a:xfrm>
            <a:off x="2600876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96" name="Freeform 3579">
              <a:extLst>
                <a:ext uri="{FF2B5EF4-FFF2-40B4-BE49-F238E27FC236}">
                  <a16:creationId xmlns:a16="http://schemas.microsoft.com/office/drawing/2014/main" id="{94C3E94D-42CF-4CF2-BFC1-D5CEE87EB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583">
              <a:extLst>
                <a:ext uri="{FF2B5EF4-FFF2-40B4-BE49-F238E27FC236}">
                  <a16:creationId xmlns:a16="http://schemas.microsoft.com/office/drawing/2014/main" id="{E3BE1FAB-8937-4729-BADD-27341713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D31BEE1-F9B1-4943-8805-A2FDBD6BEC7A}"/>
              </a:ext>
            </a:extLst>
          </p:cNvPr>
          <p:cNvGrpSpPr/>
          <p:nvPr/>
        </p:nvGrpSpPr>
        <p:grpSpPr>
          <a:xfrm>
            <a:off x="2833507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99" name="Freeform 3579">
              <a:extLst>
                <a:ext uri="{FF2B5EF4-FFF2-40B4-BE49-F238E27FC236}">
                  <a16:creationId xmlns:a16="http://schemas.microsoft.com/office/drawing/2014/main" id="{1E0BCB4D-3080-4B29-90CC-7C6CF5B3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583">
              <a:extLst>
                <a:ext uri="{FF2B5EF4-FFF2-40B4-BE49-F238E27FC236}">
                  <a16:creationId xmlns:a16="http://schemas.microsoft.com/office/drawing/2014/main" id="{1143F4C4-B0E1-4586-8C13-F4F078E1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3EC7E6-04FF-4F9A-9C04-1E1E034431C4}"/>
              </a:ext>
            </a:extLst>
          </p:cNvPr>
          <p:cNvGrpSpPr/>
          <p:nvPr/>
        </p:nvGrpSpPr>
        <p:grpSpPr>
          <a:xfrm>
            <a:off x="3066141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02" name="Freeform 3579">
              <a:extLst>
                <a:ext uri="{FF2B5EF4-FFF2-40B4-BE49-F238E27FC236}">
                  <a16:creationId xmlns:a16="http://schemas.microsoft.com/office/drawing/2014/main" id="{FC57EF6B-4160-4759-A64C-427145CE5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583">
              <a:extLst>
                <a:ext uri="{FF2B5EF4-FFF2-40B4-BE49-F238E27FC236}">
                  <a16:creationId xmlns:a16="http://schemas.microsoft.com/office/drawing/2014/main" id="{A0E8316F-7FF0-407D-9971-ABDB097C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C6AAD90-782F-4933-910B-4CD076D63BDF}"/>
              </a:ext>
            </a:extLst>
          </p:cNvPr>
          <p:cNvGrpSpPr/>
          <p:nvPr/>
        </p:nvGrpSpPr>
        <p:grpSpPr>
          <a:xfrm>
            <a:off x="972459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33" name="Freeform 3579">
              <a:extLst>
                <a:ext uri="{FF2B5EF4-FFF2-40B4-BE49-F238E27FC236}">
                  <a16:creationId xmlns:a16="http://schemas.microsoft.com/office/drawing/2014/main" id="{650F9BBF-070E-4D78-B2C6-CFC386A8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83">
              <a:extLst>
                <a:ext uri="{FF2B5EF4-FFF2-40B4-BE49-F238E27FC236}">
                  <a16:creationId xmlns:a16="http://schemas.microsoft.com/office/drawing/2014/main" id="{E2BF7918-4104-4D4F-B62C-3E14F5B90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EF94C44-0634-484F-80E4-A9113EF4AC7B}"/>
              </a:ext>
            </a:extLst>
          </p:cNvPr>
          <p:cNvGrpSpPr/>
          <p:nvPr/>
        </p:nvGrpSpPr>
        <p:grpSpPr>
          <a:xfrm>
            <a:off x="1205090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31" name="Freeform 3579">
              <a:extLst>
                <a:ext uri="{FF2B5EF4-FFF2-40B4-BE49-F238E27FC236}">
                  <a16:creationId xmlns:a16="http://schemas.microsoft.com/office/drawing/2014/main" id="{6F46E06F-5662-41B1-837D-817AF2DC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583">
              <a:extLst>
                <a:ext uri="{FF2B5EF4-FFF2-40B4-BE49-F238E27FC236}">
                  <a16:creationId xmlns:a16="http://schemas.microsoft.com/office/drawing/2014/main" id="{4897E078-6EFB-4B81-BC78-E6D3F48F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6D55CC-5A8D-4674-9FEF-2D2EA364A7CB}"/>
              </a:ext>
            </a:extLst>
          </p:cNvPr>
          <p:cNvGrpSpPr/>
          <p:nvPr/>
        </p:nvGrpSpPr>
        <p:grpSpPr>
          <a:xfrm>
            <a:off x="143772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9" name="Freeform 3579">
              <a:extLst>
                <a:ext uri="{FF2B5EF4-FFF2-40B4-BE49-F238E27FC236}">
                  <a16:creationId xmlns:a16="http://schemas.microsoft.com/office/drawing/2014/main" id="{2DAB4CBD-18CE-41E2-B628-3001F7B1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583">
              <a:extLst>
                <a:ext uri="{FF2B5EF4-FFF2-40B4-BE49-F238E27FC236}">
                  <a16:creationId xmlns:a16="http://schemas.microsoft.com/office/drawing/2014/main" id="{ED8794A5-A298-4CC7-8E59-DBF94704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0719D7-25C7-4B9A-AA3D-B3E46EED4A23}"/>
              </a:ext>
            </a:extLst>
          </p:cNvPr>
          <p:cNvGrpSpPr/>
          <p:nvPr/>
        </p:nvGrpSpPr>
        <p:grpSpPr>
          <a:xfrm>
            <a:off x="1670352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7" name="Freeform 3579">
              <a:extLst>
                <a:ext uri="{FF2B5EF4-FFF2-40B4-BE49-F238E27FC236}">
                  <a16:creationId xmlns:a16="http://schemas.microsoft.com/office/drawing/2014/main" id="{1CE1126C-9B7F-4AA3-A072-28399E26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583">
              <a:extLst>
                <a:ext uri="{FF2B5EF4-FFF2-40B4-BE49-F238E27FC236}">
                  <a16:creationId xmlns:a16="http://schemas.microsoft.com/office/drawing/2014/main" id="{A4313B26-2072-4E03-8B0B-A35FE9B0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4A9EC82-AD80-4258-B89E-A144222BC002}"/>
              </a:ext>
            </a:extLst>
          </p:cNvPr>
          <p:cNvGrpSpPr/>
          <p:nvPr/>
        </p:nvGrpSpPr>
        <p:grpSpPr>
          <a:xfrm>
            <a:off x="1902983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5" name="Freeform 3579">
              <a:extLst>
                <a:ext uri="{FF2B5EF4-FFF2-40B4-BE49-F238E27FC236}">
                  <a16:creationId xmlns:a16="http://schemas.microsoft.com/office/drawing/2014/main" id="{1DCD0C71-F9C9-4FCC-9AE2-1824ACB37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583">
              <a:extLst>
                <a:ext uri="{FF2B5EF4-FFF2-40B4-BE49-F238E27FC236}">
                  <a16:creationId xmlns:a16="http://schemas.microsoft.com/office/drawing/2014/main" id="{44914602-41A6-43EC-92AE-7B84DA20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09F5543-5F3D-4BD4-92F9-0D163DF03D81}"/>
              </a:ext>
            </a:extLst>
          </p:cNvPr>
          <p:cNvGrpSpPr/>
          <p:nvPr/>
        </p:nvGrpSpPr>
        <p:grpSpPr>
          <a:xfrm>
            <a:off x="2135614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3" name="Freeform 3579">
              <a:extLst>
                <a:ext uri="{FF2B5EF4-FFF2-40B4-BE49-F238E27FC236}">
                  <a16:creationId xmlns:a16="http://schemas.microsoft.com/office/drawing/2014/main" id="{CB0CECC0-B38A-4E36-9DA9-15C5118A3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583">
              <a:extLst>
                <a:ext uri="{FF2B5EF4-FFF2-40B4-BE49-F238E27FC236}">
                  <a16:creationId xmlns:a16="http://schemas.microsoft.com/office/drawing/2014/main" id="{D3773DA2-0240-47FF-94A4-3FE40291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069307-6507-47B4-9034-3DDD6B6B55CF}"/>
              </a:ext>
            </a:extLst>
          </p:cNvPr>
          <p:cNvGrpSpPr/>
          <p:nvPr/>
        </p:nvGrpSpPr>
        <p:grpSpPr>
          <a:xfrm>
            <a:off x="2368245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1" name="Freeform 3579">
              <a:extLst>
                <a:ext uri="{FF2B5EF4-FFF2-40B4-BE49-F238E27FC236}">
                  <a16:creationId xmlns:a16="http://schemas.microsoft.com/office/drawing/2014/main" id="{57F7A996-7355-41AF-9B3A-327F3F97E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583">
              <a:extLst>
                <a:ext uri="{FF2B5EF4-FFF2-40B4-BE49-F238E27FC236}">
                  <a16:creationId xmlns:a16="http://schemas.microsoft.com/office/drawing/2014/main" id="{E2FB2C8F-9FE5-48EB-AE0F-6A7E50FF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166D4D-5AFD-43AA-BC4A-EED9A44DC571}"/>
              </a:ext>
            </a:extLst>
          </p:cNvPr>
          <p:cNvGrpSpPr/>
          <p:nvPr/>
        </p:nvGrpSpPr>
        <p:grpSpPr>
          <a:xfrm>
            <a:off x="2600876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19" name="Freeform 3579">
              <a:extLst>
                <a:ext uri="{FF2B5EF4-FFF2-40B4-BE49-F238E27FC236}">
                  <a16:creationId xmlns:a16="http://schemas.microsoft.com/office/drawing/2014/main" id="{F05E67F0-E407-4291-8A62-ADCA5767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583">
              <a:extLst>
                <a:ext uri="{FF2B5EF4-FFF2-40B4-BE49-F238E27FC236}">
                  <a16:creationId xmlns:a16="http://schemas.microsoft.com/office/drawing/2014/main" id="{25AE7FA4-615F-4F4A-8EC2-481867A6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C961923-BD4E-4331-A7B8-A30CD8078307}"/>
              </a:ext>
            </a:extLst>
          </p:cNvPr>
          <p:cNvGrpSpPr/>
          <p:nvPr/>
        </p:nvGrpSpPr>
        <p:grpSpPr>
          <a:xfrm>
            <a:off x="2833507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17" name="Freeform 3579">
              <a:extLst>
                <a:ext uri="{FF2B5EF4-FFF2-40B4-BE49-F238E27FC236}">
                  <a16:creationId xmlns:a16="http://schemas.microsoft.com/office/drawing/2014/main" id="{7B0F354F-66DB-4E95-9AD0-82B106DB2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583">
              <a:extLst>
                <a:ext uri="{FF2B5EF4-FFF2-40B4-BE49-F238E27FC236}">
                  <a16:creationId xmlns:a16="http://schemas.microsoft.com/office/drawing/2014/main" id="{79B8A7DC-F156-4EE4-9DD5-A4359637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8ED9BA7-6B2D-4406-8B80-5106EBEF09EF}"/>
              </a:ext>
            </a:extLst>
          </p:cNvPr>
          <p:cNvGrpSpPr/>
          <p:nvPr/>
        </p:nvGrpSpPr>
        <p:grpSpPr>
          <a:xfrm>
            <a:off x="306614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15" name="Freeform 3579">
              <a:extLst>
                <a:ext uri="{FF2B5EF4-FFF2-40B4-BE49-F238E27FC236}">
                  <a16:creationId xmlns:a16="http://schemas.microsoft.com/office/drawing/2014/main" id="{7EE8B242-6766-4238-9D2E-962DC19C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583">
              <a:extLst>
                <a:ext uri="{FF2B5EF4-FFF2-40B4-BE49-F238E27FC236}">
                  <a16:creationId xmlns:a16="http://schemas.microsoft.com/office/drawing/2014/main" id="{FC56EAFD-4323-402D-980A-445B27031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D5325E-E453-4681-B877-4BB73AD2F7E9}"/>
              </a:ext>
            </a:extLst>
          </p:cNvPr>
          <p:cNvGrpSpPr/>
          <p:nvPr/>
        </p:nvGrpSpPr>
        <p:grpSpPr>
          <a:xfrm>
            <a:off x="972459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64" name="Freeform 3579">
              <a:extLst>
                <a:ext uri="{FF2B5EF4-FFF2-40B4-BE49-F238E27FC236}">
                  <a16:creationId xmlns:a16="http://schemas.microsoft.com/office/drawing/2014/main" id="{CA02E2A5-56FA-4EA6-92DD-71118D49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583">
              <a:extLst>
                <a:ext uri="{FF2B5EF4-FFF2-40B4-BE49-F238E27FC236}">
                  <a16:creationId xmlns:a16="http://schemas.microsoft.com/office/drawing/2014/main" id="{856DEC1A-0247-4C2A-996C-53AA5DE6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DF3B10-D2DD-4AFA-9FEB-6E3C7DD4D071}"/>
              </a:ext>
            </a:extLst>
          </p:cNvPr>
          <p:cNvGrpSpPr/>
          <p:nvPr/>
        </p:nvGrpSpPr>
        <p:grpSpPr>
          <a:xfrm>
            <a:off x="1205090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62" name="Freeform 3579">
              <a:extLst>
                <a:ext uri="{FF2B5EF4-FFF2-40B4-BE49-F238E27FC236}">
                  <a16:creationId xmlns:a16="http://schemas.microsoft.com/office/drawing/2014/main" id="{C41346E7-311F-45F4-BC76-9DE6F5ED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83">
              <a:extLst>
                <a:ext uri="{FF2B5EF4-FFF2-40B4-BE49-F238E27FC236}">
                  <a16:creationId xmlns:a16="http://schemas.microsoft.com/office/drawing/2014/main" id="{72880C8B-7510-4596-9768-4BBD458B7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8DF9264-0386-4CCF-B3FA-1400E9DA9C70}"/>
              </a:ext>
            </a:extLst>
          </p:cNvPr>
          <p:cNvGrpSpPr/>
          <p:nvPr/>
        </p:nvGrpSpPr>
        <p:grpSpPr>
          <a:xfrm>
            <a:off x="143772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60" name="Freeform 3579">
              <a:extLst>
                <a:ext uri="{FF2B5EF4-FFF2-40B4-BE49-F238E27FC236}">
                  <a16:creationId xmlns:a16="http://schemas.microsoft.com/office/drawing/2014/main" id="{2037FCA2-B7D1-4C7C-A764-D529730C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83">
              <a:extLst>
                <a:ext uri="{FF2B5EF4-FFF2-40B4-BE49-F238E27FC236}">
                  <a16:creationId xmlns:a16="http://schemas.microsoft.com/office/drawing/2014/main" id="{8D28163C-4BF4-4E72-9ACE-66A6050A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9460C91-34A2-4277-96CF-48D8FD9B3A80}"/>
              </a:ext>
            </a:extLst>
          </p:cNvPr>
          <p:cNvGrpSpPr/>
          <p:nvPr/>
        </p:nvGrpSpPr>
        <p:grpSpPr>
          <a:xfrm>
            <a:off x="1670352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8" name="Freeform 3579">
              <a:extLst>
                <a:ext uri="{FF2B5EF4-FFF2-40B4-BE49-F238E27FC236}">
                  <a16:creationId xmlns:a16="http://schemas.microsoft.com/office/drawing/2014/main" id="{1AB3127E-EE94-4EAA-88C6-DBC7B34E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83">
              <a:extLst>
                <a:ext uri="{FF2B5EF4-FFF2-40B4-BE49-F238E27FC236}">
                  <a16:creationId xmlns:a16="http://schemas.microsoft.com/office/drawing/2014/main" id="{EABAD67D-9B46-41DE-BEEE-AD5F29F4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CF44A4C-2832-40B0-82CC-217C7938A3C0}"/>
              </a:ext>
            </a:extLst>
          </p:cNvPr>
          <p:cNvGrpSpPr/>
          <p:nvPr/>
        </p:nvGrpSpPr>
        <p:grpSpPr>
          <a:xfrm>
            <a:off x="1902983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6" name="Freeform 3579">
              <a:extLst>
                <a:ext uri="{FF2B5EF4-FFF2-40B4-BE49-F238E27FC236}">
                  <a16:creationId xmlns:a16="http://schemas.microsoft.com/office/drawing/2014/main" id="{FDB0E510-1815-46C2-93B2-03EC9AA5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83">
              <a:extLst>
                <a:ext uri="{FF2B5EF4-FFF2-40B4-BE49-F238E27FC236}">
                  <a16:creationId xmlns:a16="http://schemas.microsoft.com/office/drawing/2014/main" id="{7E8FC023-E9DA-4CB7-B9EF-2CC659F7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E21F73D-A118-4F6F-83E3-78AE4FB9CC53}"/>
              </a:ext>
            </a:extLst>
          </p:cNvPr>
          <p:cNvGrpSpPr/>
          <p:nvPr/>
        </p:nvGrpSpPr>
        <p:grpSpPr>
          <a:xfrm>
            <a:off x="2135614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4" name="Freeform 3579">
              <a:extLst>
                <a:ext uri="{FF2B5EF4-FFF2-40B4-BE49-F238E27FC236}">
                  <a16:creationId xmlns:a16="http://schemas.microsoft.com/office/drawing/2014/main" id="{4D0835AD-7566-40A3-90AF-C50E92666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83">
              <a:extLst>
                <a:ext uri="{FF2B5EF4-FFF2-40B4-BE49-F238E27FC236}">
                  <a16:creationId xmlns:a16="http://schemas.microsoft.com/office/drawing/2014/main" id="{B5A52E80-29C5-4C1B-8C2C-EEC9F668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C9D2D71-1AED-4A46-A835-845FCEF598D0}"/>
              </a:ext>
            </a:extLst>
          </p:cNvPr>
          <p:cNvGrpSpPr/>
          <p:nvPr/>
        </p:nvGrpSpPr>
        <p:grpSpPr>
          <a:xfrm>
            <a:off x="2368245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2" name="Freeform 3579">
              <a:extLst>
                <a:ext uri="{FF2B5EF4-FFF2-40B4-BE49-F238E27FC236}">
                  <a16:creationId xmlns:a16="http://schemas.microsoft.com/office/drawing/2014/main" id="{C00A2F78-AAB6-4C0E-BA05-97C72A83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583">
              <a:extLst>
                <a:ext uri="{FF2B5EF4-FFF2-40B4-BE49-F238E27FC236}">
                  <a16:creationId xmlns:a16="http://schemas.microsoft.com/office/drawing/2014/main" id="{66D47FBC-7A2C-40BA-AF8E-C02571509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212309B-6105-44CB-AF39-27EC0F8FEC91}"/>
              </a:ext>
            </a:extLst>
          </p:cNvPr>
          <p:cNvGrpSpPr/>
          <p:nvPr/>
        </p:nvGrpSpPr>
        <p:grpSpPr>
          <a:xfrm>
            <a:off x="2600876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0" name="Freeform 3579">
              <a:extLst>
                <a:ext uri="{FF2B5EF4-FFF2-40B4-BE49-F238E27FC236}">
                  <a16:creationId xmlns:a16="http://schemas.microsoft.com/office/drawing/2014/main" id="{2F77F9C6-ABD6-4BFC-8006-03DF024DA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583">
              <a:extLst>
                <a:ext uri="{FF2B5EF4-FFF2-40B4-BE49-F238E27FC236}">
                  <a16:creationId xmlns:a16="http://schemas.microsoft.com/office/drawing/2014/main" id="{A753590D-7C9F-434B-A7CF-AD7CA45C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75F97F4-875C-416C-9A91-DD8FFF13DD80}"/>
              </a:ext>
            </a:extLst>
          </p:cNvPr>
          <p:cNvGrpSpPr/>
          <p:nvPr/>
        </p:nvGrpSpPr>
        <p:grpSpPr>
          <a:xfrm>
            <a:off x="2833507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48" name="Freeform 3579">
              <a:extLst>
                <a:ext uri="{FF2B5EF4-FFF2-40B4-BE49-F238E27FC236}">
                  <a16:creationId xmlns:a16="http://schemas.microsoft.com/office/drawing/2014/main" id="{521A2AD0-5AE1-4FDB-9D12-491BBA40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583">
              <a:extLst>
                <a:ext uri="{FF2B5EF4-FFF2-40B4-BE49-F238E27FC236}">
                  <a16:creationId xmlns:a16="http://schemas.microsoft.com/office/drawing/2014/main" id="{5AA47685-BF8E-4B6E-BF30-28FF0C1DD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459E58F-FC80-444F-9563-8ED94CD6A113}"/>
              </a:ext>
            </a:extLst>
          </p:cNvPr>
          <p:cNvGrpSpPr/>
          <p:nvPr/>
        </p:nvGrpSpPr>
        <p:grpSpPr>
          <a:xfrm>
            <a:off x="306614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46" name="Freeform 3579">
              <a:extLst>
                <a:ext uri="{FF2B5EF4-FFF2-40B4-BE49-F238E27FC236}">
                  <a16:creationId xmlns:a16="http://schemas.microsoft.com/office/drawing/2014/main" id="{34D859B5-3316-49AB-A6FA-6BD3794E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583">
              <a:extLst>
                <a:ext uri="{FF2B5EF4-FFF2-40B4-BE49-F238E27FC236}">
                  <a16:creationId xmlns:a16="http://schemas.microsoft.com/office/drawing/2014/main" id="{C5420E16-CFBE-4290-8B38-EC2E018A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EA5B560-7CC4-400D-90AB-7D8236E2C393}"/>
              </a:ext>
            </a:extLst>
          </p:cNvPr>
          <p:cNvGrpSpPr/>
          <p:nvPr/>
        </p:nvGrpSpPr>
        <p:grpSpPr>
          <a:xfrm>
            <a:off x="9030609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46" name="Freeform 3579">
              <a:extLst>
                <a:ext uri="{FF2B5EF4-FFF2-40B4-BE49-F238E27FC236}">
                  <a16:creationId xmlns:a16="http://schemas.microsoft.com/office/drawing/2014/main" id="{B36BBF4F-34D4-4AE4-BD5F-14005153A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583">
              <a:extLst>
                <a:ext uri="{FF2B5EF4-FFF2-40B4-BE49-F238E27FC236}">
                  <a16:creationId xmlns:a16="http://schemas.microsoft.com/office/drawing/2014/main" id="{6D159E17-BC7E-4821-97B2-6F1A532B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13D6E2D-E6A1-486C-A32B-EDACA8884C2F}"/>
              </a:ext>
            </a:extLst>
          </p:cNvPr>
          <p:cNvGrpSpPr/>
          <p:nvPr/>
        </p:nvGrpSpPr>
        <p:grpSpPr>
          <a:xfrm>
            <a:off x="9263240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44" name="Freeform 3579">
              <a:extLst>
                <a:ext uri="{FF2B5EF4-FFF2-40B4-BE49-F238E27FC236}">
                  <a16:creationId xmlns:a16="http://schemas.microsoft.com/office/drawing/2014/main" id="{36D7F8BC-9A43-4940-AD94-187D9257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583">
              <a:extLst>
                <a:ext uri="{FF2B5EF4-FFF2-40B4-BE49-F238E27FC236}">
                  <a16:creationId xmlns:a16="http://schemas.microsoft.com/office/drawing/2014/main" id="{8BFBE7D3-8C17-48B8-87CB-F7B3FD52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D8CF9F7-0F1D-4F8E-A4C1-0567B75C8B1F}"/>
              </a:ext>
            </a:extLst>
          </p:cNvPr>
          <p:cNvGrpSpPr/>
          <p:nvPr/>
        </p:nvGrpSpPr>
        <p:grpSpPr>
          <a:xfrm>
            <a:off x="9495871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42" name="Freeform 3579">
              <a:extLst>
                <a:ext uri="{FF2B5EF4-FFF2-40B4-BE49-F238E27FC236}">
                  <a16:creationId xmlns:a16="http://schemas.microsoft.com/office/drawing/2014/main" id="{5D15391A-5224-4A37-8E76-213A8072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583">
              <a:extLst>
                <a:ext uri="{FF2B5EF4-FFF2-40B4-BE49-F238E27FC236}">
                  <a16:creationId xmlns:a16="http://schemas.microsoft.com/office/drawing/2014/main" id="{D2769417-0CFB-4146-9B3A-6B6CDAB2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E702DA6-9625-47DC-BAE6-D449F1DE18D3}"/>
              </a:ext>
            </a:extLst>
          </p:cNvPr>
          <p:cNvGrpSpPr/>
          <p:nvPr/>
        </p:nvGrpSpPr>
        <p:grpSpPr>
          <a:xfrm>
            <a:off x="9728502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40" name="Freeform 3579">
              <a:extLst>
                <a:ext uri="{FF2B5EF4-FFF2-40B4-BE49-F238E27FC236}">
                  <a16:creationId xmlns:a16="http://schemas.microsoft.com/office/drawing/2014/main" id="{554EB28C-0F0A-42CB-8DCF-E4D5C3C5E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583">
              <a:extLst>
                <a:ext uri="{FF2B5EF4-FFF2-40B4-BE49-F238E27FC236}">
                  <a16:creationId xmlns:a16="http://schemas.microsoft.com/office/drawing/2014/main" id="{8091D886-A85A-492E-B533-86F9CB186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B25E70B-5B10-4D83-AB19-21A4DF6B86BF}"/>
              </a:ext>
            </a:extLst>
          </p:cNvPr>
          <p:cNvGrpSpPr/>
          <p:nvPr/>
        </p:nvGrpSpPr>
        <p:grpSpPr>
          <a:xfrm>
            <a:off x="9961133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8" name="Freeform 3579">
              <a:extLst>
                <a:ext uri="{FF2B5EF4-FFF2-40B4-BE49-F238E27FC236}">
                  <a16:creationId xmlns:a16="http://schemas.microsoft.com/office/drawing/2014/main" id="{0DF827F8-EF0A-40BC-85F1-D90C6DC2A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583">
              <a:extLst>
                <a:ext uri="{FF2B5EF4-FFF2-40B4-BE49-F238E27FC236}">
                  <a16:creationId xmlns:a16="http://schemas.microsoft.com/office/drawing/2014/main" id="{F2D0EF88-3986-479F-87C9-4767AB7E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745CB99-772E-4D9E-AB04-88CCE4008878}"/>
              </a:ext>
            </a:extLst>
          </p:cNvPr>
          <p:cNvGrpSpPr/>
          <p:nvPr/>
        </p:nvGrpSpPr>
        <p:grpSpPr>
          <a:xfrm>
            <a:off x="10193764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6" name="Freeform 3579">
              <a:extLst>
                <a:ext uri="{FF2B5EF4-FFF2-40B4-BE49-F238E27FC236}">
                  <a16:creationId xmlns:a16="http://schemas.microsoft.com/office/drawing/2014/main" id="{480D4900-B458-4796-BBE9-DFCE4B19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583">
              <a:extLst>
                <a:ext uri="{FF2B5EF4-FFF2-40B4-BE49-F238E27FC236}">
                  <a16:creationId xmlns:a16="http://schemas.microsoft.com/office/drawing/2014/main" id="{970046E6-E1CB-4FDC-BDCD-42C709DA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9C387F2-B2B2-4505-841F-84300C09F005}"/>
              </a:ext>
            </a:extLst>
          </p:cNvPr>
          <p:cNvGrpSpPr/>
          <p:nvPr/>
        </p:nvGrpSpPr>
        <p:grpSpPr>
          <a:xfrm>
            <a:off x="10426395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4" name="Freeform 3579">
              <a:extLst>
                <a:ext uri="{FF2B5EF4-FFF2-40B4-BE49-F238E27FC236}">
                  <a16:creationId xmlns:a16="http://schemas.microsoft.com/office/drawing/2014/main" id="{4137EE49-3DFF-4DDE-92CA-A65CEF358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583">
              <a:extLst>
                <a:ext uri="{FF2B5EF4-FFF2-40B4-BE49-F238E27FC236}">
                  <a16:creationId xmlns:a16="http://schemas.microsoft.com/office/drawing/2014/main" id="{E45F26ED-B0FD-49A6-8F08-9E5BA8A49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345F3F2-773B-425E-8448-9E0CCB5F03EA}"/>
              </a:ext>
            </a:extLst>
          </p:cNvPr>
          <p:cNvGrpSpPr/>
          <p:nvPr/>
        </p:nvGrpSpPr>
        <p:grpSpPr>
          <a:xfrm>
            <a:off x="10659026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2" name="Freeform 3579">
              <a:extLst>
                <a:ext uri="{FF2B5EF4-FFF2-40B4-BE49-F238E27FC236}">
                  <a16:creationId xmlns:a16="http://schemas.microsoft.com/office/drawing/2014/main" id="{08ED4968-B8ED-4EEA-86EA-D88981F5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583">
              <a:extLst>
                <a:ext uri="{FF2B5EF4-FFF2-40B4-BE49-F238E27FC236}">
                  <a16:creationId xmlns:a16="http://schemas.microsoft.com/office/drawing/2014/main" id="{6591ABA1-B451-4AB2-ABA6-8734F97D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6C405D6-8CCB-4AAF-B741-E0A528AD3801}"/>
              </a:ext>
            </a:extLst>
          </p:cNvPr>
          <p:cNvGrpSpPr/>
          <p:nvPr/>
        </p:nvGrpSpPr>
        <p:grpSpPr>
          <a:xfrm>
            <a:off x="10891657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0" name="Freeform 3579">
              <a:extLst>
                <a:ext uri="{FF2B5EF4-FFF2-40B4-BE49-F238E27FC236}">
                  <a16:creationId xmlns:a16="http://schemas.microsoft.com/office/drawing/2014/main" id="{8FB0A2B4-DC3F-4E4F-811A-DD6021FBA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583">
              <a:extLst>
                <a:ext uri="{FF2B5EF4-FFF2-40B4-BE49-F238E27FC236}">
                  <a16:creationId xmlns:a16="http://schemas.microsoft.com/office/drawing/2014/main" id="{C5F4B4B8-FFA8-4593-B59D-7977B4C0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4F0C34-1CC6-4AD9-BA1C-4429F88D2759}"/>
              </a:ext>
            </a:extLst>
          </p:cNvPr>
          <p:cNvGrpSpPr/>
          <p:nvPr/>
        </p:nvGrpSpPr>
        <p:grpSpPr>
          <a:xfrm>
            <a:off x="11124291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8" name="Freeform 3579">
              <a:extLst>
                <a:ext uri="{FF2B5EF4-FFF2-40B4-BE49-F238E27FC236}">
                  <a16:creationId xmlns:a16="http://schemas.microsoft.com/office/drawing/2014/main" id="{100AF1F7-E868-465A-9765-9818DE288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583">
              <a:extLst>
                <a:ext uri="{FF2B5EF4-FFF2-40B4-BE49-F238E27FC236}">
                  <a16:creationId xmlns:a16="http://schemas.microsoft.com/office/drawing/2014/main" id="{2B701177-C84B-45D1-872E-38C9672D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DE071D0-9775-4CAF-BF44-120E799C49B7}"/>
              </a:ext>
            </a:extLst>
          </p:cNvPr>
          <p:cNvGrpSpPr/>
          <p:nvPr/>
        </p:nvGrpSpPr>
        <p:grpSpPr>
          <a:xfrm>
            <a:off x="9030609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6" name="Freeform 3579">
              <a:extLst>
                <a:ext uri="{FF2B5EF4-FFF2-40B4-BE49-F238E27FC236}">
                  <a16:creationId xmlns:a16="http://schemas.microsoft.com/office/drawing/2014/main" id="{C3F2BB7D-FD69-4201-AE90-B431D769D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583">
              <a:extLst>
                <a:ext uri="{FF2B5EF4-FFF2-40B4-BE49-F238E27FC236}">
                  <a16:creationId xmlns:a16="http://schemas.microsoft.com/office/drawing/2014/main" id="{308DED1E-FC37-4A7E-9976-EB6F4F5A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F9BE41B-E3BA-4EB3-8789-5508C73885EB}"/>
              </a:ext>
            </a:extLst>
          </p:cNvPr>
          <p:cNvGrpSpPr/>
          <p:nvPr/>
        </p:nvGrpSpPr>
        <p:grpSpPr>
          <a:xfrm>
            <a:off x="9263240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4" name="Freeform 3579">
              <a:extLst>
                <a:ext uri="{FF2B5EF4-FFF2-40B4-BE49-F238E27FC236}">
                  <a16:creationId xmlns:a16="http://schemas.microsoft.com/office/drawing/2014/main" id="{DC2C6B3D-E5B0-4B30-AEA7-DFCC286B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583">
              <a:extLst>
                <a:ext uri="{FF2B5EF4-FFF2-40B4-BE49-F238E27FC236}">
                  <a16:creationId xmlns:a16="http://schemas.microsoft.com/office/drawing/2014/main" id="{DC34C0DE-22B1-4EC4-8E2E-BD3CD0D99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B808AC0-C7C1-46B4-977C-DC9B0E8CF9DD}"/>
              </a:ext>
            </a:extLst>
          </p:cNvPr>
          <p:cNvGrpSpPr/>
          <p:nvPr/>
        </p:nvGrpSpPr>
        <p:grpSpPr>
          <a:xfrm>
            <a:off x="949587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2" name="Freeform 3579">
              <a:extLst>
                <a:ext uri="{FF2B5EF4-FFF2-40B4-BE49-F238E27FC236}">
                  <a16:creationId xmlns:a16="http://schemas.microsoft.com/office/drawing/2014/main" id="{A5C359B3-D10B-4775-8BCF-2D13918B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583">
              <a:extLst>
                <a:ext uri="{FF2B5EF4-FFF2-40B4-BE49-F238E27FC236}">
                  <a16:creationId xmlns:a16="http://schemas.microsoft.com/office/drawing/2014/main" id="{20596ABC-04CF-44B7-A82B-DC85042D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E30114C-B80C-4886-BE65-DC93F0CB9417}"/>
              </a:ext>
            </a:extLst>
          </p:cNvPr>
          <p:cNvGrpSpPr/>
          <p:nvPr/>
        </p:nvGrpSpPr>
        <p:grpSpPr>
          <a:xfrm>
            <a:off x="9728502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0" name="Freeform 3579">
              <a:extLst>
                <a:ext uri="{FF2B5EF4-FFF2-40B4-BE49-F238E27FC236}">
                  <a16:creationId xmlns:a16="http://schemas.microsoft.com/office/drawing/2014/main" id="{9AC474E0-2646-4003-9427-970EE42A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583">
              <a:extLst>
                <a:ext uri="{FF2B5EF4-FFF2-40B4-BE49-F238E27FC236}">
                  <a16:creationId xmlns:a16="http://schemas.microsoft.com/office/drawing/2014/main" id="{805CEAD7-4F1E-4A4C-B504-BD42926D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E0C3F9E-B52A-45C3-A0F8-B1F2836A35E8}"/>
              </a:ext>
            </a:extLst>
          </p:cNvPr>
          <p:cNvGrpSpPr/>
          <p:nvPr/>
        </p:nvGrpSpPr>
        <p:grpSpPr>
          <a:xfrm>
            <a:off x="9961133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8" name="Freeform 3579">
              <a:extLst>
                <a:ext uri="{FF2B5EF4-FFF2-40B4-BE49-F238E27FC236}">
                  <a16:creationId xmlns:a16="http://schemas.microsoft.com/office/drawing/2014/main" id="{2C036A3B-709C-405B-95A3-5E1C2B15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583">
              <a:extLst>
                <a:ext uri="{FF2B5EF4-FFF2-40B4-BE49-F238E27FC236}">
                  <a16:creationId xmlns:a16="http://schemas.microsoft.com/office/drawing/2014/main" id="{CB3E6492-F18A-4771-AEE4-4D0CA5DB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7C66629-639B-4FD7-9998-31E6EFA11065}"/>
              </a:ext>
            </a:extLst>
          </p:cNvPr>
          <p:cNvGrpSpPr/>
          <p:nvPr/>
        </p:nvGrpSpPr>
        <p:grpSpPr>
          <a:xfrm>
            <a:off x="10193764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6" name="Freeform 3579">
              <a:extLst>
                <a:ext uri="{FF2B5EF4-FFF2-40B4-BE49-F238E27FC236}">
                  <a16:creationId xmlns:a16="http://schemas.microsoft.com/office/drawing/2014/main" id="{A2AD1D78-20B6-469E-BB27-89E69D9F6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583">
              <a:extLst>
                <a:ext uri="{FF2B5EF4-FFF2-40B4-BE49-F238E27FC236}">
                  <a16:creationId xmlns:a16="http://schemas.microsoft.com/office/drawing/2014/main" id="{C5E08A08-7D9E-4C0C-8663-277F0947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B3BC27D-64A3-4CC5-BB75-FA02CA4F1DB2}"/>
              </a:ext>
            </a:extLst>
          </p:cNvPr>
          <p:cNvGrpSpPr/>
          <p:nvPr/>
        </p:nvGrpSpPr>
        <p:grpSpPr>
          <a:xfrm>
            <a:off x="10426395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4" name="Freeform 3579">
              <a:extLst>
                <a:ext uri="{FF2B5EF4-FFF2-40B4-BE49-F238E27FC236}">
                  <a16:creationId xmlns:a16="http://schemas.microsoft.com/office/drawing/2014/main" id="{8185E950-F0A7-4C61-833F-D6A49347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583">
              <a:extLst>
                <a:ext uri="{FF2B5EF4-FFF2-40B4-BE49-F238E27FC236}">
                  <a16:creationId xmlns:a16="http://schemas.microsoft.com/office/drawing/2014/main" id="{D0BF5B0C-4F51-47CC-AB8E-52EAFC36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45AC1E2-7B40-45D8-9684-13B2B1304B4C}"/>
              </a:ext>
            </a:extLst>
          </p:cNvPr>
          <p:cNvGrpSpPr/>
          <p:nvPr/>
        </p:nvGrpSpPr>
        <p:grpSpPr>
          <a:xfrm>
            <a:off x="10659026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2" name="Freeform 3579">
              <a:extLst>
                <a:ext uri="{FF2B5EF4-FFF2-40B4-BE49-F238E27FC236}">
                  <a16:creationId xmlns:a16="http://schemas.microsoft.com/office/drawing/2014/main" id="{7131B094-5553-4C21-9176-44FA5119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583">
              <a:extLst>
                <a:ext uri="{FF2B5EF4-FFF2-40B4-BE49-F238E27FC236}">
                  <a16:creationId xmlns:a16="http://schemas.microsoft.com/office/drawing/2014/main" id="{A87E7DB4-8924-48BB-8F01-96A17AF4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2118362-5F7E-4621-B046-EAD5B004E330}"/>
              </a:ext>
            </a:extLst>
          </p:cNvPr>
          <p:cNvGrpSpPr/>
          <p:nvPr/>
        </p:nvGrpSpPr>
        <p:grpSpPr>
          <a:xfrm>
            <a:off x="10891657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0" name="Freeform 3579">
              <a:extLst>
                <a:ext uri="{FF2B5EF4-FFF2-40B4-BE49-F238E27FC236}">
                  <a16:creationId xmlns:a16="http://schemas.microsoft.com/office/drawing/2014/main" id="{1F8A8400-A07E-4DEB-8F09-175E5544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583">
              <a:extLst>
                <a:ext uri="{FF2B5EF4-FFF2-40B4-BE49-F238E27FC236}">
                  <a16:creationId xmlns:a16="http://schemas.microsoft.com/office/drawing/2014/main" id="{A255DA24-EABB-4DC4-86C2-12856067C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F0069AC-6CCD-40BB-8D72-EE496646B86D}"/>
              </a:ext>
            </a:extLst>
          </p:cNvPr>
          <p:cNvGrpSpPr/>
          <p:nvPr/>
        </p:nvGrpSpPr>
        <p:grpSpPr>
          <a:xfrm>
            <a:off x="1112429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8" name="Freeform 3579">
              <a:extLst>
                <a:ext uri="{FF2B5EF4-FFF2-40B4-BE49-F238E27FC236}">
                  <a16:creationId xmlns:a16="http://schemas.microsoft.com/office/drawing/2014/main" id="{312407B3-B13D-4D38-BB19-38A3DC8D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583">
              <a:extLst>
                <a:ext uri="{FF2B5EF4-FFF2-40B4-BE49-F238E27FC236}">
                  <a16:creationId xmlns:a16="http://schemas.microsoft.com/office/drawing/2014/main" id="{FEADA7A7-6737-4660-832A-9133162EE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AC32C40-AF5A-4E9C-B564-5FEF029D2F4D}"/>
              </a:ext>
            </a:extLst>
          </p:cNvPr>
          <p:cNvGrpSpPr/>
          <p:nvPr/>
        </p:nvGrpSpPr>
        <p:grpSpPr>
          <a:xfrm>
            <a:off x="9030609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6" name="Freeform 3579">
              <a:extLst>
                <a:ext uri="{FF2B5EF4-FFF2-40B4-BE49-F238E27FC236}">
                  <a16:creationId xmlns:a16="http://schemas.microsoft.com/office/drawing/2014/main" id="{2CFD11D4-5AFB-484F-AAC9-2F499E458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583">
              <a:extLst>
                <a:ext uri="{FF2B5EF4-FFF2-40B4-BE49-F238E27FC236}">
                  <a16:creationId xmlns:a16="http://schemas.microsoft.com/office/drawing/2014/main" id="{E7C6E8F9-59FB-42BB-89E7-DF6CB7AB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09E7F06-6B73-4CEE-BF11-B79049AE9D3E}"/>
              </a:ext>
            </a:extLst>
          </p:cNvPr>
          <p:cNvGrpSpPr/>
          <p:nvPr/>
        </p:nvGrpSpPr>
        <p:grpSpPr>
          <a:xfrm>
            <a:off x="9263240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4" name="Freeform 3579">
              <a:extLst>
                <a:ext uri="{FF2B5EF4-FFF2-40B4-BE49-F238E27FC236}">
                  <a16:creationId xmlns:a16="http://schemas.microsoft.com/office/drawing/2014/main" id="{6790014B-672E-4E17-895B-9A737C6E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583">
              <a:extLst>
                <a:ext uri="{FF2B5EF4-FFF2-40B4-BE49-F238E27FC236}">
                  <a16:creationId xmlns:a16="http://schemas.microsoft.com/office/drawing/2014/main" id="{C6DBD093-C4E7-4449-962E-0E132C7DE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6A5AA82-947F-4370-ADDF-F44C33AFC1C3}"/>
              </a:ext>
            </a:extLst>
          </p:cNvPr>
          <p:cNvGrpSpPr/>
          <p:nvPr/>
        </p:nvGrpSpPr>
        <p:grpSpPr>
          <a:xfrm>
            <a:off x="949587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2" name="Freeform 3579">
              <a:extLst>
                <a:ext uri="{FF2B5EF4-FFF2-40B4-BE49-F238E27FC236}">
                  <a16:creationId xmlns:a16="http://schemas.microsoft.com/office/drawing/2014/main" id="{2840BCB9-3D71-4E50-AC57-03FA31000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583">
              <a:extLst>
                <a:ext uri="{FF2B5EF4-FFF2-40B4-BE49-F238E27FC236}">
                  <a16:creationId xmlns:a16="http://schemas.microsoft.com/office/drawing/2014/main" id="{AB5DBABD-53A5-471E-A7C3-99F7EA437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CA48CEC-246C-4A47-8CE8-10B081D39C79}"/>
              </a:ext>
            </a:extLst>
          </p:cNvPr>
          <p:cNvGrpSpPr/>
          <p:nvPr/>
        </p:nvGrpSpPr>
        <p:grpSpPr>
          <a:xfrm>
            <a:off x="9728502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0" name="Freeform 3579">
              <a:extLst>
                <a:ext uri="{FF2B5EF4-FFF2-40B4-BE49-F238E27FC236}">
                  <a16:creationId xmlns:a16="http://schemas.microsoft.com/office/drawing/2014/main" id="{53E3E7AB-2897-41E6-8A9C-EFF424841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583">
              <a:extLst>
                <a:ext uri="{FF2B5EF4-FFF2-40B4-BE49-F238E27FC236}">
                  <a16:creationId xmlns:a16="http://schemas.microsoft.com/office/drawing/2014/main" id="{27D8C202-F540-4A13-8C4A-9A7D1C6D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0349826-671A-47E2-BE1D-D6373D48991A}"/>
              </a:ext>
            </a:extLst>
          </p:cNvPr>
          <p:cNvGrpSpPr/>
          <p:nvPr/>
        </p:nvGrpSpPr>
        <p:grpSpPr>
          <a:xfrm>
            <a:off x="9961133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8" name="Freeform 3579">
              <a:extLst>
                <a:ext uri="{FF2B5EF4-FFF2-40B4-BE49-F238E27FC236}">
                  <a16:creationId xmlns:a16="http://schemas.microsoft.com/office/drawing/2014/main" id="{97F3F311-766F-48F9-A89A-6FB6F2AE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583">
              <a:extLst>
                <a:ext uri="{FF2B5EF4-FFF2-40B4-BE49-F238E27FC236}">
                  <a16:creationId xmlns:a16="http://schemas.microsoft.com/office/drawing/2014/main" id="{698B13BF-99B7-474C-ABA7-2A7FD512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CFBCF8B-04FA-4978-83A5-027BBE5CE36F}"/>
              </a:ext>
            </a:extLst>
          </p:cNvPr>
          <p:cNvGrpSpPr/>
          <p:nvPr/>
        </p:nvGrpSpPr>
        <p:grpSpPr>
          <a:xfrm>
            <a:off x="10193764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6" name="Freeform 3579">
              <a:extLst>
                <a:ext uri="{FF2B5EF4-FFF2-40B4-BE49-F238E27FC236}">
                  <a16:creationId xmlns:a16="http://schemas.microsoft.com/office/drawing/2014/main" id="{88729B45-6FB7-40F6-ACB6-F054FF740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583">
              <a:extLst>
                <a:ext uri="{FF2B5EF4-FFF2-40B4-BE49-F238E27FC236}">
                  <a16:creationId xmlns:a16="http://schemas.microsoft.com/office/drawing/2014/main" id="{E1296397-FB84-40D3-8BF0-9B9AB522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ECF90BE-B93F-4F19-BDDC-E2E19A87E0AE}"/>
              </a:ext>
            </a:extLst>
          </p:cNvPr>
          <p:cNvGrpSpPr/>
          <p:nvPr/>
        </p:nvGrpSpPr>
        <p:grpSpPr>
          <a:xfrm>
            <a:off x="10426395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4" name="Freeform 3579">
              <a:extLst>
                <a:ext uri="{FF2B5EF4-FFF2-40B4-BE49-F238E27FC236}">
                  <a16:creationId xmlns:a16="http://schemas.microsoft.com/office/drawing/2014/main" id="{C2A49890-3B31-4639-88E3-22D7DDD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583">
              <a:extLst>
                <a:ext uri="{FF2B5EF4-FFF2-40B4-BE49-F238E27FC236}">
                  <a16:creationId xmlns:a16="http://schemas.microsoft.com/office/drawing/2014/main" id="{5B8497A3-CC57-468D-AD03-979AE47F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E508756-1639-40DC-A16F-7C26E15DA4B0}"/>
              </a:ext>
            </a:extLst>
          </p:cNvPr>
          <p:cNvGrpSpPr/>
          <p:nvPr/>
        </p:nvGrpSpPr>
        <p:grpSpPr>
          <a:xfrm>
            <a:off x="10659026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2" name="Freeform 3579">
              <a:extLst>
                <a:ext uri="{FF2B5EF4-FFF2-40B4-BE49-F238E27FC236}">
                  <a16:creationId xmlns:a16="http://schemas.microsoft.com/office/drawing/2014/main" id="{3C8D183B-E6C4-478A-B1EF-C4AD947A2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583">
              <a:extLst>
                <a:ext uri="{FF2B5EF4-FFF2-40B4-BE49-F238E27FC236}">
                  <a16:creationId xmlns:a16="http://schemas.microsoft.com/office/drawing/2014/main" id="{A4B4E815-AFBF-4231-82EE-6C777182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58462EDF-D8E5-4025-A2F8-AF3EEE3A1C9D}"/>
              </a:ext>
            </a:extLst>
          </p:cNvPr>
          <p:cNvGrpSpPr/>
          <p:nvPr/>
        </p:nvGrpSpPr>
        <p:grpSpPr>
          <a:xfrm>
            <a:off x="10891657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0" name="Freeform 3579">
              <a:extLst>
                <a:ext uri="{FF2B5EF4-FFF2-40B4-BE49-F238E27FC236}">
                  <a16:creationId xmlns:a16="http://schemas.microsoft.com/office/drawing/2014/main" id="{360CEA7F-F364-4168-A34F-A1D653423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583">
              <a:extLst>
                <a:ext uri="{FF2B5EF4-FFF2-40B4-BE49-F238E27FC236}">
                  <a16:creationId xmlns:a16="http://schemas.microsoft.com/office/drawing/2014/main" id="{F9EADE95-789C-48AA-81F2-F27CE58D9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21C6F2F-91F8-4E31-88F2-F39A720D9763}"/>
              </a:ext>
            </a:extLst>
          </p:cNvPr>
          <p:cNvGrpSpPr/>
          <p:nvPr/>
        </p:nvGrpSpPr>
        <p:grpSpPr>
          <a:xfrm>
            <a:off x="1112429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88" name="Freeform 3579">
              <a:extLst>
                <a:ext uri="{FF2B5EF4-FFF2-40B4-BE49-F238E27FC236}">
                  <a16:creationId xmlns:a16="http://schemas.microsoft.com/office/drawing/2014/main" id="{C47055D8-D47F-4398-A8AF-E566E16C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583">
              <a:extLst>
                <a:ext uri="{FF2B5EF4-FFF2-40B4-BE49-F238E27FC236}">
                  <a16:creationId xmlns:a16="http://schemas.microsoft.com/office/drawing/2014/main" id="{F30D3D56-C2C8-418B-9231-CC7A8FA10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C0317C42-C3F1-4D06-88E8-20EB9C5C7EB8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6F1648D-0DAA-49C3-B483-60C2C417F7CD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801A564-8AB9-4F1D-8B1C-F9979991CE53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ABC9729E-3EF3-4B3C-AB42-D8303F1BA445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6F4BE1B-63BA-418F-BA95-5BBCB77BED1A}"/>
              </a:ext>
            </a:extLst>
          </p:cNvPr>
          <p:cNvSpPr/>
          <p:nvPr/>
        </p:nvSpPr>
        <p:spPr>
          <a:xfrm>
            <a:off x="4511334" y="2639082"/>
            <a:ext cx="3169332" cy="3119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It’s time to rethink scheduling and programs to help students attend full-time.</a:t>
            </a:r>
          </a:p>
          <a:p>
            <a:pPr algn="ctr"/>
            <a:endParaRPr lang="en-US"/>
          </a:p>
          <a:p>
            <a:pPr algn="ctr"/>
            <a:r>
              <a:rPr lang="en-US"/>
              <a:t>How ? </a:t>
            </a:r>
          </a:p>
        </p:txBody>
      </p:sp>
    </p:spTree>
    <p:extLst>
      <p:ext uri="{BB962C8B-B14F-4D97-AF65-F5344CB8AC3E}">
        <p14:creationId xmlns:p14="http://schemas.microsoft.com/office/powerpoint/2010/main" val="188692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2951D-C4A7-453F-8574-7C8F6D68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Brainstorm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Activity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2D32-C99C-4141-82F5-49C97492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Complete College America offers up 6 potential solutions to create new, shorter, and faster pathways to degrees and certificates. </a:t>
            </a:r>
          </a:p>
          <a:p>
            <a:r>
              <a:rPr lang="en-US" sz="2400">
                <a:solidFill>
                  <a:srgbClr val="000000"/>
                </a:solidFill>
              </a:rPr>
              <a:t>How do we see these solutions working for that Donnelly Student you described?</a:t>
            </a:r>
          </a:p>
          <a:p>
            <a:r>
              <a:rPr lang="en-US" sz="2400">
                <a:solidFill>
                  <a:srgbClr val="000000"/>
                </a:solidFill>
              </a:rPr>
              <a:t>What are some insights (positive and negative) your group can provide about these solutions? </a:t>
            </a:r>
          </a:p>
        </p:txBody>
      </p:sp>
    </p:spTree>
    <p:extLst>
      <p:ext uri="{BB962C8B-B14F-4D97-AF65-F5344CB8AC3E}">
        <p14:creationId xmlns:p14="http://schemas.microsoft.com/office/powerpoint/2010/main" val="221334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6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3"/>
            <a:ext cx="966651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we’re doing right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4E42F4-1CF0-4B31-9C6D-6155B1AE598C}"/>
              </a:ext>
            </a:extLst>
          </p:cNvPr>
          <p:cNvSpPr/>
          <p:nvPr/>
        </p:nvSpPr>
        <p:spPr>
          <a:xfrm>
            <a:off x="876295" y="1378857"/>
            <a:ext cx="5054608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2A26D71B-E5A0-4AF4-9B74-D9AB0585AB82}"/>
              </a:ext>
            </a:extLst>
          </p:cNvPr>
          <p:cNvSpPr/>
          <p:nvPr/>
        </p:nvSpPr>
        <p:spPr>
          <a:xfrm rot="16200000">
            <a:off x="5521782" y="1787979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A1774312-8F69-4F9C-8B7F-5F722D847371}"/>
              </a:ext>
            </a:extLst>
          </p:cNvPr>
          <p:cNvSpPr/>
          <p:nvPr/>
        </p:nvSpPr>
        <p:spPr>
          <a:xfrm>
            <a:off x="876295" y="2595281"/>
            <a:ext cx="5054608" cy="899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arallelogram 106">
            <a:extLst>
              <a:ext uri="{FF2B5EF4-FFF2-40B4-BE49-F238E27FC236}">
                <a16:creationId xmlns:a16="http://schemas.microsoft.com/office/drawing/2014/main" id="{0B2035FD-DE52-4925-B7F5-637DF14EAE09}"/>
              </a:ext>
            </a:extLst>
          </p:cNvPr>
          <p:cNvSpPr/>
          <p:nvPr/>
        </p:nvSpPr>
        <p:spPr>
          <a:xfrm rot="16200000">
            <a:off x="5521782" y="3004403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54F7801-54B1-4648-B290-3FFE0E5BBCC2}"/>
              </a:ext>
            </a:extLst>
          </p:cNvPr>
          <p:cNvSpPr/>
          <p:nvPr/>
        </p:nvSpPr>
        <p:spPr>
          <a:xfrm>
            <a:off x="876295" y="3811705"/>
            <a:ext cx="5054608" cy="89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Parallelogram 109">
            <a:extLst>
              <a:ext uri="{FF2B5EF4-FFF2-40B4-BE49-F238E27FC236}">
                <a16:creationId xmlns:a16="http://schemas.microsoft.com/office/drawing/2014/main" id="{7E74CA06-239A-4C09-887F-82471454F763}"/>
              </a:ext>
            </a:extLst>
          </p:cNvPr>
          <p:cNvSpPr/>
          <p:nvPr/>
        </p:nvSpPr>
        <p:spPr>
          <a:xfrm rot="16200000">
            <a:off x="5521782" y="4220827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130DA58-8E1E-4F70-B1F2-A126D0A5533A}"/>
              </a:ext>
            </a:extLst>
          </p:cNvPr>
          <p:cNvSpPr/>
          <p:nvPr/>
        </p:nvSpPr>
        <p:spPr>
          <a:xfrm>
            <a:off x="876295" y="5028129"/>
            <a:ext cx="5054608" cy="899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Parallelogram 112">
            <a:extLst>
              <a:ext uri="{FF2B5EF4-FFF2-40B4-BE49-F238E27FC236}">
                <a16:creationId xmlns:a16="http://schemas.microsoft.com/office/drawing/2014/main" id="{52C65D90-2FE6-4CF3-A957-1AC27254B5C4}"/>
              </a:ext>
            </a:extLst>
          </p:cNvPr>
          <p:cNvSpPr/>
          <p:nvPr/>
        </p:nvSpPr>
        <p:spPr>
          <a:xfrm rot="16200000">
            <a:off x="5521782" y="5437251"/>
            <a:ext cx="983342" cy="165099"/>
          </a:xfrm>
          <a:prstGeom prst="parallelogram">
            <a:avLst>
              <a:gd name="adj" fmla="val 5384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4678DDA-B712-4CF1-984D-3704ED5422CE}"/>
              </a:ext>
            </a:extLst>
          </p:cNvPr>
          <p:cNvSpPr/>
          <p:nvPr/>
        </p:nvSpPr>
        <p:spPr>
          <a:xfrm rot="2700000">
            <a:off x="817355" y="1430637"/>
            <a:ext cx="787400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26A2F026-FB22-4007-A452-DE69F463B9B4}"/>
              </a:ext>
            </a:extLst>
          </p:cNvPr>
          <p:cNvSpPr/>
          <p:nvPr/>
        </p:nvSpPr>
        <p:spPr>
          <a:xfrm rot="2700000">
            <a:off x="817355" y="2646811"/>
            <a:ext cx="787400" cy="787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91AF53C-8351-428C-8C4E-69E61EAC0408}"/>
              </a:ext>
            </a:extLst>
          </p:cNvPr>
          <p:cNvSpPr/>
          <p:nvPr/>
        </p:nvSpPr>
        <p:spPr>
          <a:xfrm rot="2700000">
            <a:off x="817355" y="3862735"/>
            <a:ext cx="787400" cy="787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0A7FFA8-D045-477A-8ABE-A518C8838315}"/>
              </a:ext>
            </a:extLst>
          </p:cNvPr>
          <p:cNvSpPr/>
          <p:nvPr/>
        </p:nvSpPr>
        <p:spPr>
          <a:xfrm rot="2700000">
            <a:off x="817355" y="5078658"/>
            <a:ext cx="787400" cy="787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E30FF2D-4B91-42D4-ADA3-AA4C2E976952}"/>
              </a:ext>
            </a:extLst>
          </p:cNvPr>
          <p:cNvSpPr txBox="1"/>
          <p:nvPr/>
        </p:nvSpPr>
        <p:spPr>
          <a:xfrm>
            <a:off x="1807838" y="1613356"/>
            <a:ext cx="395796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require formal degree plans and track each student's completion. 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0540BC8-D76F-452E-9CBE-4D2A4A8B20C6}"/>
              </a:ext>
            </a:extLst>
          </p:cNvPr>
          <p:cNvSpPr txBox="1"/>
          <p:nvPr/>
        </p:nvSpPr>
        <p:spPr>
          <a:xfrm>
            <a:off x="1807838" y="4046204"/>
            <a:ext cx="3957967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offer a tuition discount for students who take over 12 credit hours.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A69799C-C424-4BD2-B86C-234158A3CF43}"/>
              </a:ext>
            </a:extLst>
          </p:cNvPr>
          <p:cNvSpPr txBox="1"/>
          <p:nvPr/>
        </p:nvSpPr>
        <p:spPr>
          <a:xfrm>
            <a:off x="1807838" y="2722058"/>
            <a:ext cx="3957967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Capped required credit hours at 120 hour for a Bachelor's degree and 60 for an associates degree.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72BC8BB-580E-48B9-9727-2F1E72F067BD}"/>
              </a:ext>
            </a:extLst>
          </p:cNvPr>
          <p:cNvSpPr txBox="1"/>
          <p:nvPr/>
        </p:nvSpPr>
        <p:spPr>
          <a:xfrm>
            <a:off x="1767832" y="5047185"/>
            <a:ext cx="416307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We offer alternative pathways to earn credit through CLEP, portfolios, college consortium, and are now expanding to include Aleks and other accelerated competency based courses.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73A35F7-2D68-4FB5-8FE5-0B0903FF9221}"/>
              </a:ext>
            </a:extLst>
          </p:cNvPr>
          <p:cNvGrpSpPr/>
          <p:nvPr/>
        </p:nvGrpSpPr>
        <p:grpSpPr>
          <a:xfrm>
            <a:off x="1034849" y="1648131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27" name="Freeform 4448">
              <a:extLst>
                <a:ext uri="{FF2B5EF4-FFF2-40B4-BE49-F238E27FC236}">
                  <a16:creationId xmlns:a16="http://schemas.microsoft.com/office/drawing/2014/main" id="{F8C80C9D-A7EF-4002-BE3B-9FB5AB61CA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449">
              <a:extLst>
                <a:ext uri="{FF2B5EF4-FFF2-40B4-BE49-F238E27FC236}">
                  <a16:creationId xmlns:a16="http://schemas.microsoft.com/office/drawing/2014/main" id="{3723E3E0-6D77-4CD5-AEB3-D075FAD3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844E3E-B9AE-4553-BE21-365D626149EC}"/>
              </a:ext>
            </a:extLst>
          </p:cNvPr>
          <p:cNvGrpSpPr/>
          <p:nvPr/>
        </p:nvGrpSpPr>
        <p:grpSpPr>
          <a:xfrm>
            <a:off x="1034849" y="2864305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30" name="Freeform 4448">
              <a:extLst>
                <a:ext uri="{FF2B5EF4-FFF2-40B4-BE49-F238E27FC236}">
                  <a16:creationId xmlns:a16="http://schemas.microsoft.com/office/drawing/2014/main" id="{55FDCC32-259D-410C-AAB2-E187FED33F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449">
              <a:extLst>
                <a:ext uri="{FF2B5EF4-FFF2-40B4-BE49-F238E27FC236}">
                  <a16:creationId xmlns:a16="http://schemas.microsoft.com/office/drawing/2014/main" id="{C164E87D-1749-4710-8FEE-A0B62994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766EE58-CFF0-4331-95F1-BC0D68BC4093}"/>
              </a:ext>
            </a:extLst>
          </p:cNvPr>
          <p:cNvGrpSpPr/>
          <p:nvPr/>
        </p:nvGrpSpPr>
        <p:grpSpPr>
          <a:xfrm>
            <a:off x="1034849" y="4080229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33" name="Freeform 4448">
              <a:extLst>
                <a:ext uri="{FF2B5EF4-FFF2-40B4-BE49-F238E27FC236}">
                  <a16:creationId xmlns:a16="http://schemas.microsoft.com/office/drawing/2014/main" id="{6ACC69EE-04EC-4169-8CBD-B4CACB63F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449">
              <a:extLst>
                <a:ext uri="{FF2B5EF4-FFF2-40B4-BE49-F238E27FC236}">
                  <a16:creationId xmlns:a16="http://schemas.microsoft.com/office/drawing/2014/main" id="{8F783291-99A8-4187-A931-997AC99D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258EAF6-5DA8-4EE3-940A-ADD2EA96A3B7}"/>
              </a:ext>
            </a:extLst>
          </p:cNvPr>
          <p:cNvGrpSpPr/>
          <p:nvPr/>
        </p:nvGrpSpPr>
        <p:grpSpPr>
          <a:xfrm>
            <a:off x="1034849" y="5296152"/>
            <a:ext cx="352412" cy="352412"/>
            <a:chOff x="2613272" y="4202817"/>
            <a:chExt cx="284163" cy="284163"/>
          </a:xfrm>
          <a:solidFill>
            <a:schemeClr val="bg1"/>
          </a:solidFill>
        </p:grpSpPr>
        <p:sp>
          <p:nvSpPr>
            <p:cNvPr id="136" name="Freeform 4448">
              <a:extLst>
                <a:ext uri="{FF2B5EF4-FFF2-40B4-BE49-F238E27FC236}">
                  <a16:creationId xmlns:a16="http://schemas.microsoft.com/office/drawing/2014/main" id="{A22620DD-6979-44F5-8BC2-5207E1FC4A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3272" y="4202817"/>
              <a:ext cx="284163" cy="284163"/>
            </a:xfrm>
            <a:custGeom>
              <a:avLst/>
              <a:gdLst>
                <a:gd name="T0" fmla="*/ 396 w 897"/>
                <a:gd name="T1" fmla="*/ 788 h 896"/>
                <a:gd name="T2" fmla="*/ 330 w 897"/>
                <a:gd name="T3" fmla="*/ 771 h 896"/>
                <a:gd name="T4" fmla="*/ 270 w 897"/>
                <a:gd name="T5" fmla="*/ 742 h 896"/>
                <a:gd name="T6" fmla="*/ 218 w 897"/>
                <a:gd name="T7" fmla="*/ 703 h 896"/>
                <a:gd name="T8" fmla="*/ 173 w 897"/>
                <a:gd name="T9" fmla="*/ 654 h 896"/>
                <a:gd name="T10" fmla="*/ 138 w 897"/>
                <a:gd name="T11" fmla="*/ 597 h 896"/>
                <a:gd name="T12" fmla="*/ 116 w 897"/>
                <a:gd name="T13" fmla="*/ 534 h 896"/>
                <a:gd name="T14" fmla="*/ 105 w 897"/>
                <a:gd name="T15" fmla="*/ 465 h 896"/>
                <a:gd name="T16" fmla="*/ 108 w 897"/>
                <a:gd name="T17" fmla="*/ 396 h 896"/>
                <a:gd name="T18" fmla="*/ 126 w 897"/>
                <a:gd name="T19" fmla="*/ 330 h 896"/>
                <a:gd name="T20" fmla="*/ 154 w 897"/>
                <a:gd name="T21" fmla="*/ 271 h 896"/>
                <a:gd name="T22" fmla="*/ 194 w 897"/>
                <a:gd name="T23" fmla="*/ 217 h 896"/>
                <a:gd name="T24" fmla="*/ 243 w 897"/>
                <a:gd name="T25" fmla="*/ 173 h 896"/>
                <a:gd name="T26" fmla="*/ 300 w 897"/>
                <a:gd name="T27" fmla="*/ 138 h 896"/>
                <a:gd name="T28" fmla="*/ 363 w 897"/>
                <a:gd name="T29" fmla="*/ 115 h 896"/>
                <a:gd name="T30" fmla="*/ 430 w 897"/>
                <a:gd name="T31" fmla="*/ 105 h 896"/>
                <a:gd name="T32" fmla="*/ 501 w 897"/>
                <a:gd name="T33" fmla="*/ 108 h 896"/>
                <a:gd name="T34" fmla="*/ 566 w 897"/>
                <a:gd name="T35" fmla="*/ 125 h 896"/>
                <a:gd name="T36" fmla="*/ 626 w 897"/>
                <a:gd name="T37" fmla="*/ 154 h 896"/>
                <a:gd name="T38" fmla="*/ 680 w 897"/>
                <a:gd name="T39" fmla="*/ 194 h 896"/>
                <a:gd name="T40" fmla="*/ 724 w 897"/>
                <a:gd name="T41" fmla="*/ 243 h 896"/>
                <a:gd name="T42" fmla="*/ 759 w 897"/>
                <a:gd name="T43" fmla="*/ 299 h 896"/>
                <a:gd name="T44" fmla="*/ 781 w 897"/>
                <a:gd name="T45" fmla="*/ 363 h 896"/>
                <a:gd name="T46" fmla="*/ 792 w 897"/>
                <a:gd name="T47" fmla="*/ 430 h 896"/>
                <a:gd name="T48" fmla="*/ 789 w 897"/>
                <a:gd name="T49" fmla="*/ 501 h 896"/>
                <a:gd name="T50" fmla="*/ 772 w 897"/>
                <a:gd name="T51" fmla="*/ 566 h 896"/>
                <a:gd name="T52" fmla="*/ 743 w 897"/>
                <a:gd name="T53" fmla="*/ 626 h 896"/>
                <a:gd name="T54" fmla="*/ 703 w 897"/>
                <a:gd name="T55" fmla="*/ 679 h 896"/>
                <a:gd name="T56" fmla="*/ 654 w 897"/>
                <a:gd name="T57" fmla="*/ 723 h 896"/>
                <a:gd name="T58" fmla="*/ 597 w 897"/>
                <a:gd name="T59" fmla="*/ 758 h 896"/>
                <a:gd name="T60" fmla="*/ 534 w 897"/>
                <a:gd name="T61" fmla="*/ 781 h 896"/>
                <a:gd name="T62" fmla="*/ 466 w 897"/>
                <a:gd name="T63" fmla="*/ 792 h 896"/>
                <a:gd name="T64" fmla="*/ 81 w 897"/>
                <a:gd name="T65" fmla="*/ 0 h 896"/>
                <a:gd name="T66" fmla="*/ 46 w 897"/>
                <a:gd name="T67" fmla="*/ 11 h 896"/>
                <a:gd name="T68" fmla="*/ 21 w 897"/>
                <a:gd name="T69" fmla="*/ 32 h 896"/>
                <a:gd name="T70" fmla="*/ 4 w 897"/>
                <a:gd name="T71" fmla="*/ 63 h 896"/>
                <a:gd name="T72" fmla="*/ 0 w 897"/>
                <a:gd name="T73" fmla="*/ 807 h 896"/>
                <a:gd name="T74" fmla="*/ 7 w 897"/>
                <a:gd name="T75" fmla="*/ 842 h 896"/>
                <a:gd name="T76" fmla="*/ 26 w 897"/>
                <a:gd name="T77" fmla="*/ 870 h 896"/>
                <a:gd name="T78" fmla="*/ 55 w 897"/>
                <a:gd name="T79" fmla="*/ 889 h 896"/>
                <a:gd name="T80" fmla="*/ 89 w 897"/>
                <a:gd name="T81" fmla="*/ 896 h 896"/>
                <a:gd name="T82" fmla="*/ 834 w 897"/>
                <a:gd name="T83" fmla="*/ 892 h 896"/>
                <a:gd name="T84" fmla="*/ 865 w 897"/>
                <a:gd name="T85" fmla="*/ 876 h 896"/>
                <a:gd name="T86" fmla="*/ 886 w 897"/>
                <a:gd name="T87" fmla="*/ 849 h 896"/>
                <a:gd name="T88" fmla="*/ 897 w 897"/>
                <a:gd name="T89" fmla="*/ 816 h 896"/>
                <a:gd name="T90" fmla="*/ 895 w 897"/>
                <a:gd name="T91" fmla="*/ 72 h 896"/>
                <a:gd name="T92" fmla="*/ 882 w 897"/>
                <a:gd name="T93" fmla="*/ 39 h 896"/>
                <a:gd name="T94" fmla="*/ 857 w 897"/>
                <a:gd name="T95" fmla="*/ 15 h 896"/>
                <a:gd name="T96" fmla="*/ 825 w 897"/>
                <a:gd name="T9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7" h="896">
                  <a:moveTo>
                    <a:pt x="449" y="792"/>
                  </a:moveTo>
                  <a:lnTo>
                    <a:pt x="430" y="792"/>
                  </a:lnTo>
                  <a:lnTo>
                    <a:pt x="413" y="790"/>
                  </a:lnTo>
                  <a:lnTo>
                    <a:pt x="396" y="788"/>
                  </a:lnTo>
                  <a:lnTo>
                    <a:pt x="379" y="785"/>
                  </a:lnTo>
                  <a:lnTo>
                    <a:pt x="363" y="781"/>
                  </a:lnTo>
                  <a:lnTo>
                    <a:pt x="346" y="777"/>
                  </a:lnTo>
                  <a:lnTo>
                    <a:pt x="330" y="771"/>
                  </a:lnTo>
                  <a:lnTo>
                    <a:pt x="315" y="765"/>
                  </a:lnTo>
                  <a:lnTo>
                    <a:pt x="300" y="758"/>
                  </a:lnTo>
                  <a:lnTo>
                    <a:pt x="285" y="750"/>
                  </a:lnTo>
                  <a:lnTo>
                    <a:pt x="270" y="742"/>
                  </a:lnTo>
                  <a:lnTo>
                    <a:pt x="256" y="733"/>
                  </a:lnTo>
                  <a:lnTo>
                    <a:pt x="243" y="723"/>
                  </a:lnTo>
                  <a:lnTo>
                    <a:pt x="229" y="713"/>
                  </a:lnTo>
                  <a:lnTo>
                    <a:pt x="218" y="703"/>
                  </a:lnTo>
                  <a:lnTo>
                    <a:pt x="206" y="691"/>
                  </a:lnTo>
                  <a:lnTo>
                    <a:pt x="194" y="679"/>
                  </a:lnTo>
                  <a:lnTo>
                    <a:pt x="183" y="666"/>
                  </a:lnTo>
                  <a:lnTo>
                    <a:pt x="173" y="654"/>
                  </a:lnTo>
                  <a:lnTo>
                    <a:pt x="163" y="641"/>
                  </a:lnTo>
                  <a:lnTo>
                    <a:pt x="154" y="626"/>
                  </a:lnTo>
                  <a:lnTo>
                    <a:pt x="146" y="612"/>
                  </a:lnTo>
                  <a:lnTo>
                    <a:pt x="138" y="597"/>
                  </a:lnTo>
                  <a:lnTo>
                    <a:pt x="132" y="582"/>
                  </a:lnTo>
                  <a:lnTo>
                    <a:pt x="126" y="566"/>
                  </a:lnTo>
                  <a:lnTo>
                    <a:pt x="120" y="550"/>
                  </a:lnTo>
                  <a:lnTo>
                    <a:pt x="116" y="534"/>
                  </a:lnTo>
                  <a:lnTo>
                    <a:pt x="112" y="518"/>
                  </a:lnTo>
                  <a:lnTo>
                    <a:pt x="108" y="501"/>
                  </a:lnTo>
                  <a:lnTo>
                    <a:pt x="106" y="483"/>
                  </a:lnTo>
                  <a:lnTo>
                    <a:pt x="105" y="465"/>
                  </a:lnTo>
                  <a:lnTo>
                    <a:pt x="104" y="448"/>
                  </a:lnTo>
                  <a:lnTo>
                    <a:pt x="105" y="430"/>
                  </a:lnTo>
                  <a:lnTo>
                    <a:pt x="106" y="413"/>
                  </a:lnTo>
                  <a:lnTo>
                    <a:pt x="108" y="396"/>
                  </a:lnTo>
                  <a:lnTo>
                    <a:pt x="112" y="379"/>
                  </a:lnTo>
                  <a:lnTo>
                    <a:pt x="116" y="363"/>
                  </a:lnTo>
                  <a:lnTo>
                    <a:pt x="120" y="346"/>
                  </a:lnTo>
                  <a:lnTo>
                    <a:pt x="126" y="330"/>
                  </a:lnTo>
                  <a:lnTo>
                    <a:pt x="132" y="314"/>
                  </a:lnTo>
                  <a:lnTo>
                    <a:pt x="138" y="299"/>
                  </a:lnTo>
                  <a:lnTo>
                    <a:pt x="146" y="284"/>
                  </a:lnTo>
                  <a:lnTo>
                    <a:pt x="154" y="271"/>
                  </a:lnTo>
                  <a:lnTo>
                    <a:pt x="163" y="257"/>
                  </a:lnTo>
                  <a:lnTo>
                    <a:pt x="173" y="243"/>
                  </a:lnTo>
                  <a:lnTo>
                    <a:pt x="183" y="230"/>
                  </a:lnTo>
                  <a:lnTo>
                    <a:pt x="194" y="217"/>
                  </a:lnTo>
                  <a:lnTo>
                    <a:pt x="206" y="205"/>
                  </a:lnTo>
                  <a:lnTo>
                    <a:pt x="218" y="194"/>
                  </a:lnTo>
                  <a:lnTo>
                    <a:pt x="229" y="183"/>
                  </a:lnTo>
                  <a:lnTo>
                    <a:pt x="243" y="173"/>
                  </a:lnTo>
                  <a:lnTo>
                    <a:pt x="256" y="164"/>
                  </a:lnTo>
                  <a:lnTo>
                    <a:pt x="270" y="154"/>
                  </a:lnTo>
                  <a:lnTo>
                    <a:pt x="285" y="145"/>
                  </a:lnTo>
                  <a:lnTo>
                    <a:pt x="300" y="138"/>
                  </a:lnTo>
                  <a:lnTo>
                    <a:pt x="315" y="131"/>
                  </a:lnTo>
                  <a:lnTo>
                    <a:pt x="330" y="125"/>
                  </a:lnTo>
                  <a:lnTo>
                    <a:pt x="346" y="120"/>
                  </a:lnTo>
                  <a:lnTo>
                    <a:pt x="363" y="115"/>
                  </a:lnTo>
                  <a:lnTo>
                    <a:pt x="379" y="111"/>
                  </a:lnTo>
                  <a:lnTo>
                    <a:pt x="396" y="108"/>
                  </a:lnTo>
                  <a:lnTo>
                    <a:pt x="413" y="106"/>
                  </a:lnTo>
                  <a:lnTo>
                    <a:pt x="430" y="105"/>
                  </a:lnTo>
                  <a:lnTo>
                    <a:pt x="449" y="104"/>
                  </a:lnTo>
                  <a:lnTo>
                    <a:pt x="466" y="105"/>
                  </a:lnTo>
                  <a:lnTo>
                    <a:pt x="484" y="106"/>
                  </a:lnTo>
                  <a:lnTo>
                    <a:pt x="501" y="108"/>
                  </a:lnTo>
                  <a:lnTo>
                    <a:pt x="518" y="111"/>
                  </a:lnTo>
                  <a:lnTo>
                    <a:pt x="534" y="115"/>
                  </a:lnTo>
                  <a:lnTo>
                    <a:pt x="550" y="120"/>
                  </a:lnTo>
                  <a:lnTo>
                    <a:pt x="566" y="125"/>
                  </a:lnTo>
                  <a:lnTo>
                    <a:pt x="582" y="131"/>
                  </a:lnTo>
                  <a:lnTo>
                    <a:pt x="597" y="138"/>
                  </a:lnTo>
                  <a:lnTo>
                    <a:pt x="612" y="145"/>
                  </a:lnTo>
                  <a:lnTo>
                    <a:pt x="626" y="154"/>
                  </a:lnTo>
                  <a:lnTo>
                    <a:pt x="640" y="164"/>
                  </a:lnTo>
                  <a:lnTo>
                    <a:pt x="654" y="173"/>
                  </a:lnTo>
                  <a:lnTo>
                    <a:pt x="667" y="183"/>
                  </a:lnTo>
                  <a:lnTo>
                    <a:pt x="680" y="194"/>
                  </a:lnTo>
                  <a:lnTo>
                    <a:pt x="692" y="205"/>
                  </a:lnTo>
                  <a:lnTo>
                    <a:pt x="703" y="217"/>
                  </a:lnTo>
                  <a:lnTo>
                    <a:pt x="714" y="230"/>
                  </a:lnTo>
                  <a:lnTo>
                    <a:pt x="724" y="243"/>
                  </a:lnTo>
                  <a:lnTo>
                    <a:pt x="733" y="257"/>
                  </a:lnTo>
                  <a:lnTo>
                    <a:pt x="743" y="271"/>
                  </a:lnTo>
                  <a:lnTo>
                    <a:pt x="750" y="284"/>
                  </a:lnTo>
                  <a:lnTo>
                    <a:pt x="759" y="299"/>
                  </a:lnTo>
                  <a:lnTo>
                    <a:pt x="765" y="314"/>
                  </a:lnTo>
                  <a:lnTo>
                    <a:pt x="772" y="330"/>
                  </a:lnTo>
                  <a:lnTo>
                    <a:pt x="777" y="346"/>
                  </a:lnTo>
                  <a:lnTo>
                    <a:pt x="781" y="363"/>
                  </a:lnTo>
                  <a:lnTo>
                    <a:pt x="786" y="379"/>
                  </a:lnTo>
                  <a:lnTo>
                    <a:pt x="789" y="396"/>
                  </a:lnTo>
                  <a:lnTo>
                    <a:pt x="791" y="413"/>
                  </a:lnTo>
                  <a:lnTo>
                    <a:pt x="792" y="430"/>
                  </a:lnTo>
                  <a:lnTo>
                    <a:pt x="792" y="448"/>
                  </a:lnTo>
                  <a:lnTo>
                    <a:pt x="792" y="465"/>
                  </a:lnTo>
                  <a:lnTo>
                    <a:pt x="791" y="483"/>
                  </a:lnTo>
                  <a:lnTo>
                    <a:pt x="789" y="501"/>
                  </a:lnTo>
                  <a:lnTo>
                    <a:pt x="786" y="518"/>
                  </a:lnTo>
                  <a:lnTo>
                    <a:pt x="781" y="534"/>
                  </a:lnTo>
                  <a:lnTo>
                    <a:pt x="777" y="550"/>
                  </a:lnTo>
                  <a:lnTo>
                    <a:pt x="772" y="566"/>
                  </a:lnTo>
                  <a:lnTo>
                    <a:pt x="765" y="582"/>
                  </a:lnTo>
                  <a:lnTo>
                    <a:pt x="759" y="597"/>
                  </a:lnTo>
                  <a:lnTo>
                    <a:pt x="750" y="612"/>
                  </a:lnTo>
                  <a:lnTo>
                    <a:pt x="743" y="626"/>
                  </a:lnTo>
                  <a:lnTo>
                    <a:pt x="733" y="641"/>
                  </a:lnTo>
                  <a:lnTo>
                    <a:pt x="724" y="654"/>
                  </a:lnTo>
                  <a:lnTo>
                    <a:pt x="714" y="666"/>
                  </a:lnTo>
                  <a:lnTo>
                    <a:pt x="703" y="679"/>
                  </a:lnTo>
                  <a:lnTo>
                    <a:pt x="692" y="691"/>
                  </a:lnTo>
                  <a:lnTo>
                    <a:pt x="680" y="703"/>
                  </a:lnTo>
                  <a:lnTo>
                    <a:pt x="667" y="713"/>
                  </a:lnTo>
                  <a:lnTo>
                    <a:pt x="654" y="723"/>
                  </a:lnTo>
                  <a:lnTo>
                    <a:pt x="640" y="733"/>
                  </a:lnTo>
                  <a:lnTo>
                    <a:pt x="626" y="742"/>
                  </a:lnTo>
                  <a:lnTo>
                    <a:pt x="612" y="750"/>
                  </a:lnTo>
                  <a:lnTo>
                    <a:pt x="597" y="758"/>
                  </a:lnTo>
                  <a:lnTo>
                    <a:pt x="582" y="765"/>
                  </a:lnTo>
                  <a:lnTo>
                    <a:pt x="566" y="771"/>
                  </a:lnTo>
                  <a:lnTo>
                    <a:pt x="550" y="777"/>
                  </a:lnTo>
                  <a:lnTo>
                    <a:pt x="534" y="781"/>
                  </a:lnTo>
                  <a:lnTo>
                    <a:pt x="518" y="785"/>
                  </a:lnTo>
                  <a:lnTo>
                    <a:pt x="501" y="788"/>
                  </a:lnTo>
                  <a:lnTo>
                    <a:pt x="484" y="790"/>
                  </a:lnTo>
                  <a:lnTo>
                    <a:pt x="466" y="792"/>
                  </a:lnTo>
                  <a:lnTo>
                    <a:pt x="449" y="792"/>
                  </a:lnTo>
                  <a:close/>
                  <a:moveTo>
                    <a:pt x="807" y="0"/>
                  </a:moveTo>
                  <a:lnTo>
                    <a:pt x="89" y="0"/>
                  </a:lnTo>
                  <a:lnTo>
                    <a:pt x="81" y="0"/>
                  </a:lnTo>
                  <a:lnTo>
                    <a:pt x="72" y="1"/>
                  </a:lnTo>
                  <a:lnTo>
                    <a:pt x="63" y="3"/>
                  </a:lnTo>
                  <a:lnTo>
                    <a:pt x="55" y="6"/>
                  </a:lnTo>
                  <a:lnTo>
                    <a:pt x="46" y="11"/>
                  </a:lnTo>
                  <a:lnTo>
                    <a:pt x="40" y="15"/>
                  </a:lnTo>
                  <a:lnTo>
                    <a:pt x="32" y="20"/>
                  </a:lnTo>
                  <a:lnTo>
                    <a:pt x="26" y="26"/>
                  </a:lnTo>
                  <a:lnTo>
                    <a:pt x="21" y="32"/>
                  </a:lnTo>
                  <a:lnTo>
                    <a:pt x="15" y="39"/>
                  </a:lnTo>
                  <a:lnTo>
                    <a:pt x="11" y="46"/>
                  </a:lnTo>
                  <a:lnTo>
                    <a:pt x="7" y="54"/>
                  </a:lnTo>
                  <a:lnTo>
                    <a:pt x="4" y="63"/>
                  </a:lnTo>
                  <a:lnTo>
                    <a:pt x="1" y="72"/>
                  </a:lnTo>
                  <a:lnTo>
                    <a:pt x="0" y="80"/>
                  </a:lnTo>
                  <a:lnTo>
                    <a:pt x="0" y="89"/>
                  </a:lnTo>
                  <a:lnTo>
                    <a:pt x="0" y="807"/>
                  </a:lnTo>
                  <a:lnTo>
                    <a:pt x="0" y="816"/>
                  </a:lnTo>
                  <a:lnTo>
                    <a:pt x="1" y="825"/>
                  </a:lnTo>
                  <a:lnTo>
                    <a:pt x="4" y="833"/>
                  </a:lnTo>
                  <a:lnTo>
                    <a:pt x="7" y="842"/>
                  </a:lnTo>
                  <a:lnTo>
                    <a:pt x="11" y="849"/>
                  </a:lnTo>
                  <a:lnTo>
                    <a:pt x="15" y="857"/>
                  </a:lnTo>
                  <a:lnTo>
                    <a:pt x="21" y="864"/>
                  </a:lnTo>
                  <a:lnTo>
                    <a:pt x="26" y="870"/>
                  </a:lnTo>
                  <a:lnTo>
                    <a:pt x="32" y="876"/>
                  </a:lnTo>
                  <a:lnTo>
                    <a:pt x="40" y="881"/>
                  </a:lnTo>
                  <a:lnTo>
                    <a:pt x="46" y="886"/>
                  </a:lnTo>
                  <a:lnTo>
                    <a:pt x="55" y="889"/>
                  </a:lnTo>
                  <a:lnTo>
                    <a:pt x="63" y="892"/>
                  </a:lnTo>
                  <a:lnTo>
                    <a:pt x="72" y="894"/>
                  </a:lnTo>
                  <a:lnTo>
                    <a:pt x="81" y="896"/>
                  </a:lnTo>
                  <a:lnTo>
                    <a:pt x="89" y="896"/>
                  </a:lnTo>
                  <a:lnTo>
                    <a:pt x="807" y="896"/>
                  </a:lnTo>
                  <a:lnTo>
                    <a:pt x="817" y="896"/>
                  </a:lnTo>
                  <a:lnTo>
                    <a:pt x="825" y="894"/>
                  </a:lnTo>
                  <a:lnTo>
                    <a:pt x="834" y="892"/>
                  </a:lnTo>
                  <a:lnTo>
                    <a:pt x="842" y="889"/>
                  </a:lnTo>
                  <a:lnTo>
                    <a:pt x="850" y="886"/>
                  </a:lnTo>
                  <a:lnTo>
                    <a:pt x="857" y="881"/>
                  </a:lnTo>
                  <a:lnTo>
                    <a:pt x="865" y="876"/>
                  </a:lnTo>
                  <a:lnTo>
                    <a:pt x="871" y="870"/>
                  </a:lnTo>
                  <a:lnTo>
                    <a:pt x="877" y="864"/>
                  </a:lnTo>
                  <a:lnTo>
                    <a:pt x="882" y="857"/>
                  </a:lnTo>
                  <a:lnTo>
                    <a:pt x="886" y="849"/>
                  </a:lnTo>
                  <a:lnTo>
                    <a:pt x="891" y="842"/>
                  </a:lnTo>
                  <a:lnTo>
                    <a:pt x="893" y="833"/>
                  </a:lnTo>
                  <a:lnTo>
                    <a:pt x="895" y="825"/>
                  </a:lnTo>
                  <a:lnTo>
                    <a:pt x="897" y="816"/>
                  </a:lnTo>
                  <a:lnTo>
                    <a:pt x="897" y="807"/>
                  </a:lnTo>
                  <a:lnTo>
                    <a:pt x="897" y="89"/>
                  </a:lnTo>
                  <a:lnTo>
                    <a:pt x="897" y="80"/>
                  </a:lnTo>
                  <a:lnTo>
                    <a:pt x="895" y="72"/>
                  </a:lnTo>
                  <a:lnTo>
                    <a:pt x="893" y="63"/>
                  </a:lnTo>
                  <a:lnTo>
                    <a:pt x="891" y="54"/>
                  </a:lnTo>
                  <a:lnTo>
                    <a:pt x="886" y="46"/>
                  </a:lnTo>
                  <a:lnTo>
                    <a:pt x="882" y="39"/>
                  </a:lnTo>
                  <a:lnTo>
                    <a:pt x="877" y="32"/>
                  </a:lnTo>
                  <a:lnTo>
                    <a:pt x="871" y="26"/>
                  </a:lnTo>
                  <a:lnTo>
                    <a:pt x="865" y="20"/>
                  </a:lnTo>
                  <a:lnTo>
                    <a:pt x="857" y="15"/>
                  </a:lnTo>
                  <a:lnTo>
                    <a:pt x="850" y="11"/>
                  </a:lnTo>
                  <a:lnTo>
                    <a:pt x="842" y="6"/>
                  </a:lnTo>
                  <a:lnTo>
                    <a:pt x="834" y="3"/>
                  </a:lnTo>
                  <a:lnTo>
                    <a:pt x="825" y="1"/>
                  </a:lnTo>
                  <a:lnTo>
                    <a:pt x="817" y="0"/>
                  </a:lnTo>
                  <a:lnTo>
                    <a:pt x="8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449">
              <a:extLst>
                <a:ext uri="{FF2B5EF4-FFF2-40B4-BE49-F238E27FC236}">
                  <a16:creationId xmlns:a16="http://schemas.microsoft.com/office/drawing/2014/main" id="{0675195C-1840-4691-AAAA-0979642BD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622" y="4282192"/>
              <a:ext cx="50800" cy="73025"/>
            </a:xfrm>
            <a:custGeom>
              <a:avLst/>
              <a:gdLst>
                <a:gd name="T0" fmla="*/ 146 w 161"/>
                <a:gd name="T1" fmla="*/ 199 h 229"/>
                <a:gd name="T2" fmla="*/ 30 w 161"/>
                <a:gd name="T3" fmla="*/ 199 h 229"/>
                <a:gd name="T4" fmla="*/ 30 w 161"/>
                <a:gd name="T5" fmla="*/ 15 h 229"/>
                <a:gd name="T6" fmla="*/ 30 w 161"/>
                <a:gd name="T7" fmla="*/ 12 h 229"/>
                <a:gd name="T8" fmla="*/ 29 w 161"/>
                <a:gd name="T9" fmla="*/ 9 h 229"/>
                <a:gd name="T10" fmla="*/ 26 w 161"/>
                <a:gd name="T11" fmla="*/ 7 h 229"/>
                <a:gd name="T12" fmla="*/ 25 w 161"/>
                <a:gd name="T13" fmla="*/ 4 h 229"/>
                <a:gd name="T14" fmla="*/ 23 w 161"/>
                <a:gd name="T15" fmla="*/ 2 h 229"/>
                <a:gd name="T16" fmla="*/ 20 w 161"/>
                <a:gd name="T17" fmla="*/ 1 h 229"/>
                <a:gd name="T18" fmla="*/ 18 w 161"/>
                <a:gd name="T19" fmla="*/ 0 h 229"/>
                <a:gd name="T20" fmla="*/ 15 w 161"/>
                <a:gd name="T21" fmla="*/ 0 h 229"/>
                <a:gd name="T22" fmla="*/ 11 w 161"/>
                <a:gd name="T23" fmla="*/ 0 h 229"/>
                <a:gd name="T24" fmla="*/ 8 w 161"/>
                <a:gd name="T25" fmla="*/ 1 h 229"/>
                <a:gd name="T26" fmla="*/ 6 w 161"/>
                <a:gd name="T27" fmla="*/ 2 h 229"/>
                <a:gd name="T28" fmla="*/ 4 w 161"/>
                <a:gd name="T29" fmla="*/ 4 h 229"/>
                <a:gd name="T30" fmla="*/ 2 w 161"/>
                <a:gd name="T31" fmla="*/ 7 h 229"/>
                <a:gd name="T32" fmla="*/ 1 w 161"/>
                <a:gd name="T33" fmla="*/ 9 h 229"/>
                <a:gd name="T34" fmla="*/ 0 w 161"/>
                <a:gd name="T35" fmla="*/ 12 h 229"/>
                <a:gd name="T36" fmla="*/ 0 w 161"/>
                <a:gd name="T37" fmla="*/ 15 h 229"/>
                <a:gd name="T38" fmla="*/ 0 w 161"/>
                <a:gd name="T39" fmla="*/ 229 h 229"/>
                <a:gd name="T40" fmla="*/ 146 w 161"/>
                <a:gd name="T41" fmla="*/ 229 h 229"/>
                <a:gd name="T42" fmla="*/ 149 w 161"/>
                <a:gd name="T43" fmla="*/ 229 h 229"/>
                <a:gd name="T44" fmla="*/ 153 w 161"/>
                <a:gd name="T45" fmla="*/ 228 h 229"/>
                <a:gd name="T46" fmla="*/ 155 w 161"/>
                <a:gd name="T47" fmla="*/ 227 h 229"/>
                <a:gd name="T48" fmla="*/ 157 w 161"/>
                <a:gd name="T49" fmla="*/ 225 h 229"/>
                <a:gd name="T50" fmla="*/ 159 w 161"/>
                <a:gd name="T51" fmla="*/ 223 h 229"/>
                <a:gd name="T52" fmla="*/ 160 w 161"/>
                <a:gd name="T53" fmla="*/ 221 h 229"/>
                <a:gd name="T54" fmla="*/ 161 w 161"/>
                <a:gd name="T55" fmla="*/ 217 h 229"/>
                <a:gd name="T56" fmla="*/ 161 w 161"/>
                <a:gd name="T57" fmla="*/ 214 h 229"/>
                <a:gd name="T58" fmla="*/ 161 w 161"/>
                <a:gd name="T59" fmla="*/ 211 h 229"/>
                <a:gd name="T60" fmla="*/ 160 w 161"/>
                <a:gd name="T61" fmla="*/ 209 h 229"/>
                <a:gd name="T62" fmla="*/ 159 w 161"/>
                <a:gd name="T63" fmla="*/ 206 h 229"/>
                <a:gd name="T64" fmla="*/ 157 w 161"/>
                <a:gd name="T65" fmla="*/ 203 h 229"/>
                <a:gd name="T66" fmla="*/ 155 w 161"/>
                <a:gd name="T67" fmla="*/ 201 h 229"/>
                <a:gd name="T68" fmla="*/ 153 w 161"/>
                <a:gd name="T69" fmla="*/ 200 h 229"/>
                <a:gd name="T70" fmla="*/ 149 w 161"/>
                <a:gd name="T71" fmla="*/ 199 h 229"/>
                <a:gd name="T72" fmla="*/ 146 w 161"/>
                <a:gd name="T73" fmla="*/ 19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229">
                  <a:moveTo>
                    <a:pt x="146" y="199"/>
                  </a:moveTo>
                  <a:lnTo>
                    <a:pt x="30" y="199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3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29"/>
                  </a:lnTo>
                  <a:lnTo>
                    <a:pt x="146" y="229"/>
                  </a:lnTo>
                  <a:lnTo>
                    <a:pt x="149" y="229"/>
                  </a:lnTo>
                  <a:lnTo>
                    <a:pt x="153" y="228"/>
                  </a:lnTo>
                  <a:lnTo>
                    <a:pt x="155" y="227"/>
                  </a:lnTo>
                  <a:lnTo>
                    <a:pt x="157" y="225"/>
                  </a:lnTo>
                  <a:lnTo>
                    <a:pt x="159" y="223"/>
                  </a:lnTo>
                  <a:lnTo>
                    <a:pt x="160" y="221"/>
                  </a:lnTo>
                  <a:lnTo>
                    <a:pt x="161" y="217"/>
                  </a:lnTo>
                  <a:lnTo>
                    <a:pt x="161" y="214"/>
                  </a:lnTo>
                  <a:lnTo>
                    <a:pt x="161" y="211"/>
                  </a:lnTo>
                  <a:lnTo>
                    <a:pt x="160" y="209"/>
                  </a:lnTo>
                  <a:lnTo>
                    <a:pt x="159" y="206"/>
                  </a:lnTo>
                  <a:lnTo>
                    <a:pt x="157" y="203"/>
                  </a:lnTo>
                  <a:lnTo>
                    <a:pt x="155" y="201"/>
                  </a:lnTo>
                  <a:lnTo>
                    <a:pt x="153" y="200"/>
                  </a:lnTo>
                  <a:lnTo>
                    <a:pt x="149" y="199"/>
                  </a:lnTo>
                  <a:lnTo>
                    <a:pt x="146" y="1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2AE4A7-B2E0-420B-A4B6-F05C7613234D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549C95C-6E08-4288-86DC-7485B1E419CD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4EA96ED-23EC-470C-9325-61B6E3FEF9AE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C269B67-B92E-4457-8BEA-52913B1A2AD1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EDDE05F-CFF6-44DD-B0C1-469B4CAB5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4" r="25189" b="7526"/>
          <a:stretch/>
        </p:blipFill>
        <p:spPr>
          <a:xfrm>
            <a:off x="6152919" y="1613356"/>
            <a:ext cx="5707827" cy="37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7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2" y="284333"/>
            <a:ext cx="10163219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Full Time Attendance Leads to Engagement</a:t>
            </a: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CB80024-740D-4ADC-BA53-815617ECDA59}"/>
              </a:ext>
            </a:extLst>
          </p:cNvPr>
          <p:cNvSpPr/>
          <p:nvPr/>
        </p:nvSpPr>
        <p:spPr>
          <a:xfrm>
            <a:off x="2687263" y="1866094"/>
            <a:ext cx="1145698" cy="11456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2D54BC8-7A12-4935-A024-1EE6EAB259E7}"/>
              </a:ext>
            </a:extLst>
          </p:cNvPr>
          <p:cNvSpPr/>
          <p:nvPr/>
        </p:nvSpPr>
        <p:spPr>
          <a:xfrm>
            <a:off x="5523151" y="1866094"/>
            <a:ext cx="1145698" cy="11456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CFBC057-5000-4CA8-9163-898CB8666744}"/>
              </a:ext>
            </a:extLst>
          </p:cNvPr>
          <p:cNvSpPr/>
          <p:nvPr/>
        </p:nvSpPr>
        <p:spPr>
          <a:xfrm>
            <a:off x="8363548" y="1866094"/>
            <a:ext cx="1145698" cy="114569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B83AC14-E69E-4FB2-8DCF-F8FFFE352C67}"/>
              </a:ext>
            </a:extLst>
          </p:cNvPr>
          <p:cNvGrpSpPr/>
          <p:nvPr/>
        </p:nvGrpSpPr>
        <p:grpSpPr>
          <a:xfrm>
            <a:off x="908718" y="1505493"/>
            <a:ext cx="1866900" cy="1866900"/>
            <a:chOff x="1006566" y="1594393"/>
            <a:chExt cx="1866900" cy="1866900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C750444C-936A-41D5-AD68-66DAD567566D}"/>
                </a:ext>
              </a:extLst>
            </p:cNvPr>
            <p:cNvSpPr/>
            <p:nvPr/>
          </p:nvSpPr>
          <p:spPr>
            <a:xfrm rot="8100000">
              <a:off x="1006566" y="1594393"/>
              <a:ext cx="1866900" cy="1866900"/>
            </a:xfrm>
            <a:prstGeom prst="teardrop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9700B7B-1EE8-47D9-A977-AE8EA6BCD4F3}"/>
                </a:ext>
              </a:extLst>
            </p:cNvPr>
            <p:cNvSpPr/>
            <p:nvPr/>
          </p:nvSpPr>
          <p:spPr>
            <a:xfrm>
              <a:off x="1168491" y="1756318"/>
              <a:ext cx="1543050" cy="154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881CCF5-05D2-46B5-ADC0-4172F41FB096}"/>
                </a:ext>
              </a:extLst>
            </p:cNvPr>
            <p:cNvGrpSpPr/>
            <p:nvPr/>
          </p:nvGrpSpPr>
          <p:grpSpPr>
            <a:xfrm>
              <a:off x="1590967" y="2198187"/>
              <a:ext cx="698100" cy="659314"/>
              <a:chOff x="333622" y="4212342"/>
              <a:chExt cx="285751" cy="269875"/>
            </a:xfrm>
            <a:solidFill>
              <a:schemeClr val="tx2"/>
            </a:solidFill>
          </p:grpSpPr>
          <p:sp>
            <p:nvSpPr>
              <p:cNvPr id="41" name="Freeform 4461">
                <a:extLst>
                  <a:ext uri="{FF2B5EF4-FFF2-40B4-BE49-F238E27FC236}">
                    <a16:creationId xmlns:a16="http://schemas.microsoft.com/office/drawing/2014/main" id="{1F7D3E9D-68B7-4A34-8851-20988C14D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97" y="4467929"/>
                <a:ext cx="15875" cy="14288"/>
              </a:xfrm>
              <a:custGeom>
                <a:avLst/>
                <a:gdLst>
                  <a:gd name="T0" fmla="*/ 4 w 52"/>
                  <a:gd name="T1" fmla="*/ 23 h 49"/>
                  <a:gd name="T2" fmla="*/ 2 w 52"/>
                  <a:gd name="T3" fmla="*/ 25 h 49"/>
                  <a:gd name="T4" fmla="*/ 1 w 52"/>
                  <a:gd name="T5" fmla="*/ 28 h 49"/>
                  <a:gd name="T6" fmla="*/ 0 w 52"/>
                  <a:gd name="T7" fmla="*/ 31 h 49"/>
                  <a:gd name="T8" fmla="*/ 0 w 52"/>
                  <a:gd name="T9" fmla="*/ 33 h 49"/>
                  <a:gd name="T10" fmla="*/ 0 w 52"/>
                  <a:gd name="T11" fmla="*/ 37 h 49"/>
                  <a:gd name="T12" fmla="*/ 1 w 52"/>
                  <a:gd name="T13" fmla="*/ 40 h 49"/>
                  <a:gd name="T14" fmla="*/ 2 w 52"/>
                  <a:gd name="T15" fmla="*/ 43 h 49"/>
                  <a:gd name="T16" fmla="*/ 4 w 52"/>
                  <a:gd name="T17" fmla="*/ 45 h 49"/>
                  <a:gd name="T18" fmla="*/ 6 w 52"/>
                  <a:gd name="T19" fmla="*/ 47 h 49"/>
                  <a:gd name="T20" fmla="*/ 9 w 52"/>
                  <a:gd name="T21" fmla="*/ 48 h 49"/>
                  <a:gd name="T22" fmla="*/ 11 w 52"/>
                  <a:gd name="T23" fmla="*/ 49 h 49"/>
                  <a:gd name="T24" fmla="*/ 15 w 52"/>
                  <a:gd name="T25" fmla="*/ 49 h 49"/>
                  <a:gd name="T26" fmla="*/ 18 w 52"/>
                  <a:gd name="T27" fmla="*/ 49 h 49"/>
                  <a:gd name="T28" fmla="*/ 20 w 52"/>
                  <a:gd name="T29" fmla="*/ 48 h 49"/>
                  <a:gd name="T30" fmla="*/ 23 w 52"/>
                  <a:gd name="T31" fmla="*/ 47 h 49"/>
                  <a:gd name="T32" fmla="*/ 25 w 52"/>
                  <a:gd name="T33" fmla="*/ 45 h 49"/>
                  <a:gd name="T34" fmla="*/ 52 w 52"/>
                  <a:gd name="T35" fmla="*/ 18 h 49"/>
                  <a:gd name="T36" fmla="*/ 39 w 52"/>
                  <a:gd name="T37" fmla="*/ 9 h 49"/>
                  <a:gd name="T38" fmla="*/ 26 w 52"/>
                  <a:gd name="T39" fmla="*/ 0 h 49"/>
                  <a:gd name="T40" fmla="*/ 4 w 52"/>
                  <a:gd name="T4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49">
                    <a:moveTo>
                      <a:pt x="4" y="23"/>
                    </a:moveTo>
                    <a:lnTo>
                      <a:pt x="2" y="25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8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52" y="18"/>
                    </a:lnTo>
                    <a:lnTo>
                      <a:pt x="39" y="9"/>
                    </a:lnTo>
                    <a:lnTo>
                      <a:pt x="26" y="0"/>
                    </a:lnTo>
                    <a:lnTo>
                      <a:pt x="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462">
                <a:extLst>
                  <a:ext uri="{FF2B5EF4-FFF2-40B4-BE49-F238E27FC236}">
                    <a16:creationId xmlns:a16="http://schemas.microsoft.com/office/drawing/2014/main" id="{520999E9-8716-4690-863E-9B7A33D68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60" y="4464754"/>
                <a:ext cx="19050" cy="17463"/>
              </a:xfrm>
              <a:custGeom>
                <a:avLst/>
                <a:gdLst>
                  <a:gd name="T0" fmla="*/ 24 w 61"/>
                  <a:gd name="T1" fmla="*/ 0 h 59"/>
                  <a:gd name="T2" fmla="*/ 12 w 61"/>
                  <a:gd name="T3" fmla="*/ 9 h 59"/>
                  <a:gd name="T4" fmla="*/ 0 w 61"/>
                  <a:gd name="T5" fmla="*/ 18 h 59"/>
                  <a:gd name="T6" fmla="*/ 36 w 61"/>
                  <a:gd name="T7" fmla="*/ 55 h 59"/>
                  <a:gd name="T8" fmla="*/ 39 w 61"/>
                  <a:gd name="T9" fmla="*/ 57 h 59"/>
                  <a:gd name="T10" fmla="*/ 41 w 61"/>
                  <a:gd name="T11" fmla="*/ 58 h 59"/>
                  <a:gd name="T12" fmla="*/ 44 w 61"/>
                  <a:gd name="T13" fmla="*/ 59 h 59"/>
                  <a:gd name="T14" fmla="*/ 46 w 61"/>
                  <a:gd name="T15" fmla="*/ 59 h 59"/>
                  <a:gd name="T16" fmla="*/ 49 w 61"/>
                  <a:gd name="T17" fmla="*/ 59 h 59"/>
                  <a:gd name="T18" fmla="*/ 53 w 61"/>
                  <a:gd name="T19" fmla="*/ 58 h 59"/>
                  <a:gd name="T20" fmla="*/ 55 w 61"/>
                  <a:gd name="T21" fmla="*/ 57 h 59"/>
                  <a:gd name="T22" fmla="*/ 57 w 61"/>
                  <a:gd name="T23" fmla="*/ 55 h 59"/>
                  <a:gd name="T24" fmla="*/ 59 w 61"/>
                  <a:gd name="T25" fmla="*/ 53 h 59"/>
                  <a:gd name="T26" fmla="*/ 60 w 61"/>
                  <a:gd name="T27" fmla="*/ 50 h 59"/>
                  <a:gd name="T28" fmla="*/ 61 w 61"/>
                  <a:gd name="T29" fmla="*/ 47 h 59"/>
                  <a:gd name="T30" fmla="*/ 61 w 61"/>
                  <a:gd name="T31" fmla="*/ 43 h 59"/>
                  <a:gd name="T32" fmla="*/ 61 w 61"/>
                  <a:gd name="T33" fmla="*/ 41 h 59"/>
                  <a:gd name="T34" fmla="*/ 60 w 61"/>
                  <a:gd name="T35" fmla="*/ 38 h 59"/>
                  <a:gd name="T36" fmla="*/ 59 w 61"/>
                  <a:gd name="T37" fmla="*/ 35 h 59"/>
                  <a:gd name="T38" fmla="*/ 57 w 61"/>
                  <a:gd name="T39" fmla="*/ 33 h 59"/>
                  <a:gd name="T40" fmla="*/ 24 w 61"/>
                  <a:gd name="T4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9">
                    <a:moveTo>
                      <a:pt x="24" y="0"/>
                    </a:moveTo>
                    <a:lnTo>
                      <a:pt x="12" y="9"/>
                    </a:lnTo>
                    <a:lnTo>
                      <a:pt x="0" y="18"/>
                    </a:lnTo>
                    <a:lnTo>
                      <a:pt x="36" y="55"/>
                    </a:lnTo>
                    <a:lnTo>
                      <a:pt x="39" y="57"/>
                    </a:lnTo>
                    <a:lnTo>
                      <a:pt x="41" y="58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9" y="59"/>
                    </a:lnTo>
                    <a:lnTo>
                      <a:pt x="53" y="58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0"/>
                    </a:lnTo>
                    <a:lnTo>
                      <a:pt x="61" y="47"/>
                    </a:lnTo>
                    <a:lnTo>
                      <a:pt x="61" y="43"/>
                    </a:lnTo>
                    <a:lnTo>
                      <a:pt x="61" y="41"/>
                    </a:lnTo>
                    <a:lnTo>
                      <a:pt x="60" y="38"/>
                    </a:lnTo>
                    <a:lnTo>
                      <a:pt x="59" y="35"/>
                    </a:lnTo>
                    <a:lnTo>
                      <a:pt x="57" y="3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463">
                <a:extLst>
                  <a:ext uri="{FF2B5EF4-FFF2-40B4-BE49-F238E27FC236}">
                    <a16:creationId xmlns:a16="http://schemas.microsoft.com/office/drawing/2014/main" id="{787FD2CE-44C7-4AA4-9713-DA5C58782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22" y="4212342"/>
                <a:ext cx="93663" cy="90488"/>
              </a:xfrm>
              <a:custGeom>
                <a:avLst/>
                <a:gdLst>
                  <a:gd name="T0" fmla="*/ 286 w 291"/>
                  <a:gd name="T1" fmla="*/ 91 h 283"/>
                  <a:gd name="T2" fmla="*/ 276 w 291"/>
                  <a:gd name="T3" fmla="*/ 70 h 283"/>
                  <a:gd name="T4" fmla="*/ 262 w 291"/>
                  <a:gd name="T5" fmla="*/ 52 h 283"/>
                  <a:gd name="T6" fmla="*/ 246 w 291"/>
                  <a:gd name="T7" fmla="*/ 36 h 283"/>
                  <a:gd name="T8" fmla="*/ 228 w 291"/>
                  <a:gd name="T9" fmla="*/ 23 h 283"/>
                  <a:gd name="T10" fmla="*/ 207 w 291"/>
                  <a:gd name="T11" fmla="*/ 13 h 283"/>
                  <a:gd name="T12" fmla="*/ 185 w 291"/>
                  <a:gd name="T13" fmla="*/ 5 h 283"/>
                  <a:gd name="T14" fmla="*/ 161 w 291"/>
                  <a:gd name="T15" fmla="*/ 1 h 283"/>
                  <a:gd name="T16" fmla="*/ 133 w 291"/>
                  <a:gd name="T17" fmla="*/ 1 h 283"/>
                  <a:gd name="T18" fmla="*/ 105 w 291"/>
                  <a:gd name="T19" fmla="*/ 7 h 283"/>
                  <a:gd name="T20" fmla="*/ 78 w 291"/>
                  <a:gd name="T21" fmla="*/ 18 h 283"/>
                  <a:gd name="T22" fmla="*/ 54 w 291"/>
                  <a:gd name="T23" fmla="*/ 34 h 283"/>
                  <a:gd name="T24" fmla="*/ 34 w 291"/>
                  <a:gd name="T25" fmla="*/ 54 h 283"/>
                  <a:gd name="T26" fmla="*/ 18 w 291"/>
                  <a:gd name="T27" fmla="*/ 79 h 283"/>
                  <a:gd name="T28" fmla="*/ 6 w 291"/>
                  <a:gd name="T29" fmla="*/ 106 h 283"/>
                  <a:gd name="T30" fmla="*/ 1 w 291"/>
                  <a:gd name="T31" fmla="*/ 135 h 283"/>
                  <a:gd name="T32" fmla="*/ 0 w 291"/>
                  <a:gd name="T33" fmla="*/ 160 h 283"/>
                  <a:gd name="T34" fmla="*/ 3 w 291"/>
                  <a:gd name="T35" fmla="*/ 182 h 283"/>
                  <a:gd name="T36" fmla="*/ 8 w 291"/>
                  <a:gd name="T37" fmla="*/ 201 h 283"/>
                  <a:gd name="T38" fmla="*/ 17 w 291"/>
                  <a:gd name="T39" fmla="*/ 220 h 283"/>
                  <a:gd name="T40" fmla="*/ 28 w 291"/>
                  <a:gd name="T41" fmla="*/ 237 h 283"/>
                  <a:gd name="T42" fmla="*/ 40 w 291"/>
                  <a:gd name="T43" fmla="*/ 252 h 283"/>
                  <a:gd name="T44" fmla="*/ 55 w 291"/>
                  <a:gd name="T45" fmla="*/ 266 h 283"/>
                  <a:gd name="T46" fmla="*/ 71 w 291"/>
                  <a:gd name="T47" fmla="*/ 278 h 283"/>
                  <a:gd name="T48" fmla="*/ 90 w 291"/>
                  <a:gd name="T49" fmla="*/ 267 h 283"/>
                  <a:gd name="T50" fmla="*/ 110 w 291"/>
                  <a:gd name="T51" fmla="*/ 238 h 283"/>
                  <a:gd name="T52" fmla="*/ 131 w 291"/>
                  <a:gd name="T53" fmla="*/ 212 h 283"/>
                  <a:gd name="T54" fmla="*/ 156 w 291"/>
                  <a:gd name="T55" fmla="*/ 186 h 283"/>
                  <a:gd name="T56" fmla="*/ 183 w 291"/>
                  <a:gd name="T57" fmla="*/ 163 h 283"/>
                  <a:gd name="T58" fmla="*/ 212 w 291"/>
                  <a:gd name="T59" fmla="*/ 142 h 283"/>
                  <a:gd name="T60" fmla="*/ 242 w 291"/>
                  <a:gd name="T61" fmla="*/ 124 h 283"/>
                  <a:gd name="T62" fmla="*/ 274 w 291"/>
                  <a:gd name="T63" fmla="*/ 10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1" h="283">
                    <a:moveTo>
                      <a:pt x="291" y="102"/>
                    </a:moveTo>
                    <a:lnTo>
                      <a:pt x="286" y="91"/>
                    </a:lnTo>
                    <a:lnTo>
                      <a:pt x="281" y="81"/>
                    </a:lnTo>
                    <a:lnTo>
                      <a:pt x="276" y="70"/>
                    </a:lnTo>
                    <a:lnTo>
                      <a:pt x="269" y="62"/>
                    </a:lnTo>
                    <a:lnTo>
                      <a:pt x="262" y="52"/>
                    </a:lnTo>
                    <a:lnTo>
                      <a:pt x="254" y="44"/>
                    </a:lnTo>
                    <a:lnTo>
                      <a:pt x="246" y="36"/>
                    </a:lnTo>
                    <a:lnTo>
                      <a:pt x="237" y="30"/>
                    </a:lnTo>
                    <a:lnTo>
                      <a:pt x="228" y="23"/>
                    </a:lnTo>
                    <a:lnTo>
                      <a:pt x="217" y="17"/>
                    </a:lnTo>
                    <a:lnTo>
                      <a:pt x="207" y="13"/>
                    </a:lnTo>
                    <a:lnTo>
                      <a:pt x="196" y="8"/>
                    </a:lnTo>
                    <a:lnTo>
                      <a:pt x="185" y="5"/>
                    </a:lnTo>
                    <a:lnTo>
                      <a:pt x="173" y="2"/>
                    </a:lnTo>
                    <a:lnTo>
                      <a:pt x="161" y="1"/>
                    </a:lnTo>
                    <a:lnTo>
                      <a:pt x="149" y="0"/>
                    </a:lnTo>
                    <a:lnTo>
                      <a:pt x="133" y="1"/>
                    </a:lnTo>
                    <a:lnTo>
                      <a:pt x="120" y="3"/>
                    </a:lnTo>
                    <a:lnTo>
                      <a:pt x="105" y="7"/>
                    </a:lnTo>
                    <a:lnTo>
                      <a:pt x="91" y="12"/>
                    </a:lnTo>
                    <a:lnTo>
                      <a:pt x="78" y="18"/>
                    </a:lnTo>
                    <a:lnTo>
                      <a:pt x="66" y="25"/>
                    </a:lnTo>
                    <a:lnTo>
                      <a:pt x="54" y="34"/>
                    </a:lnTo>
                    <a:lnTo>
                      <a:pt x="44" y="45"/>
                    </a:lnTo>
                    <a:lnTo>
                      <a:pt x="34" y="54"/>
                    </a:lnTo>
                    <a:lnTo>
                      <a:pt x="25" y="66"/>
                    </a:lnTo>
                    <a:lnTo>
                      <a:pt x="18" y="79"/>
                    </a:lnTo>
                    <a:lnTo>
                      <a:pt x="11" y="92"/>
                    </a:lnTo>
                    <a:lnTo>
                      <a:pt x="6" y="106"/>
                    </a:lnTo>
                    <a:lnTo>
                      <a:pt x="3" y="120"/>
                    </a:lnTo>
                    <a:lnTo>
                      <a:pt x="1" y="135"/>
                    </a:lnTo>
                    <a:lnTo>
                      <a:pt x="0" y="150"/>
                    </a:lnTo>
                    <a:lnTo>
                      <a:pt x="0" y="160"/>
                    </a:lnTo>
                    <a:lnTo>
                      <a:pt x="1" y="171"/>
                    </a:lnTo>
                    <a:lnTo>
                      <a:pt x="3" y="182"/>
                    </a:lnTo>
                    <a:lnTo>
                      <a:pt x="5" y="191"/>
                    </a:lnTo>
                    <a:lnTo>
                      <a:pt x="8" y="201"/>
                    </a:lnTo>
                    <a:lnTo>
                      <a:pt x="13" y="211"/>
                    </a:lnTo>
                    <a:lnTo>
                      <a:pt x="17" y="220"/>
                    </a:lnTo>
                    <a:lnTo>
                      <a:pt x="22" y="229"/>
                    </a:lnTo>
                    <a:lnTo>
                      <a:pt x="28" y="237"/>
                    </a:lnTo>
                    <a:lnTo>
                      <a:pt x="34" y="245"/>
                    </a:lnTo>
                    <a:lnTo>
                      <a:pt x="40" y="252"/>
                    </a:lnTo>
                    <a:lnTo>
                      <a:pt x="48" y="260"/>
                    </a:lnTo>
                    <a:lnTo>
                      <a:pt x="55" y="266"/>
                    </a:lnTo>
                    <a:lnTo>
                      <a:pt x="63" y="273"/>
                    </a:lnTo>
                    <a:lnTo>
                      <a:pt x="71" y="278"/>
                    </a:lnTo>
                    <a:lnTo>
                      <a:pt x="81" y="283"/>
                    </a:lnTo>
                    <a:lnTo>
                      <a:pt x="90" y="267"/>
                    </a:lnTo>
                    <a:lnTo>
                      <a:pt x="99" y="253"/>
                    </a:lnTo>
                    <a:lnTo>
                      <a:pt x="110" y="238"/>
                    </a:lnTo>
                    <a:lnTo>
                      <a:pt x="121" y="224"/>
                    </a:lnTo>
                    <a:lnTo>
                      <a:pt x="131" y="212"/>
                    </a:lnTo>
                    <a:lnTo>
                      <a:pt x="144" y="199"/>
                    </a:lnTo>
                    <a:lnTo>
                      <a:pt x="156" y="186"/>
                    </a:lnTo>
                    <a:lnTo>
                      <a:pt x="169" y="174"/>
                    </a:lnTo>
                    <a:lnTo>
                      <a:pt x="183" y="163"/>
                    </a:lnTo>
                    <a:lnTo>
                      <a:pt x="197" y="153"/>
                    </a:lnTo>
                    <a:lnTo>
                      <a:pt x="212" y="142"/>
                    </a:lnTo>
                    <a:lnTo>
                      <a:pt x="227" y="133"/>
                    </a:lnTo>
                    <a:lnTo>
                      <a:pt x="242" y="124"/>
                    </a:lnTo>
                    <a:lnTo>
                      <a:pt x="258" y="116"/>
                    </a:lnTo>
                    <a:lnTo>
                      <a:pt x="274" y="109"/>
                    </a:lnTo>
                    <a:lnTo>
                      <a:pt x="29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464">
                <a:extLst>
                  <a:ext uri="{FF2B5EF4-FFF2-40B4-BE49-F238E27FC236}">
                    <a16:creationId xmlns:a16="http://schemas.microsoft.com/office/drawing/2014/main" id="{7A65E3EA-FA3C-41CF-9378-D4E2F80B5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10" y="4212342"/>
                <a:ext cx="93663" cy="93663"/>
              </a:xfrm>
              <a:custGeom>
                <a:avLst/>
                <a:gdLst>
                  <a:gd name="T0" fmla="*/ 132 w 293"/>
                  <a:gd name="T1" fmla="*/ 1 h 293"/>
                  <a:gd name="T2" fmla="*/ 106 w 293"/>
                  <a:gd name="T3" fmla="*/ 5 h 293"/>
                  <a:gd name="T4" fmla="*/ 84 w 293"/>
                  <a:gd name="T5" fmla="*/ 14 h 293"/>
                  <a:gd name="T6" fmla="*/ 62 w 293"/>
                  <a:gd name="T7" fmla="*/ 25 h 293"/>
                  <a:gd name="T8" fmla="*/ 43 w 293"/>
                  <a:gd name="T9" fmla="*/ 40 h 293"/>
                  <a:gd name="T10" fmla="*/ 27 w 293"/>
                  <a:gd name="T11" fmla="*/ 58 h 293"/>
                  <a:gd name="T12" fmla="*/ 13 w 293"/>
                  <a:gd name="T13" fmla="*/ 78 h 293"/>
                  <a:gd name="T14" fmla="*/ 3 w 293"/>
                  <a:gd name="T15" fmla="*/ 100 h 293"/>
                  <a:gd name="T16" fmla="*/ 15 w 293"/>
                  <a:gd name="T17" fmla="*/ 120 h 293"/>
                  <a:gd name="T18" fmla="*/ 44 w 293"/>
                  <a:gd name="T19" fmla="*/ 137 h 293"/>
                  <a:gd name="T20" fmla="*/ 71 w 293"/>
                  <a:gd name="T21" fmla="*/ 156 h 293"/>
                  <a:gd name="T22" fmla="*/ 96 w 293"/>
                  <a:gd name="T23" fmla="*/ 176 h 293"/>
                  <a:gd name="T24" fmla="*/ 121 w 293"/>
                  <a:gd name="T25" fmla="*/ 200 h 293"/>
                  <a:gd name="T26" fmla="*/ 142 w 293"/>
                  <a:gd name="T27" fmla="*/ 224 h 293"/>
                  <a:gd name="T28" fmla="*/ 163 w 293"/>
                  <a:gd name="T29" fmla="*/ 250 h 293"/>
                  <a:gd name="T30" fmla="*/ 180 w 293"/>
                  <a:gd name="T31" fmla="*/ 279 h 293"/>
                  <a:gd name="T32" fmla="*/ 199 w 293"/>
                  <a:gd name="T33" fmla="*/ 290 h 293"/>
                  <a:gd name="T34" fmla="*/ 221 w 293"/>
                  <a:gd name="T35" fmla="*/ 279 h 293"/>
                  <a:gd name="T36" fmla="*/ 240 w 293"/>
                  <a:gd name="T37" fmla="*/ 265 h 293"/>
                  <a:gd name="T38" fmla="*/ 257 w 293"/>
                  <a:gd name="T39" fmla="*/ 249 h 293"/>
                  <a:gd name="T40" fmla="*/ 271 w 293"/>
                  <a:gd name="T41" fmla="*/ 230 h 293"/>
                  <a:gd name="T42" fmla="*/ 282 w 293"/>
                  <a:gd name="T43" fmla="*/ 209 h 293"/>
                  <a:gd name="T44" fmla="*/ 289 w 293"/>
                  <a:gd name="T45" fmla="*/ 186 h 293"/>
                  <a:gd name="T46" fmla="*/ 293 w 293"/>
                  <a:gd name="T47" fmla="*/ 162 h 293"/>
                  <a:gd name="T48" fmla="*/ 293 w 293"/>
                  <a:gd name="T49" fmla="*/ 135 h 293"/>
                  <a:gd name="T50" fmla="*/ 287 w 293"/>
                  <a:gd name="T51" fmla="*/ 106 h 293"/>
                  <a:gd name="T52" fmla="*/ 276 w 293"/>
                  <a:gd name="T53" fmla="*/ 79 h 293"/>
                  <a:gd name="T54" fmla="*/ 260 w 293"/>
                  <a:gd name="T55" fmla="*/ 54 h 293"/>
                  <a:gd name="T56" fmla="*/ 240 w 293"/>
                  <a:gd name="T57" fmla="*/ 34 h 293"/>
                  <a:gd name="T58" fmla="*/ 215 w 293"/>
                  <a:gd name="T59" fmla="*/ 18 h 293"/>
                  <a:gd name="T60" fmla="*/ 188 w 293"/>
                  <a:gd name="T61" fmla="*/ 7 h 293"/>
                  <a:gd name="T62" fmla="*/ 160 w 293"/>
                  <a:gd name="T63" fmla="*/ 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93">
                    <a:moveTo>
                      <a:pt x="145" y="0"/>
                    </a:moveTo>
                    <a:lnTo>
                      <a:pt x="132" y="1"/>
                    </a:lnTo>
                    <a:lnTo>
                      <a:pt x="119" y="3"/>
                    </a:lnTo>
                    <a:lnTo>
                      <a:pt x="106" y="5"/>
                    </a:lnTo>
                    <a:lnTo>
                      <a:pt x="94" y="8"/>
                    </a:lnTo>
                    <a:lnTo>
                      <a:pt x="84" y="14"/>
                    </a:lnTo>
                    <a:lnTo>
                      <a:pt x="72" y="19"/>
                    </a:lnTo>
                    <a:lnTo>
                      <a:pt x="62" y="25"/>
                    </a:lnTo>
                    <a:lnTo>
                      <a:pt x="53" y="32"/>
                    </a:lnTo>
                    <a:lnTo>
                      <a:pt x="43" y="40"/>
                    </a:lnTo>
                    <a:lnTo>
                      <a:pt x="34" y="49"/>
                    </a:lnTo>
                    <a:lnTo>
                      <a:pt x="27" y="58"/>
                    </a:lnTo>
                    <a:lnTo>
                      <a:pt x="19" y="68"/>
                    </a:lnTo>
                    <a:lnTo>
                      <a:pt x="13" y="78"/>
                    </a:lnTo>
                    <a:lnTo>
                      <a:pt x="8" y="90"/>
                    </a:lnTo>
                    <a:lnTo>
                      <a:pt x="3" y="100"/>
                    </a:lnTo>
                    <a:lnTo>
                      <a:pt x="0" y="112"/>
                    </a:lnTo>
                    <a:lnTo>
                      <a:pt x="15" y="120"/>
                    </a:lnTo>
                    <a:lnTo>
                      <a:pt x="29" y="128"/>
                    </a:lnTo>
                    <a:lnTo>
                      <a:pt x="44" y="137"/>
                    </a:lnTo>
                    <a:lnTo>
                      <a:pt x="58" y="146"/>
                    </a:lnTo>
                    <a:lnTo>
                      <a:pt x="71" y="156"/>
                    </a:lnTo>
                    <a:lnTo>
                      <a:pt x="84" y="166"/>
                    </a:lnTo>
                    <a:lnTo>
                      <a:pt x="96" y="176"/>
                    </a:lnTo>
                    <a:lnTo>
                      <a:pt x="109" y="188"/>
                    </a:lnTo>
                    <a:lnTo>
                      <a:pt x="121" y="200"/>
                    </a:lnTo>
                    <a:lnTo>
                      <a:pt x="132" y="212"/>
                    </a:lnTo>
                    <a:lnTo>
                      <a:pt x="142" y="224"/>
                    </a:lnTo>
                    <a:lnTo>
                      <a:pt x="153" y="237"/>
                    </a:lnTo>
                    <a:lnTo>
                      <a:pt x="163" y="250"/>
                    </a:lnTo>
                    <a:lnTo>
                      <a:pt x="171" y="264"/>
                    </a:lnTo>
                    <a:lnTo>
                      <a:pt x="180" y="279"/>
                    </a:lnTo>
                    <a:lnTo>
                      <a:pt x="188" y="293"/>
                    </a:lnTo>
                    <a:lnTo>
                      <a:pt x="199" y="290"/>
                    </a:lnTo>
                    <a:lnTo>
                      <a:pt x="211" y="284"/>
                    </a:lnTo>
                    <a:lnTo>
                      <a:pt x="221" y="279"/>
                    </a:lnTo>
                    <a:lnTo>
                      <a:pt x="230" y="273"/>
                    </a:lnTo>
                    <a:lnTo>
                      <a:pt x="240" y="265"/>
                    </a:lnTo>
                    <a:lnTo>
                      <a:pt x="248" y="258"/>
                    </a:lnTo>
                    <a:lnTo>
                      <a:pt x="257" y="249"/>
                    </a:lnTo>
                    <a:lnTo>
                      <a:pt x="264" y="239"/>
                    </a:lnTo>
                    <a:lnTo>
                      <a:pt x="271" y="230"/>
                    </a:lnTo>
                    <a:lnTo>
                      <a:pt x="276" y="220"/>
                    </a:lnTo>
                    <a:lnTo>
                      <a:pt x="282" y="209"/>
                    </a:lnTo>
                    <a:lnTo>
                      <a:pt x="286" y="198"/>
                    </a:lnTo>
                    <a:lnTo>
                      <a:pt x="289" y="186"/>
                    </a:lnTo>
                    <a:lnTo>
                      <a:pt x="292" y="174"/>
                    </a:lnTo>
                    <a:lnTo>
                      <a:pt x="293" y="162"/>
                    </a:lnTo>
                    <a:lnTo>
                      <a:pt x="293" y="150"/>
                    </a:lnTo>
                    <a:lnTo>
                      <a:pt x="293" y="135"/>
                    </a:lnTo>
                    <a:lnTo>
                      <a:pt x="291" y="120"/>
                    </a:lnTo>
                    <a:lnTo>
                      <a:pt x="287" y="106"/>
                    </a:lnTo>
                    <a:lnTo>
                      <a:pt x="282" y="92"/>
                    </a:lnTo>
                    <a:lnTo>
                      <a:pt x="276" y="79"/>
                    </a:lnTo>
                    <a:lnTo>
                      <a:pt x="269" y="66"/>
                    </a:lnTo>
                    <a:lnTo>
                      <a:pt x="260" y="54"/>
                    </a:lnTo>
                    <a:lnTo>
                      <a:pt x="249" y="45"/>
                    </a:lnTo>
                    <a:lnTo>
                      <a:pt x="240" y="34"/>
                    </a:lnTo>
                    <a:lnTo>
                      <a:pt x="228" y="25"/>
                    </a:lnTo>
                    <a:lnTo>
                      <a:pt x="215" y="18"/>
                    </a:lnTo>
                    <a:lnTo>
                      <a:pt x="202" y="12"/>
                    </a:lnTo>
                    <a:lnTo>
                      <a:pt x="188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465">
                <a:extLst>
                  <a:ext uri="{FF2B5EF4-FFF2-40B4-BE49-F238E27FC236}">
                    <a16:creationId xmlns:a16="http://schemas.microsoft.com/office/drawing/2014/main" id="{238093B6-9B96-420C-A013-B7A46276C4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672" y="4245679"/>
                <a:ext cx="238125" cy="236538"/>
              </a:xfrm>
              <a:custGeom>
                <a:avLst/>
                <a:gdLst>
                  <a:gd name="T0" fmla="*/ 418 w 748"/>
                  <a:gd name="T1" fmla="*/ 394 h 747"/>
                  <a:gd name="T2" fmla="*/ 413 w 748"/>
                  <a:gd name="T3" fmla="*/ 401 h 747"/>
                  <a:gd name="T4" fmla="*/ 404 w 748"/>
                  <a:gd name="T5" fmla="*/ 404 h 747"/>
                  <a:gd name="T6" fmla="*/ 248 w 748"/>
                  <a:gd name="T7" fmla="*/ 403 h 747"/>
                  <a:gd name="T8" fmla="*/ 241 w 748"/>
                  <a:gd name="T9" fmla="*/ 398 h 747"/>
                  <a:gd name="T10" fmla="*/ 238 w 748"/>
                  <a:gd name="T11" fmla="*/ 389 h 747"/>
                  <a:gd name="T12" fmla="*/ 241 w 748"/>
                  <a:gd name="T13" fmla="*/ 380 h 747"/>
                  <a:gd name="T14" fmla="*/ 248 w 748"/>
                  <a:gd name="T15" fmla="*/ 375 h 747"/>
                  <a:gd name="T16" fmla="*/ 389 w 748"/>
                  <a:gd name="T17" fmla="*/ 374 h 747"/>
                  <a:gd name="T18" fmla="*/ 391 w 748"/>
                  <a:gd name="T19" fmla="*/ 160 h 747"/>
                  <a:gd name="T20" fmla="*/ 397 w 748"/>
                  <a:gd name="T21" fmla="*/ 154 h 747"/>
                  <a:gd name="T22" fmla="*/ 404 w 748"/>
                  <a:gd name="T23" fmla="*/ 150 h 747"/>
                  <a:gd name="T24" fmla="*/ 413 w 748"/>
                  <a:gd name="T25" fmla="*/ 154 h 747"/>
                  <a:gd name="T26" fmla="*/ 418 w 748"/>
                  <a:gd name="T27" fmla="*/ 160 h 747"/>
                  <a:gd name="T28" fmla="*/ 419 w 748"/>
                  <a:gd name="T29" fmla="*/ 389 h 747"/>
                  <a:gd name="T30" fmla="*/ 336 w 748"/>
                  <a:gd name="T31" fmla="*/ 2 h 747"/>
                  <a:gd name="T32" fmla="*/ 280 w 748"/>
                  <a:gd name="T33" fmla="*/ 11 h 747"/>
                  <a:gd name="T34" fmla="*/ 228 w 748"/>
                  <a:gd name="T35" fmla="*/ 30 h 747"/>
                  <a:gd name="T36" fmla="*/ 179 w 748"/>
                  <a:gd name="T37" fmla="*/ 54 h 747"/>
                  <a:gd name="T38" fmla="*/ 136 w 748"/>
                  <a:gd name="T39" fmla="*/ 86 h 747"/>
                  <a:gd name="T40" fmla="*/ 97 w 748"/>
                  <a:gd name="T41" fmla="*/ 123 h 747"/>
                  <a:gd name="T42" fmla="*/ 64 w 748"/>
                  <a:gd name="T43" fmla="*/ 165 h 747"/>
                  <a:gd name="T44" fmla="*/ 36 w 748"/>
                  <a:gd name="T45" fmla="*/ 212 h 747"/>
                  <a:gd name="T46" fmla="*/ 17 w 748"/>
                  <a:gd name="T47" fmla="*/ 263 h 747"/>
                  <a:gd name="T48" fmla="*/ 4 w 748"/>
                  <a:gd name="T49" fmla="*/ 317 h 747"/>
                  <a:gd name="T50" fmla="*/ 0 w 748"/>
                  <a:gd name="T51" fmla="*/ 374 h 747"/>
                  <a:gd name="T52" fmla="*/ 4 w 748"/>
                  <a:gd name="T53" fmla="*/ 431 h 747"/>
                  <a:gd name="T54" fmla="*/ 17 w 748"/>
                  <a:gd name="T55" fmla="*/ 485 h 747"/>
                  <a:gd name="T56" fmla="*/ 36 w 748"/>
                  <a:gd name="T57" fmla="*/ 536 h 747"/>
                  <a:gd name="T58" fmla="*/ 64 w 748"/>
                  <a:gd name="T59" fmla="*/ 583 h 747"/>
                  <a:gd name="T60" fmla="*/ 97 w 748"/>
                  <a:gd name="T61" fmla="*/ 625 h 747"/>
                  <a:gd name="T62" fmla="*/ 136 w 748"/>
                  <a:gd name="T63" fmla="*/ 662 h 747"/>
                  <a:gd name="T64" fmla="*/ 179 w 748"/>
                  <a:gd name="T65" fmla="*/ 694 h 747"/>
                  <a:gd name="T66" fmla="*/ 228 w 748"/>
                  <a:gd name="T67" fmla="*/ 719 h 747"/>
                  <a:gd name="T68" fmla="*/ 280 w 748"/>
                  <a:gd name="T69" fmla="*/ 736 h 747"/>
                  <a:gd name="T70" fmla="*/ 336 w 748"/>
                  <a:gd name="T71" fmla="*/ 745 h 747"/>
                  <a:gd name="T72" fmla="*/ 392 w 748"/>
                  <a:gd name="T73" fmla="*/ 747 h 747"/>
                  <a:gd name="T74" fmla="*/ 449 w 748"/>
                  <a:gd name="T75" fmla="*/ 740 h 747"/>
                  <a:gd name="T76" fmla="*/ 501 w 748"/>
                  <a:gd name="T77" fmla="*/ 725 h 747"/>
                  <a:gd name="T78" fmla="*/ 552 w 748"/>
                  <a:gd name="T79" fmla="*/ 702 h 747"/>
                  <a:gd name="T80" fmla="*/ 597 w 748"/>
                  <a:gd name="T81" fmla="*/ 674 h 747"/>
                  <a:gd name="T82" fmla="*/ 637 w 748"/>
                  <a:gd name="T83" fmla="*/ 638 h 747"/>
                  <a:gd name="T84" fmla="*/ 673 w 748"/>
                  <a:gd name="T85" fmla="*/ 598 h 747"/>
                  <a:gd name="T86" fmla="*/ 702 w 748"/>
                  <a:gd name="T87" fmla="*/ 552 h 747"/>
                  <a:gd name="T88" fmla="*/ 724 w 748"/>
                  <a:gd name="T89" fmla="*/ 502 h 747"/>
                  <a:gd name="T90" fmla="*/ 739 w 748"/>
                  <a:gd name="T91" fmla="*/ 449 h 747"/>
                  <a:gd name="T92" fmla="*/ 746 w 748"/>
                  <a:gd name="T93" fmla="*/ 393 h 747"/>
                  <a:gd name="T94" fmla="*/ 745 w 748"/>
                  <a:gd name="T95" fmla="*/ 336 h 747"/>
                  <a:gd name="T96" fmla="*/ 736 w 748"/>
                  <a:gd name="T97" fmla="*/ 281 h 747"/>
                  <a:gd name="T98" fmla="*/ 718 w 748"/>
                  <a:gd name="T99" fmla="*/ 229 h 747"/>
                  <a:gd name="T100" fmla="*/ 693 w 748"/>
                  <a:gd name="T101" fmla="*/ 180 h 747"/>
                  <a:gd name="T102" fmla="*/ 662 w 748"/>
                  <a:gd name="T103" fmla="*/ 137 h 747"/>
                  <a:gd name="T104" fmla="*/ 624 w 748"/>
                  <a:gd name="T105" fmla="*/ 98 h 747"/>
                  <a:gd name="T106" fmla="*/ 582 w 748"/>
                  <a:gd name="T107" fmla="*/ 64 h 747"/>
                  <a:gd name="T108" fmla="*/ 536 w 748"/>
                  <a:gd name="T109" fmla="*/ 37 h 747"/>
                  <a:gd name="T110" fmla="*/ 484 w 748"/>
                  <a:gd name="T111" fmla="*/ 17 h 747"/>
                  <a:gd name="T112" fmla="*/ 430 w 748"/>
                  <a:gd name="T113" fmla="*/ 4 h 747"/>
                  <a:gd name="T114" fmla="*/ 373 w 748"/>
                  <a:gd name="T115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8" h="747">
                    <a:moveTo>
                      <a:pt x="419" y="389"/>
                    </a:moveTo>
                    <a:lnTo>
                      <a:pt x="419" y="392"/>
                    </a:lnTo>
                    <a:lnTo>
                      <a:pt x="418" y="394"/>
                    </a:lnTo>
                    <a:lnTo>
                      <a:pt x="417" y="398"/>
                    </a:lnTo>
                    <a:lnTo>
                      <a:pt x="415" y="400"/>
                    </a:lnTo>
                    <a:lnTo>
                      <a:pt x="413" y="401"/>
                    </a:lnTo>
                    <a:lnTo>
                      <a:pt x="410" y="403"/>
                    </a:lnTo>
                    <a:lnTo>
                      <a:pt x="407" y="403"/>
                    </a:lnTo>
                    <a:lnTo>
                      <a:pt x="404" y="404"/>
                    </a:lnTo>
                    <a:lnTo>
                      <a:pt x="253" y="404"/>
                    </a:lnTo>
                    <a:lnTo>
                      <a:pt x="251" y="403"/>
                    </a:lnTo>
                    <a:lnTo>
                      <a:pt x="248" y="403"/>
                    </a:lnTo>
                    <a:lnTo>
                      <a:pt x="246" y="401"/>
                    </a:lnTo>
                    <a:lnTo>
                      <a:pt x="244" y="400"/>
                    </a:lnTo>
                    <a:lnTo>
                      <a:pt x="241" y="398"/>
                    </a:lnTo>
                    <a:lnTo>
                      <a:pt x="240" y="394"/>
                    </a:lnTo>
                    <a:lnTo>
                      <a:pt x="239" y="392"/>
                    </a:lnTo>
                    <a:lnTo>
                      <a:pt x="238" y="389"/>
                    </a:lnTo>
                    <a:lnTo>
                      <a:pt x="239" y="386"/>
                    </a:lnTo>
                    <a:lnTo>
                      <a:pt x="240" y="384"/>
                    </a:lnTo>
                    <a:lnTo>
                      <a:pt x="241" y="380"/>
                    </a:lnTo>
                    <a:lnTo>
                      <a:pt x="244" y="378"/>
                    </a:lnTo>
                    <a:lnTo>
                      <a:pt x="246" y="376"/>
                    </a:lnTo>
                    <a:lnTo>
                      <a:pt x="248" y="375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389" y="374"/>
                    </a:lnTo>
                    <a:lnTo>
                      <a:pt x="389" y="165"/>
                    </a:lnTo>
                    <a:lnTo>
                      <a:pt x="390" y="163"/>
                    </a:lnTo>
                    <a:lnTo>
                      <a:pt x="391" y="160"/>
                    </a:lnTo>
                    <a:lnTo>
                      <a:pt x="392" y="158"/>
                    </a:lnTo>
                    <a:lnTo>
                      <a:pt x="394" y="156"/>
                    </a:lnTo>
                    <a:lnTo>
                      <a:pt x="397" y="154"/>
                    </a:lnTo>
                    <a:lnTo>
                      <a:pt x="399" y="153"/>
                    </a:lnTo>
                    <a:lnTo>
                      <a:pt x="402" y="152"/>
                    </a:lnTo>
                    <a:lnTo>
                      <a:pt x="404" y="150"/>
                    </a:lnTo>
                    <a:lnTo>
                      <a:pt x="407" y="152"/>
                    </a:lnTo>
                    <a:lnTo>
                      <a:pt x="410" y="153"/>
                    </a:lnTo>
                    <a:lnTo>
                      <a:pt x="413" y="154"/>
                    </a:lnTo>
                    <a:lnTo>
                      <a:pt x="415" y="156"/>
                    </a:lnTo>
                    <a:lnTo>
                      <a:pt x="417" y="158"/>
                    </a:lnTo>
                    <a:lnTo>
                      <a:pt x="418" y="160"/>
                    </a:lnTo>
                    <a:lnTo>
                      <a:pt x="419" y="163"/>
                    </a:lnTo>
                    <a:lnTo>
                      <a:pt x="419" y="165"/>
                    </a:lnTo>
                    <a:lnTo>
                      <a:pt x="419" y="389"/>
                    </a:lnTo>
                    <a:close/>
                    <a:moveTo>
                      <a:pt x="373" y="0"/>
                    </a:moveTo>
                    <a:lnTo>
                      <a:pt x="354" y="1"/>
                    </a:lnTo>
                    <a:lnTo>
                      <a:pt x="336" y="2"/>
                    </a:lnTo>
                    <a:lnTo>
                      <a:pt x="316" y="4"/>
                    </a:lnTo>
                    <a:lnTo>
                      <a:pt x="298" y="7"/>
                    </a:lnTo>
                    <a:lnTo>
                      <a:pt x="280" y="11"/>
                    </a:lnTo>
                    <a:lnTo>
                      <a:pt x="262" y="17"/>
                    </a:lnTo>
                    <a:lnTo>
                      <a:pt x="245" y="23"/>
                    </a:lnTo>
                    <a:lnTo>
                      <a:pt x="228" y="30"/>
                    </a:lnTo>
                    <a:lnTo>
                      <a:pt x="211" y="37"/>
                    </a:lnTo>
                    <a:lnTo>
                      <a:pt x="195" y="46"/>
                    </a:lnTo>
                    <a:lnTo>
                      <a:pt x="179" y="54"/>
                    </a:lnTo>
                    <a:lnTo>
                      <a:pt x="164" y="64"/>
                    </a:lnTo>
                    <a:lnTo>
                      <a:pt x="149" y="74"/>
                    </a:lnTo>
                    <a:lnTo>
                      <a:pt x="136" y="86"/>
                    </a:lnTo>
                    <a:lnTo>
                      <a:pt x="122" y="98"/>
                    </a:lnTo>
                    <a:lnTo>
                      <a:pt x="109" y="110"/>
                    </a:lnTo>
                    <a:lnTo>
                      <a:pt x="97" y="123"/>
                    </a:lnTo>
                    <a:lnTo>
                      <a:pt x="85" y="137"/>
                    </a:lnTo>
                    <a:lnTo>
                      <a:pt x="73" y="150"/>
                    </a:lnTo>
                    <a:lnTo>
                      <a:pt x="64" y="165"/>
                    </a:lnTo>
                    <a:lnTo>
                      <a:pt x="53" y="180"/>
                    </a:lnTo>
                    <a:lnTo>
                      <a:pt x="45" y="196"/>
                    </a:lnTo>
                    <a:lnTo>
                      <a:pt x="36" y="212"/>
                    </a:lnTo>
                    <a:lnTo>
                      <a:pt x="29" y="229"/>
                    </a:lnTo>
                    <a:lnTo>
                      <a:pt x="22" y="246"/>
                    </a:lnTo>
                    <a:lnTo>
                      <a:pt x="17" y="263"/>
                    </a:lnTo>
                    <a:lnTo>
                      <a:pt x="11" y="281"/>
                    </a:lnTo>
                    <a:lnTo>
                      <a:pt x="7" y="299"/>
                    </a:lnTo>
                    <a:lnTo>
                      <a:pt x="4" y="317"/>
                    </a:lnTo>
                    <a:lnTo>
                      <a:pt x="2" y="336"/>
                    </a:lnTo>
                    <a:lnTo>
                      <a:pt x="0" y="355"/>
                    </a:lnTo>
                    <a:lnTo>
                      <a:pt x="0" y="374"/>
                    </a:lnTo>
                    <a:lnTo>
                      <a:pt x="0" y="393"/>
                    </a:lnTo>
                    <a:lnTo>
                      <a:pt x="2" y="411"/>
                    </a:lnTo>
                    <a:lnTo>
                      <a:pt x="4" y="431"/>
                    </a:lnTo>
                    <a:lnTo>
                      <a:pt x="7" y="449"/>
                    </a:lnTo>
                    <a:lnTo>
                      <a:pt x="11" y="467"/>
                    </a:lnTo>
                    <a:lnTo>
                      <a:pt x="17" y="485"/>
                    </a:lnTo>
                    <a:lnTo>
                      <a:pt x="22" y="502"/>
                    </a:lnTo>
                    <a:lnTo>
                      <a:pt x="29" y="520"/>
                    </a:lnTo>
                    <a:lnTo>
                      <a:pt x="36" y="536"/>
                    </a:lnTo>
                    <a:lnTo>
                      <a:pt x="45" y="552"/>
                    </a:lnTo>
                    <a:lnTo>
                      <a:pt x="53" y="568"/>
                    </a:lnTo>
                    <a:lnTo>
                      <a:pt x="64" y="583"/>
                    </a:lnTo>
                    <a:lnTo>
                      <a:pt x="73" y="598"/>
                    </a:lnTo>
                    <a:lnTo>
                      <a:pt x="85" y="612"/>
                    </a:lnTo>
                    <a:lnTo>
                      <a:pt x="97" y="625"/>
                    </a:lnTo>
                    <a:lnTo>
                      <a:pt x="109" y="638"/>
                    </a:lnTo>
                    <a:lnTo>
                      <a:pt x="122" y="650"/>
                    </a:lnTo>
                    <a:lnTo>
                      <a:pt x="136" y="662"/>
                    </a:lnTo>
                    <a:lnTo>
                      <a:pt x="149" y="674"/>
                    </a:lnTo>
                    <a:lnTo>
                      <a:pt x="164" y="683"/>
                    </a:lnTo>
                    <a:lnTo>
                      <a:pt x="179" y="694"/>
                    </a:lnTo>
                    <a:lnTo>
                      <a:pt x="195" y="702"/>
                    </a:lnTo>
                    <a:lnTo>
                      <a:pt x="211" y="711"/>
                    </a:lnTo>
                    <a:lnTo>
                      <a:pt x="228" y="719"/>
                    </a:lnTo>
                    <a:lnTo>
                      <a:pt x="245" y="725"/>
                    </a:lnTo>
                    <a:lnTo>
                      <a:pt x="262" y="730"/>
                    </a:lnTo>
                    <a:lnTo>
                      <a:pt x="280" y="736"/>
                    </a:lnTo>
                    <a:lnTo>
                      <a:pt x="298" y="740"/>
                    </a:lnTo>
                    <a:lnTo>
                      <a:pt x="316" y="743"/>
                    </a:lnTo>
                    <a:lnTo>
                      <a:pt x="336" y="745"/>
                    </a:lnTo>
                    <a:lnTo>
                      <a:pt x="354" y="747"/>
                    </a:lnTo>
                    <a:lnTo>
                      <a:pt x="373" y="747"/>
                    </a:lnTo>
                    <a:lnTo>
                      <a:pt x="392" y="747"/>
                    </a:lnTo>
                    <a:lnTo>
                      <a:pt x="412" y="745"/>
                    </a:lnTo>
                    <a:lnTo>
                      <a:pt x="430" y="743"/>
                    </a:lnTo>
                    <a:lnTo>
                      <a:pt x="449" y="740"/>
                    </a:lnTo>
                    <a:lnTo>
                      <a:pt x="466" y="736"/>
                    </a:lnTo>
                    <a:lnTo>
                      <a:pt x="484" y="730"/>
                    </a:lnTo>
                    <a:lnTo>
                      <a:pt x="501" y="725"/>
                    </a:lnTo>
                    <a:lnTo>
                      <a:pt x="519" y="719"/>
                    </a:lnTo>
                    <a:lnTo>
                      <a:pt x="536" y="711"/>
                    </a:lnTo>
                    <a:lnTo>
                      <a:pt x="552" y="702"/>
                    </a:lnTo>
                    <a:lnTo>
                      <a:pt x="567" y="694"/>
                    </a:lnTo>
                    <a:lnTo>
                      <a:pt x="582" y="683"/>
                    </a:lnTo>
                    <a:lnTo>
                      <a:pt x="597" y="674"/>
                    </a:lnTo>
                    <a:lnTo>
                      <a:pt x="611" y="662"/>
                    </a:lnTo>
                    <a:lnTo>
                      <a:pt x="624" y="650"/>
                    </a:lnTo>
                    <a:lnTo>
                      <a:pt x="637" y="638"/>
                    </a:lnTo>
                    <a:lnTo>
                      <a:pt x="650" y="625"/>
                    </a:lnTo>
                    <a:lnTo>
                      <a:pt x="662" y="612"/>
                    </a:lnTo>
                    <a:lnTo>
                      <a:pt x="673" y="598"/>
                    </a:lnTo>
                    <a:lnTo>
                      <a:pt x="683" y="583"/>
                    </a:lnTo>
                    <a:lnTo>
                      <a:pt x="693" y="568"/>
                    </a:lnTo>
                    <a:lnTo>
                      <a:pt x="702" y="552"/>
                    </a:lnTo>
                    <a:lnTo>
                      <a:pt x="710" y="536"/>
                    </a:lnTo>
                    <a:lnTo>
                      <a:pt x="718" y="520"/>
                    </a:lnTo>
                    <a:lnTo>
                      <a:pt x="724" y="502"/>
                    </a:lnTo>
                    <a:lnTo>
                      <a:pt x="730" y="485"/>
                    </a:lnTo>
                    <a:lnTo>
                      <a:pt x="736" y="467"/>
                    </a:lnTo>
                    <a:lnTo>
                      <a:pt x="739" y="449"/>
                    </a:lnTo>
                    <a:lnTo>
                      <a:pt x="743" y="431"/>
                    </a:lnTo>
                    <a:lnTo>
                      <a:pt x="745" y="411"/>
                    </a:lnTo>
                    <a:lnTo>
                      <a:pt x="746" y="393"/>
                    </a:lnTo>
                    <a:lnTo>
                      <a:pt x="748" y="374"/>
                    </a:lnTo>
                    <a:lnTo>
                      <a:pt x="746" y="355"/>
                    </a:lnTo>
                    <a:lnTo>
                      <a:pt x="745" y="336"/>
                    </a:lnTo>
                    <a:lnTo>
                      <a:pt x="743" y="317"/>
                    </a:lnTo>
                    <a:lnTo>
                      <a:pt x="739" y="299"/>
                    </a:lnTo>
                    <a:lnTo>
                      <a:pt x="736" y="281"/>
                    </a:lnTo>
                    <a:lnTo>
                      <a:pt x="730" y="263"/>
                    </a:lnTo>
                    <a:lnTo>
                      <a:pt x="724" y="246"/>
                    </a:lnTo>
                    <a:lnTo>
                      <a:pt x="718" y="229"/>
                    </a:lnTo>
                    <a:lnTo>
                      <a:pt x="710" y="212"/>
                    </a:lnTo>
                    <a:lnTo>
                      <a:pt x="702" y="196"/>
                    </a:lnTo>
                    <a:lnTo>
                      <a:pt x="693" y="180"/>
                    </a:lnTo>
                    <a:lnTo>
                      <a:pt x="683" y="165"/>
                    </a:lnTo>
                    <a:lnTo>
                      <a:pt x="673" y="150"/>
                    </a:lnTo>
                    <a:lnTo>
                      <a:pt x="662" y="137"/>
                    </a:lnTo>
                    <a:lnTo>
                      <a:pt x="650" y="123"/>
                    </a:lnTo>
                    <a:lnTo>
                      <a:pt x="637" y="110"/>
                    </a:lnTo>
                    <a:lnTo>
                      <a:pt x="624" y="98"/>
                    </a:lnTo>
                    <a:lnTo>
                      <a:pt x="611" y="86"/>
                    </a:lnTo>
                    <a:lnTo>
                      <a:pt x="597" y="74"/>
                    </a:lnTo>
                    <a:lnTo>
                      <a:pt x="582" y="64"/>
                    </a:lnTo>
                    <a:lnTo>
                      <a:pt x="567" y="54"/>
                    </a:lnTo>
                    <a:lnTo>
                      <a:pt x="552" y="46"/>
                    </a:lnTo>
                    <a:lnTo>
                      <a:pt x="536" y="37"/>
                    </a:lnTo>
                    <a:lnTo>
                      <a:pt x="519" y="30"/>
                    </a:lnTo>
                    <a:lnTo>
                      <a:pt x="501" y="23"/>
                    </a:lnTo>
                    <a:lnTo>
                      <a:pt x="484" y="17"/>
                    </a:lnTo>
                    <a:lnTo>
                      <a:pt x="466" y="11"/>
                    </a:lnTo>
                    <a:lnTo>
                      <a:pt x="449" y="7"/>
                    </a:lnTo>
                    <a:lnTo>
                      <a:pt x="430" y="4"/>
                    </a:lnTo>
                    <a:lnTo>
                      <a:pt x="412" y="2"/>
                    </a:lnTo>
                    <a:lnTo>
                      <a:pt x="392" y="1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53B9FB0-BE72-4411-A389-8E8DADAD58F7}"/>
              </a:ext>
            </a:extLst>
          </p:cNvPr>
          <p:cNvGrpSpPr/>
          <p:nvPr/>
        </p:nvGrpSpPr>
        <p:grpSpPr>
          <a:xfrm>
            <a:off x="3744606" y="1505493"/>
            <a:ext cx="1866900" cy="1866900"/>
            <a:chOff x="3842452" y="1594393"/>
            <a:chExt cx="1866900" cy="1866900"/>
          </a:xfrm>
        </p:grpSpPr>
        <p:sp>
          <p:nvSpPr>
            <p:cNvPr id="53" name="Teardrop 52">
              <a:extLst>
                <a:ext uri="{FF2B5EF4-FFF2-40B4-BE49-F238E27FC236}">
                  <a16:creationId xmlns:a16="http://schemas.microsoft.com/office/drawing/2014/main" id="{897649F7-4A32-4B50-8651-5B835226DB18}"/>
                </a:ext>
              </a:extLst>
            </p:cNvPr>
            <p:cNvSpPr/>
            <p:nvPr/>
          </p:nvSpPr>
          <p:spPr>
            <a:xfrm rot="8100000">
              <a:off x="3842452" y="1594393"/>
              <a:ext cx="1866900" cy="186690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146BD9E-4FB0-4DFB-ABFB-1CF6834470A8}"/>
                </a:ext>
              </a:extLst>
            </p:cNvPr>
            <p:cNvSpPr/>
            <p:nvPr/>
          </p:nvSpPr>
          <p:spPr>
            <a:xfrm>
              <a:off x="4004377" y="1756318"/>
              <a:ext cx="1543050" cy="154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6A4A7A8-AE05-402B-9B2E-A1F8EF35E6E7}"/>
                </a:ext>
              </a:extLst>
            </p:cNvPr>
            <p:cNvGrpSpPr/>
            <p:nvPr/>
          </p:nvGrpSpPr>
          <p:grpSpPr>
            <a:xfrm>
              <a:off x="4426853" y="2198187"/>
              <a:ext cx="698100" cy="659314"/>
              <a:chOff x="333622" y="4212342"/>
              <a:chExt cx="285751" cy="269875"/>
            </a:xfrm>
            <a:solidFill>
              <a:schemeClr val="accent1"/>
            </a:solidFill>
          </p:grpSpPr>
          <p:sp>
            <p:nvSpPr>
              <p:cNvPr id="56" name="Freeform 4461">
                <a:extLst>
                  <a:ext uri="{FF2B5EF4-FFF2-40B4-BE49-F238E27FC236}">
                    <a16:creationId xmlns:a16="http://schemas.microsoft.com/office/drawing/2014/main" id="{F469B7F9-789E-4891-A31D-7EC0587E1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97" y="4467929"/>
                <a:ext cx="15875" cy="14288"/>
              </a:xfrm>
              <a:custGeom>
                <a:avLst/>
                <a:gdLst>
                  <a:gd name="T0" fmla="*/ 4 w 52"/>
                  <a:gd name="T1" fmla="*/ 23 h 49"/>
                  <a:gd name="T2" fmla="*/ 2 w 52"/>
                  <a:gd name="T3" fmla="*/ 25 h 49"/>
                  <a:gd name="T4" fmla="*/ 1 w 52"/>
                  <a:gd name="T5" fmla="*/ 28 h 49"/>
                  <a:gd name="T6" fmla="*/ 0 w 52"/>
                  <a:gd name="T7" fmla="*/ 31 h 49"/>
                  <a:gd name="T8" fmla="*/ 0 w 52"/>
                  <a:gd name="T9" fmla="*/ 33 h 49"/>
                  <a:gd name="T10" fmla="*/ 0 w 52"/>
                  <a:gd name="T11" fmla="*/ 37 h 49"/>
                  <a:gd name="T12" fmla="*/ 1 w 52"/>
                  <a:gd name="T13" fmla="*/ 40 h 49"/>
                  <a:gd name="T14" fmla="*/ 2 w 52"/>
                  <a:gd name="T15" fmla="*/ 43 h 49"/>
                  <a:gd name="T16" fmla="*/ 4 w 52"/>
                  <a:gd name="T17" fmla="*/ 45 h 49"/>
                  <a:gd name="T18" fmla="*/ 6 w 52"/>
                  <a:gd name="T19" fmla="*/ 47 h 49"/>
                  <a:gd name="T20" fmla="*/ 9 w 52"/>
                  <a:gd name="T21" fmla="*/ 48 h 49"/>
                  <a:gd name="T22" fmla="*/ 11 w 52"/>
                  <a:gd name="T23" fmla="*/ 49 h 49"/>
                  <a:gd name="T24" fmla="*/ 15 w 52"/>
                  <a:gd name="T25" fmla="*/ 49 h 49"/>
                  <a:gd name="T26" fmla="*/ 18 w 52"/>
                  <a:gd name="T27" fmla="*/ 49 h 49"/>
                  <a:gd name="T28" fmla="*/ 20 w 52"/>
                  <a:gd name="T29" fmla="*/ 48 h 49"/>
                  <a:gd name="T30" fmla="*/ 23 w 52"/>
                  <a:gd name="T31" fmla="*/ 47 h 49"/>
                  <a:gd name="T32" fmla="*/ 25 w 52"/>
                  <a:gd name="T33" fmla="*/ 45 h 49"/>
                  <a:gd name="T34" fmla="*/ 52 w 52"/>
                  <a:gd name="T35" fmla="*/ 18 h 49"/>
                  <a:gd name="T36" fmla="*/ 39 w 52"/>
                  <a:gd name="T37" fmla="*/ 9 h 49"/>
                  <a:gd name="T38" fmla="*/ 26 w 52"/>
                  <a:gd name="T39" fmla="*/ 0 h 49"/>
                  <a:gd name="T40" fmla="*/ 4 w 52"/>
                  <a:gd name="T4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49">
                    <a:moveTo>
                      <a:pt x="4" y="23"/>
                    </a:moveTo>
                    <a:lnTo>
                      <a:pt x="2" y="25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8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52" y="18"/>
                    </a:lnTo>
                    <a:lnTo>
                      <a:pt x="39" y="9"/>
                    </a:lnTo>
                    <a:lnTo>
                      <a:pt x="26" y="0"/>
                    </a:lnTo>
                    <a:lnTo>
                      <a:pt x="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462">
                <a:extLst>
                  <a:ext uri="{FF2B5EF4-FFF2-40B4-BE49-F238E27FC236}">
                    <a16:creationId xmlns:a16="http://schemas.microsoft.com/office/drawing/2014/main" id="{F06FDA15-C702-4BFA-AA53-D86F51BA4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60" y="4464754"/>
                <a:ext cx="19050" cy="17463"/>
              </a:xfrm>
              <a:custGeom>
                <a:avLst/>
                <a:gdLst>
                  <a:gd name="T0" fmla="*/ 24 w 61"/>
                  <a:gd name="T1" fmla="*/ 0 h 59"/>
                  <a:gd name="T2" fmla="*/ 12 w 61"/>
                  <a:gd name="T3" fmla="*/ 9 h 59"/>
                  <a:gd name="T4" fmla="*/ 0 w 61"/>
                  <a:gd name="T5" fmla="*/ 18 h 59"/>
                  <a:gd name="T6" fmla="*/ 36 w 61"/>
                  <a:gd name="T7" fmla="*/ 55 h 59"/>
                  <a:gd name="T8" fmla="*/ 39 w 61"/>
                  <a:gd name="T9" fmla="*/ 57 h 59"/>
                  <a:gd name="T10" fmla="*/ 41 w 61"/>
                  <a:gd name="T11" fmla="*/ 58 h 59"/>
                  <a:gd name="T12" fmla="*/ 44 w 61"/>
                  <a:gd name="T13" fmla="*/ 59 h 59"/>
                  <a:gd name="T14" fmla="*/ 46 w 61"/>
                  <a:gd name="T15" fmla="*/ 59 h 59"/>
                  <a:gd name="T16" fmla="*/ 49 w 61"/>
                  <a:gd name="T17" fmla="*/ 59 h 59"/>
                  <a:gd name="T18" fmla="*/ 53 w 61"/>
                  <a:gd name="T19" fmla="*/ 58 h 59"/>
                  <a:gd name="T20" fmla="*/ 55 w 61"/>
                  <a:gd name="T21" fmla="*/ 57 h 59"/>
                  <a:gd name="T22" fmla="*/ 57 w 61"/>
                  <a:gd name="T23" fmla="*/ 55 h 59"/>
                  <a:gd name="T24" fmla="*/ 59 w 61"/>
                  <a:gd name="T25" fmla="*/ 53 h 59"/>
                  <a:gd name="T26" fmla="*/ 60 w 61"/>
                  <a:gd name="T27" fmla="*/ 50 h 59"/>
                  <a:gd name="T28" fmla="*/ 61 w 61"/>
                  <a:gd name="T29" fmla="*/ 47 h 59"/>
                  <a:gd name="T30" fmla="*/ 61 w 61"/>
                  <a:gd name="T31" fmla="*/ 43 h 59"/>
                  <a:gd name="T32" fmla="*/ 61 w 61"/>
                  <a:gd name="T33" fmla="*/ 41 h 59"/>
                  <a:gd name="T34" fmla="*/ 60 w 61"/>
                  <a:gd name="T35" fmla="*/ 38 h 59"/>
                  <a:gd name="T36" fmla="*/ 59 w 61"/>
                  <a:gd name="T37" fmla="*/ 35 h 59"/>
                  <a:gd name="T38" fmla="*/ 57 w 61"/>
                  <a:gd name="T39" fmla="*/ 33 h 59"/>
                  <a:gd name="T40" fmla="*/ 24 w 61"/>
                  <a:gd name="T4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9">
                    <a:moveTo>
                      <a:pt x="24" y="0"/>
                    </a:moveTo>
                    <a:lnTo>
                      <a:pt x="12" y="9"/>
                    </a:lnTo>
                    <a:lnTo>
                      <a:pt x="0" y="18"/>
                    </a:lnTo>
                    <a:lnTo>
                      <a:pt x="36" y="55"/>
                    </a:lnTo>
                    <a:lnTo>
                      <a:pt x="39" y="57"/>
                    </a:lnTo>
                    <a:lnTo>
                      <a:pt x="41" y="58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9" y="59"/>
                    </a:lnTo>
                    <a:lnTo>
                      <a:pt x="53" y="58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0"/>
                    </a:lnTo>
                    <a:lnTo>
                      <a:pt x="61" y="47"/>
                    </a:lnTo>
                    <a:lnTo>
                      <a:pt x="61" y="43"/>
                    </a:lnTo>
                    <a:lnTo>
                      <a:pt x="61" y="41"/>
                    </a:lnTo>
                    <a:lnTo>
                      <a:pt x="60" y="38"/>
                    </a:lnTo>
                    <a:lnTo>
                      <a:pt x="59" y="35"/>
                    </a:lnTo>
                    <a:lnTo>
                      <a:pt x="57" y="3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463">
                <a:extLst>
                  <a:ext uri="{FF2B5EF4-FFF2-40B4-BE49-F238E27FC236}">
                    <a16:creationId xmlns:a16="http://schemas.microsoft.com/office/drawing/2014/main" id="{80F83D32-4C83-4414-AE90-A5D10D364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22" y="4212342"/>
                <a:ext cx="93663" cy="90488"/>
              </a:xfrm>
              <a:custGeom>
                <a:avLst/>
                <a:gdLst>
                  <a:gd name="T0" fmla="*/ 286 w 291"/>
                  <a:gd name="T1" fmla="*/ 91 h 283"/>
                  <a:gd name="T2" fmla="*/ 276 w 291"/>
                  <a:gd name="T3" fmla="*/ 70 h 283"/>
                  <a:gd name="T4" fmla="*/ 262 w 291"/>
                  <a:gd name="T5" fmla="*/ 52 h 283"/>
                  <a:gd name="T6" fmla="*/ 246 w 291"/>
                  <a:gd name="T7" fmla="*/ 36 h 283"/>
                  <a:gd name="T8" fmla="*/ 228 w 291"/>
                  <a:gd name="T9" fmla="*/ 23 h 283"/>
                  <a:gd name="T10" fmla="*/ 207 w 291"/>
                  <a:gd name="T11" fmla="*/ 13 h 283"/>
                  <a:gd name="T12" fmla="*/ 185 w 291"/>
                  <a:gd name="T13" fmla="*/ 5 h 283"/>
                  <a:gd name="T14" fmla="*/ 161 w 291"/>
                  <a:gd name="T15" fmla="*/ 1 h 283"/>
                  <a:gd name="T16" fmla="*/ 133 w 291"/>
                  <a:gd name="T17" fmla="*/ 1 h 283"/>
                  <a:gd name="T18" fmla="*/ 105 w 291"/>
                  <a:gd name="T19" fmla="*/ 7 h 283"/>
                  <a:gd name="T20" fmla="*/ 78 w 291"/>
                  <a:gd name="T21" fmla="*/ 18 h 283"/>
                  <a:gd name="T22" fmla="*/ 54 w 291"/>
                  <a:gd name="T23" fmla="*/ 34 h 283"/>
                  <a:gd name="T24" fmla="*/ 34 w 291"/>
                  <a:gd name="T25" fmla="*/ 54 h 283"/>
                  <a:gd name="T26" fmla="*/ 18 w 291"/>
                  <a:gd name="T27" fmla="*/ 79 h 283"/>
                  <a:gd name="T28" fmla="*/ 6 w 291"/>
                  <a:gd name="T29" fmla="*/ 106 h 283"/>
                  <a:gd name="T30" fmla="*/ 1 w 291"/>
                  <a:gd name="T31" fmla="*/ 135 h 283"/>
                  <a:gd name="T32" fmla="*/ 0 w 291"/>
                  <a:gd name="T33" fmla="*/ 160 h 283"/>
                  <a:gd name="T34" fmla="*/ 3 w 291"/>
                  <a:gd name="T35" fmla="*/ 182 h 283"/>
                  <a:gd name="T36" fmla="*/ 8 w 291"/>
                  <a:gd name="T37" fmla="*/ 201 h 283"/>
                  <a:gd name="T38" fmla="*/ 17 w 291"/>
                  <a:gd name="T39" fmla="*/ 220 h 283"/>
                  <a:gd name="T40" fmla="*/ 28 w 291"/>
                  <a:gd name="T41" fmla="*/ 237 h 283"/>
                  <a:gd name="T42" fmla="*/ 40 w 291"/>
                  <a:gd name="T43" fmla="*/ 252 h 283"/>
                  <a:gd name="T44" fmla="*/ 55 w 291"/>
                  <a:gd name="T45" fmla="*/ 266 h 283"/>
                  <a:gd name="T46" fmla="*/ 71 w 291"/>
                  <a:gd name="T47" fmla="*/ 278 h 283"/>
                  <a:gd name="T48" fmla="*/ 90 w 291"/>
                  <a:gd name="T49" fmla="*/ 267 h 283"/>
                  <a:gd name="T50" fmla="*/ 110 w 291"/>
                  <a:gd name="T51" fmla="*/ 238 h 283"/>
                  <a:gd name="T52" fmla="*/ 131 w 291"/>
                  <a:gd name="T53" fmla="*/ 212 h 283"/>
                  <a:gd name="T54" fmla="*/ 156 w 291"/>
                  <a:gd name="T55" fmla="*/ 186 h 283"/>
                  <a:gd name="T56" fmla="*/ 183 w 291"/>
                  <a:gd name="T57" fmla="*/ 163 h 283"/>
                  <a:gd name="T58" fmla="*/ 212 w 291"/>
                  <a:gd name="T59" fmla="*/ 142 h 283"/>
                  <a:gd name="T60" fmla="*/ 242 w 291"/>
                  <a:gd name="T61" fmla="*/ 124 h 283"/>
                  <a:gd name="T62" fmla="*/ 274 w 291"/>
                  <a:gd name="T63" fmla="*/ 10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1" h="283">
                    <a:moveTo>
                      <a:pt x="291" y="102"/>
                    </a:moveTo>
                    <a:lnTo>
                      <a:pt x="286" y="91"/>
                    </a:lnTo>
                    <a:lnTo>
                      <a:pt x="281" y="81"/>
                    </a:lnTo>
                    <a:lnTo>
                      <a:pt x="276" y="70"/>
                    </a:lnTo>
                    <a:lnTo>
                      <a:pt x="269" y="62"/>
                    </a:lnTo>
                    <a:lnTo>
                      <a:pt x="262" y="52"/>
                    </a:lnTo>
                    <a:lnTo>
                      <a:pt x="254" y="44"/>
                    </a:lnTo>
                    <a:lnTo>
                      <a:pt x="246" y="36"/>
                    </a:lnTo>
                    <a:lnTo>
                      <a:pt x="237" y="30"/>
                    </a:lnTo>
                    <a:lnTo>
                      <a:pt x="228" y="23"/>
                    </a:lnTo>
                    <a:lnTo>
                      <a:pt x="217" y="17"/>
                    </a:lnTo>
                    <a:lnTo>
                      <a:pt x="207" y="13"/>
                    </a:lnTo>
                    <a:lnTo>
                      <a:pt x="196" y="8"/>
                    </a:lnTo>
                    <a:lnTo>
                      <a:pt x="185" y="5"/>
                    </a:lnTo>
                    <a:lnTo>
                      <a:pt x="173" y="2"/>
                    </a:lnTo>
                    <a:lnTo>
                      <a:pt x="161" y="1"/>
                    </a:lnTo>
                    <a:lnTo>
                      <a:pt x="149" y="0"/>
                    </a:lnTo>
                    <a:lnTo>
                      <a:pt x="133" y="1"/>
                    </a:lnTo>
                    <a:lnTo>
                      <a:pt x="120" y="3"/>
                    </a:lnTo>
                    <a:lnTo>
                      <a:pt x="105" y="7"/>
                    </a:lnTo>
                    <a:lnTo>
                      <a:pt x="91" y="12"/>
                    </a:lnTo>
                    <a:lnTo>
                      <a:pt x="78" y="18"/>
                    </a:lnTo>
                    <a:lnTo>
                      <a:pt x="66" y="25"/>
                    </a:lnTo>
                    <a:lnTo>
                      <a:pt x="54" y="34"/>
                    </a:lnTo>
                    <a:lnTo>
                      <a:pt x="44" y="45"/>
                    </a:lnTo>
                    <a:lnTo>
                      <a:pt x="34" y="54"/>
                    </a:lnTo>
                    <a:lnTo>
                      <a:pt x="25" y="66"/>
                    </a:lnTo>
                    <a:lnTo>
                      <a:pt x="18" y="79"/>
                    </a:lnTo>
                    <a:lnTo>
                      <a:pt x="11" y="92"/>
                    </a:lnTo>
                    <a:lnTo>
                      <a:pt x="6" y="106"/>
                    </a:lnTo>
                    <a:lnTo>
                      <a:pt x="3" y="120"/>
                    </a:lnTo>
                    <a:lnTo>
                      <a:pt x="1" y="135"/>
                    </a:lnTo>
                    <a:lnTo>
                      <a:pt x="0" y="150"/>
                    </a:lnTo>
                    <a:lnTo>
                      <a:pt x="0" y="160"/>
                    </a:lnTo>
                    <a:lnTo>
                      <a:pt x="1" y="171"/>
                    </a:lnTo>
                    <a:lnTo>
                      <a:pt x="3" y="182"/>
                    </a:lnTo>
                    <a:lnTo>
                      <a:pt x="5" y="191"/>
                    </a:lnTo>
                    <a:lnTo>
                      <a:pt x="8" y="201"/>
                    </a:lnTo>
                    <a:lnTo>
                      <a:pt x="13" y="211"/>
                    </a:lnTo>
                    <a:lnTo>
                      <a:pt x="17" y="220"/>
                    </a:lnTo>
                    <a:lnTo>
                      <a:pt x="22" y="229"/>
                    </a:lnTo>
                    <a:lnTo>
                      <a:pt x="28" y="237"/>
                    </a:lnTo>
                    <a:lnTo>
                      <a:pt x="34" y="245"/>
                    </a:lnTo>
                    <a:lnTo>
                      <a:pt x="40" y="252"/>
                    </a:lnTo>
                    <a:lnTo>
                      <a:pt x="48" y="260"/>
                    </a:lnTo>
                    <a:lnTo>
                      <a:pt x="55" y="266"/>
                    </a:lnTo>
                    <a:lnTo>
                      <a:pt x="63" y="273"/>
                    </a:lnTo>
                    <a:lnTo>
                      <a:pt x="71" y="278"/>
                    </a:lnTo>
                    <a:lnTo>
                      <a:pt x="81" y="283"/>
                    </a:lnTo>
                    <a:lnTo>
                      <a:pt x="90" y="267"/>
                    </a:lnTo>
                    <a:lnTo>
                      <a:pt x="99" y="253"/>
                    </a:lnTo>
                    <a:lnTo>
                      <a:pt x="110" y="238"/>
                    </a:lnTo>
                    <a:lnTo>
                      <a:pt x="121" y="224"/>
                    </a:lnTo>
                    <a:lnTo>
                      <a:pt x="131" y="212"/>
                    </a:lnTo>
                    <a:lnTo>
                      <a:pt x="144" y="199"/>
                    </a:lnTo>
                    <a:lnTo>
                      <a:pt x="156" y="186"/>
                    </a:lnTo>
                    <a:lnTo>
                      <a:pt x="169" y="174"/>
                    </a:lnTo>
                    <a:lnTo>
                      <a:pt x="183" y="163"/>
                    </a:lnTo>
                    <a:lnTo>
                      <a:pt x="197" y="153"/>
                    </a:lnTo>
                    <a:lnTo>
                      <a:pt x="212" y="142"/>
                    </a:lnTo>
                    <a:lnTo>
                      <a:pt x="227" y="133"/>
                    </a:lnTo>
                    <a:lnTo>
                      <a:pt x="242" y="124"/>
                    </a:lnTo>
                    <a:lnTo>
                      <a:pt x="258" y="116"/>
                    </a:lnTo>
                    <a:lnTo>
                      <a:pt x="274" y="109"/>
                    </a:lnTo>
                    <a:lnTo>
                      <a:pt x="29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464">
                <a:extLst>
                  <a:ext uri="{FF2B5EF4-FFF2-40B4-BE49-F238E27FC236}">
                    <a16:creationId xmlns:a16="http://schemas.microsoft.com/office/drawing/2014/main" id="{A8C53CA6-0248-4486-9A34-7B3252F58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10" y="4212342"/>
                <a:ext cx="93663" cy="93663"/>
              </a:xfrm>
              <a:custGeom>
                <a:avLst/>
                <a:gdLst>
                  <a:gd name="T0" fmla="*/ 132 w 293"/>
                  <a:gd name="T1" fmla="*/ 1 h 293"/>
                  <a:gd name="T2" fmla="*/ 106 w 293"/>
                  <a:gd name="T3" fmla="*/ 5 h 293"/>
                  <a:gd name="T4" fmla="*/ 84 w 293"/>
                  <a:gd name="T5" fmla="*/ 14 h 293"/>
                  <a:gd name="T6" fmla="*/ 62 w 293"/>
                  <a:gd name="T7" fmla="*/ 25 h 293"/>
                  <a:gd name="T8" fmla="*/ 43 w 293"/>
                  <a:gd name="T9" fmla="*/ 40 h 293"/>
                  <a:gd name="T10" fmla="*/ 27 w 293"/>
                  <a:gd name="T11" fmla="*/ 58 h 293"/>
                  <a:gd name="T12" fmla="*/ 13 w 293"/>
                  <a:gd name="T13" fmla="*/ 78 h 293"/>
                  <a:gd name="T14" fmla="*/ 3 w 293"/>
                  <a:gd name="T15" fmla="*/ 100 h 293"/>
                  <a:gd name="T16" fmla="*/ 15 w 293"/>
                  <a:gd name="T17" fmla="*/ 120 h 293"/>
                  <a:gd name="T18" fmla="*/ 44 w 293"/>
                  <a:gd name="T19" fmla="*/ 137 h 293"/>
                  <a:gd name="T20" fmla="*/ 71 w 293"/>
                  <a:gd name="T21" fmla="*/ 156 h 293"/>
                  <a:gd name="T22" fmla="*/ 96 w 293"/>
                  <a:gd name="T23" fmla="*/ 176 h 293"/>
                  <a:gd name="T24" fmla="*/ 121 w 293"/>
                  <a:gd name="T25" fmla="*/ 200 h 293"/>
                  <a:gd name="T26" fmla="*/ 142 w 293"/>
                  <a:gd name="T27" fmla="*/ 224 h 293"/>
                  <a:gd name="T28" fmla="*/ 163 w 293"/>
                  <a:gd name="T29" fmla="*/ 250 h 293"/>
                  <a:gd name="T30" fmla="*/ 180 w 293"/>
                  <a:gd name="T31" fmla="*/ 279 h 293"/>
                  <a:gd name="T32" fmla="*/ 199 w 293"/>
                  <a:gd name="T33" fmla="*/ 290 h 293"/>
                  <a:gd name="T34" fmla="*/ 221 w 293"/>
                  <a:gd name="T35" fmla="*/ 279 h 293"/>
                  <a:gd name="T36" fmla="*/ 240 w 293"/>
                  <a:gd name="T37" fmla="*/ 265 h 293"/>
                  <a:gd name="T38" fmla="*/ 257 w 293"/>
                  <a:gd name="T39" fmla="*/ 249 h 293"/>
                  <a:gd name="T40" fmla="*/ 271 w 293"/>
                  <a:gd name="T41" fmla="*/ 230 h 293"/>
                  <a:gd name="T42" fmla="*/ 282 w 293"/>
                  <a:gd name="T43" fmla="*/ 209 h 293"/>
                  <a:gd name="T44" fmla="*/ 289 w 293"/>
                  <a:gd name="T45" fmla="*/ 186 h 293"/>
                  <a:gd name="T46" fmla="*/ 293 w 293"/>
                  <a:gd name="T47" fmla="*/ 162 h 293"/>
                  <a:gd name="T48" fmla="*/ 293 w 293"/>
                  <a:gd name="T49" fmla="*/ 135 h 293"/>
                  <a:gd name="T50" fmla="*/ 287 w 293"/>
                  <a:gd name="T51" fmla="*/ 106 h 293"/>
                  <a:gd name="T52" fmla="*/ 276 w 293"/>
                  <a:gd name="T53" fmla="*/ 79 h 293"/>
                  <a:gd name="T54" fmla="*/ 260 w 293"/>
                  <a:gd name="T55" fmla="*/ 54 h 293"/>
                  <a:gd name="T56" fmla="*/ 240 w 293"/>
                  <a:gd name="T57" fmla="*/ 34 h 293"/>
                  <a:gd name="T58" fmla="*/ 215 w 293"/>
                  <a:gd name="T59" fmla="*/ 18 h 293"/>
                  <a:gd name="T60" fmla="*/ 188 w 293"/>
                  <a:gd name="T61" fmla="*/ 7 h 293"/>
                  <a:gd name="T62" fmla="*/ 160 w 293"/>
                  <a:gd name="T63" fmla="*/ 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93">
                    <a:moveTo>
                      <a:pt x="145" y="0"/>
                    </a:moveTo>
                    <a:lnTo>
                      <a:pt x="132" y="1"/>
                    </a:lnTo>
                    <a:lnTo>
                      <a:pt x="119" y="3"/>
                    </a:lnTo>
                    <a:lnTo>
                      <a:pt x="106" y="5"/>
                    </a:lnTo>
                    <a:lnTo>
                      <a:pt x="94" y="8"/>
                    </a:lnTo>
                    <a:lnTo>
                      <a:pt x="84" y="14"/>
                    </a:lnTo>
                    <a:lnTo>
                      <a:pt x="72" y="19"/>
                    </a:lnTo>
                    <a:lnTo>
                      <a:pt x="62" y="25"/>
                    </a:lnTo>
                    <a:lnTo>
                      <a:pt x="53" y="32"/>
                    </a:lnTo>
                    <a:lnTo>
                      <a:pt x="43" y="40"/>
                    </a:lnTo>
                    <a:lnTo>
                      <a:pt x="34" y="49"/>
                    </a:lnTo>
                    <a:lnTo>
                      <a:pt x="27" y="58"/>
                    </a:lnTo>
                    <a:lnTo>
                      <a:pt x="19" y="68"/>
                    </a:lnTo>
                    <a:lnTo>
                      <a:pt x="13" y="78"/>
                    </a:lnTo>
                    <a:lnTo>
                      <a:pt x="8" y="90"/>
                    </a:lnTo>
                    <a:lnTo>
                      <a:pt x="3" y="100"/>
                    </a:lnTo>
                    <a:lnTo>
                      <a:pt x="0" y="112"/>
                    </a:lnTo>
                    <a:lnTo>
                      <a:pt x="15" y="120"/>
                    </a:lnTo>
                    <a:lnTo>
                      <a:pt x="29" y="128"/>
                    </a:lnTo>
                    <a:lnTo>
                      <a:pt x="44" y="137"/>
                    </a:lnTo>
                    <a:lnTo>
                      <a:pt x="58" y="146"/>
                    </a:lnTo>
                    <a:lnTo>
                      <a:pt x="71" y="156"/>
                    </a:lnTo>
                    <a:lnTo>
                      <a:pt x="84" y="166"/>
                    </a:lnTo>
                    <a:lnTo>
                      <a:pt x="96" y="176"/>
                    </a:lnTo>
                    <a:lnTo>
                      <a:pt x="109" y="188"/>
                    </a:lnTo>
                    <a:lnTo>
                      <a:pt x="121" y="200"/>
                    </a:lnTo>
                    <a:lnTo>
                      <a:pt x="132" y="212"/>
                    </a:lnTo>
                    <a:lnTo>
                      <a:pt x="142" y="224"/>
                    </a:lnTo>
                    <a:lnTo>
                      <a:pt x="153" y="237"/>
                    </a:lnTo>
                    <a:lnTo>
                      <a:pt x="163" y="250"/>
                    </a:lnTo>
                    <a:lnTo>
                      <a:pt x="171" y="264"/>
                    </a:lnTo>
                    <a:lnTo>
                      <a:pt x="180" y="279"/>
                    </a:lnTo>
                    <a:lnTo>
                      <a:pt x="188" y="293"/>
                    </a:lnTo>
                    <a:lnTo>
                      <a:pt x="199" y="290"/>
                    </a:lnTo>
                    <a:lnTo>
                      <a:pt x="211" y="284"/>
                    </a:lnTo>
                    <a:lnTo>
                      <a:pt x="221" y="279"/>
                    </a:lnTo>
                    <a:lnTo>
                      <a:pt x="230" y="273"/>
                    </a:lnTo>
                    <a:lnTo>
                      <a:pt x="240" y="265"/>
                    </a:lnTo>
                    <a:lnTo>
                      <a:pt x="248" y="258"/>
                    </a:lnTo>
                    <a:lnTo>
                      <a:pt x="257" y="249"/>
                    </a:lnTo>
                    <a:lnTo>
                      <a:pt x="264" y="239"/>
                    </a:lnTo>
                    <a:lnTo>
                      <a:pt x="271" y="230"/>
                    </a:lnTo>
                    <a:lnTo>
                      <a:pt x="276" y="220"/>
                    </a:lnTo>
                    <a:lnTo>
                      <a:pt x="282" y="209"/>
                    </a:lnTo>
                    <a:lnTo>
                      <a:pt x="286" y="198"/>
                    </a:lnTo>
                    <a:lnTo>
                      <a:pt x="289" y="186"/>
                    </a:lnTo>
                    <a:lnTo>
                      <a:pt x="292" y="174"/>
                    </a:lnTo>
                    <a:lnTo>
                      <a:pt x="293" y="162"/>
                    </a:lnTo>
                    <a:lnTo>
                      <a:pt x="293" y="150"/>
                    </a:lnTo>
                    <a:lnTo>
                      <a:pt x="293" y="135"/>
                    </a:lnTo>
                    <a:lnTo>
                      <a:pt x="291" y="120"/>
                    </a:lnTo>
                    <a:lnTo>
                      <a:pt x="287" y="106"/>
                    </a:lnTo>
                    <a:lnTo>
                      <a:pt x="282" y="92"/>
                    </a:lnTo>
                    <a:lnTo>
                      <a:pt x="276" y="79"/>
                    </a:lnTo>
                    <a:lnTo>
                      <a:pt x="269" y="66"/>
                    </a:lnTo>
                    <a:lnTo>
                      <a:pt x="260" y="54"/>
                    </a:lnTo>
                    <a:lnTo>
                      <a:pt x="249" y="45"/>
                    </a:lnTo>
                    <a:lnTo>
                      <a:pt x="240" y="34"/>
                    </a:lnTo>
                    <a:lnTo>
                      <a:pt x="228" y="25"/>
                    </a:lnTo>
                    <a:lnTo>
                      <a:pt x="215" y="18"/>
                    </a:lnTo>
                    <a:lnTo>
                      <a:pt x="202" y="12"/>
                    </a:lnTo>
                    <a:lnTo>
                      <a:pt x="188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465">
                <a:extLst>
                  <a:ext uri="{FF2B5EF4-FFF2-40B4-BE49-F238E27FC236}">
                    <a16:creationId xmlns:a16="http://schemas.microsoft.com/office/drawing/2014/main" id="{8E1151B6-5757-43BE-BBC6-36250B5107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672" y="4245679"/>
                <a:ext cx="238125" cy="236538"/>
              </a:xfrm>
              <a:custGeom>
                <a:avLst/>
                <a:gdLst>
                  <a:gd name="T0" fmla="*/ 418 w 748"/>
                  <a:gd name="T1" fmla="*/ 394 h 747"/>
                  <a:gd name="T2" fmla="*/ 413 w 748"/>
                  <a:gd name="T3" fmla="*/ 401 h 747"/>
                  <a:gd name="T4" fmla="*/ 404 w 748"/>
                  <a:gd name="T5" fmla="*/ 404 h 747"/>
                  <a:gd name="T6" fmla="*/ 248 w 748"/>
                  <a:gd name="T7" fmla="*/ 403 h 747"/>
                  <a:gd name="T8" fmla="*/ 241 w 748"/>
                  <a:gd name="T9" fmla="*/ 398 h 747"/>
                  <a:gd name="T10" fmla="*/ 238 w 748"/>
                  <a:gd name="T11" fmla="*/ 389 h 747"/>
                  <a:gd name="T12" fmla="*/ 241 w 748"/>
                  <a:gd name="T13" fmla="*/ 380 h 747"/>
                  <a:gd name="T14" fmla="*/ 248 w 748"/>
                  <a:gd name="T15" fmla="*/ 375 h 747"/>
                  <a:gd name="T16" fmla="*/ 389 w 748"/>
                  <a:gd name="T17" fmla="*/ 374 h 747"/>
                  <a:gd name="T18" fmla="*/ 391 w 748"/>
                  <a:gd name="T19" fmla="*/ 160 h 747"/>
                  <a:gd name="T20" fmla="*/ 397 w 748"/>
                  <a:gd name="T21" fmla="*/ 154 h 747"/>
                  <a:gd name="T22" fmla="*/ 404 w 748"/>
                  <a:gd name="T23" fmla="*/ 150 h 747"/>
                  <a:gd name="T24" fmla="*/ 413 w 748"/>
                  <a:gd name="T25" fmla="*/ 154 h 747"/>
                  <a:gd name="T26" fmla="*/ 418 w 748"/>
                  <a:gd name="T27" fmla="*/ 160 h 747"/>
                  <a:gd name="T28" fmla="*/ 419 w 748"/>
                  <a:gd name="T29" fmla="*/ 389 h 747"/>
                  <a:gd name="T30" fmla="*/ 336 w 748"/>
                  <a:gd name="T31" fmla="*/ 2 h 747"/>
                  <a:gd name="T32" fmla="*/ 280 w 748"/>
                  <a:gd name="T33" fmla="*/ 11 h 747"/>
                  <a:gd name="T34" fmla="*/ 228 w 748"/>
                  <a:gd name="T35" fmla="*/ 30 h 747"/>
                  <a:gd name="T36" fmla="*/ 179 w 748"/>
                  <a:gd name="T37" fmla="*/ 54 h 747"/>
                  <a:gd name="T38" fmla="*/ 136 w 748"/>
                  <a:gd name="T39" fmla="*/ 86 h 747"/>
                  <a:gd name="T40" fmla="*/ 97 w 748"/>
                  <a:gd name="T41" fmla="*/ 123 h 747"/>
                  <a:gd name="T42" fmla="*/ 64 w 748"/>
                  <a:gd name="T43" fmla="*/ 165 h 747"/>
                  <a:gd name="T44" fmla="*/ 36 w 748"/>
                  <a:gd name="T45" fmla="*/ 212 h 747"/>
                  <a:gd name="T46" fmla="*/ 17 w 748"/>
                  <a:gd name="T47" fmla="*/ 263 h 747"/>
                  <a:gd name="T48" fmla="*/ 4 w 748"/>
                  <a:gd name="T49" fmla="*/ 317 h 747"/>
                  <a:gd name="T50" fmla="*/ 0 w 748"/>
                  <a:gd name="T51" fmla="*/ 374 h 747"/>
                  <a:gd name="T52" fmla="*/ 4 w 748"/>
                  <a:gd name="T53" fmla="*/ 431 h 747"/>
                  <a:gd name="T54" fmla="*/ 17 w 748"/>
                  <a:gd name="T55" fmla="*/ 485 h 747"/>
                  <a:gd name="T56" fmla="*/ 36 w 748"/>
                  <a:gd name="T57" fmla="*/ 536 h 747"/>
                  <a:gd name="T58" fmla="*/ 64 w 748"/>
                  <a:gd name="T59" fmla="*/ 583 h 747"/>
                  <a:gd name="T60" fmla="*/ 97 w 748"/>
                  <a:gd name="T61" fmla="*/ 625 h 747"/>
                  <a:gd name="T62" fmla="*/ 136 w 748"/>
                  <a:gd name="T63" fmla="*/ 662 h 747"/>
                  <a:gd name="T64" fmla="*/ 179 w 748"/>
                  <a:gd name="T65" fmla="*/ 694 h 747"/>
                  <a:gd name="T66" fmla="*/ 228 w 748"/>
                  <a:gd name="T67" fmla="*/ 719 h 747"/>
                  <a:gd name="T68" fmla="*/ 280 w 748"/>
                  <a:gd name="T69" fmla="*/ 736 h 747"/>
                  <a:gd name="T70" fmla="*/ 336 w 748"/>
                  <a:gd name="T71" fmla="*/ 745 h 747"/>
                  <a:gd name="T72" fmla="*/ 392 w 748"/>
                  <a:gd name="T73" fmla="*/ 747 h 747"/>
                  <a:gd name="T74" fmla="*/ 449 w 748"/>
                  <a:gd name="T75" fmla="*/ 740 h 747"/>
                  <a:gd name="T76" fmla="*/ 501 w 748"/>
                  <a:gd name="T77" fmla="*/ 725 h 747"/>
                  <a:gd name="T78" fmla="*/ 552 w 748"/>
                  <a:gd name="T79" fmla="*/ 702 h 747"/>
                  <a:gd name="T80" fmla="*/ 597 w 748"/>
                  <a:gd name="T81" fmla="*/ 674 h 747"/>
                  <a:gd name="T82" fmla="*/ 637 w 748"/>
                  <a:gd name="T83" fmla="*/ 638 h 747"/>
                  <a:gd name="T84" fmla="*/ 673 w 748"/>
                  <a:gd name="T85" fmla="*/ 598 h 747"/>
                  <a:gd name="T86" fmla="*/ 702 w 748"/>
                  <a:gd name="T87" fmla="*/ 552 h 747"/>
                  <a:gd name="T88" fmla="*/ 724 w 748"/>
                  <a:gd name="T89" fmla="*/ 502 h 747"/>
                  <a:gd name="T90" fmla="*/ 739 w 748"/>
                  <a:gd name="T91" fmla="*/ 449 h 747"/>
                  <a:gd name="T92" fmla="*/ 746 w 748"/>
                  <a:gd name="T93" fmla="*/ 393 h 747"/>
                  <a:gd name="T94" fmla="*/ 745 w 748"/>
                  <a:gd name="T95" fmla="*/ 336 h 747"/>
                  <a:gd name="T96" fmla="*/ 736 w 748"/>
                  <a:gd name="T97" fmla="*/ 281 h 747"/>
                  <a:gd name="T98" fmla="*/ 718 w 748"/>
                  <a:gd name="T99" fmla="*/ 229 h 747"/>
                  <a:gd name="T100" fmla="*/ 693 w 748"/>
                  <a:gd name="T101" fmla="*/ 180 h 747"/>
                  <a:gd name="T102" fmla="*/ 662 w 748"/>
                  <a:gd name="T103" fmla="*/ 137 h 747"/>
                  <a:gd name="T104" fmla="*/ 624 w 748"/>
                  <a:gd name="T105" fmla="*/ 98 h 747"/>
                  <a:gd name="T106" fmla="*/ 582 w 748"/>
                  <a:gd name="T107" fmla="*/ 64 h 747"/>
                  <a:gd name="T108" fmla="*/ 536 w 748"/>
                  <a:gd name="T109" fmla="*/ 37 h 747"/>
                  <a:gd name="T110" fmla="*/ 484 w 748"/>
                  <a:gd name="T111" fmla="*/ 17 h 747"/>
                  <a:gd name="T112" fmla="*/ 430 w 748"/>
                  <a:gd name="T113" fmla="*/ 4 h 747"/>
                  <a:gd name="T114" fmla="*/ 373 w 748"/>
                  <a:gd name="T115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8" h="747">
                    <a:moveTo>
                      <a:pt x="419" y="389"/>
                    </a:moveTo>
                    <a:lnTo>
                      <a:pt x="419" y="392"/>
                    </a:lnTo>
                    <a:lnTo>
                      <a:pt x="418" y="394"/>
                    </a:lnTo>
                    <a:lnTo>
                      <a:pt x="417" y="398"/>
                    </a:lnTo>
                    <a:lnTo>
                      <a:pt x="415" y="400"/>
                    </a:lnTo>
                    <a:lnTo>
                      <a:pt x="413" y="401"/>
                    </a:lnTo>
                    <a:lnTo>
                      <a:pt x="410" y="403"/>
                    </a:lnTo>
                    <a:lnTo>
                      <a:pt x="407" y="403"/>
                    </a:lnTo>
                    <a:lnTo>
                      <a:pt x="404" y="404"/>
                    </a:lnTo>
                    <a:lnTo>
                      <a:pt x="253" y="404"/>
                    </a:lnTo>
                    <a:lnTo>
                      <a:pt x="251" y="403"/>
                    </a:lnTo>
                    <a:lnTo>
                      <a:pt x="248" y="403"/>
                    </a:lnTo>
                    <a:lnTo>
                      <a:pt x="246" y="401"/>
                    </a:lnTo>
                    <a:lnTo>
                      <a:pt x="244" y="400"/>
                    </a:lnTo>
                    <a:lnTo>
                      <a:pt x="241" y="398"/>
                    </a:lnTo>
                    <a:lnTo>
                      <a:pt x="240" y="394"/>
                    </a:lnTo>
                    <a:lnTo>
                      <a:pt x="239" y="392"/>
                    </a:lnTo>
                    <a:lnTo>
                      <a:pt x="238" y="389"/>
                    </a:lnTo>
                    <a:lnTo>
                      <a:pt x="239" y="386"/>
                    </a:lnTo>
                    <a:lnTo>
                      <a:pt x="240" y="384"/>
                    </a:lnTo>
                    <a:lnTo>
                      <a:pt x="241" y="380"/>
                    </a:lnTo>
                    <a:lnTo>
                      <a:pt x="244" y="378"/>
                    </a:lnTo>
                    <a:lnTo>
                      <a:pt x="246" y="376"/>
                    </a:lnTo>
                    <a:lnTo>
                      <a:pt x="248" y="375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389" y="374"/>
                    </a:lnTo>
                    <a:lnTo>
                      <a:pt x="389" y="165"/>
                    </a:lnTo>
                    <a:lnTo>
                      <a:pt x="390" y="163"/>
                    </a:lnTo>
                    <a:lnTo>
                      <a:pt x="391" y="160"/>
                    </a:lnTo>
                    <a:lnTo>
                      <a:pt x="392" y="158"/>
                    </a:lnTo>
                    <a:lnTo>
                      <a:pt x="394" y="156"/>
                    </a:lnTo>
                    <a:lnTo>
                      <a:pt x="397" y="154"/>
                    </a:lnTo>
                    <a:lnTo>
                      <a:pt x="399" y="153"/>
                    </a:lnTo>
                    <a:lnTo>
                      <a:pt x="402" y="152"/>
                    </a:lnTo>
                    <a:lnTo>
                      <a:pt x="404" y="150"/>
                    </a:lnTo>
                    <a:lnTo>
                      <a:pt x="407" y="152"/>
                    </a:lnTo>
                    <a:lnTo>
                      <a:pt x="410" y="153"/>
                    </a:lnTo>
                    <a:lnTo>
                      <a:pt x="413" y="154"/>
                    </a:lnTo>
                    <a:lnTo>
                      <a:pt x="415" y="156"/>
                    </a:lnTo>
                    <a:lnTo>
                      <a:pt x="417" y="158"/>
                    </a:lnTo>
                    <a:lnTo>
                      <a:pt x="418" y="160"/>
                    </a:lnTo>
                    <a:lnTo>
                      <a:pt x="419" y="163"/>
                    </a:lnTo>
                    <a:lnTo>
                      <a:pt x="419" y="165"/>
                    </a:lnTo>
                    <a:lnTo>
                      <a:pt x="419" y="389"/>
                    </a:lnTo>
                    <a:close/>
                    <a:moveTo>
                      <a:pt x="373" y="0"/>
                    </a:moveTo>
                    <a:lnTo>
                      <a:pt x="354" y="1"/>
                    </a:lnTo>
                    <a:lnTo>
                      <a:pt x="336" y="2"/>
                    </a:lnTo>
                    <a:lnTo>
                      <a:pt x="316" y="4"/>
                    </a:lnTo>
                    <a:lnTo>
                      <a:pt x="298" y="7"/>
                    </a:lnTo>
                    <a:lnTo>
                      <a:pt x="280" y="11"/>
                    </a:lnTo>
                    <a:lnTo>
                      <a:pt x="262" y="17"/>
                    </a:lnTo>
                    <a:lnTo>
                      <a:pt x="245" y="23"/>
                    </a:lnTo>
                    <a:lnTo>
                      <a:pt x="228" y="30"/>
                    </a:lnTo>
                    <a:lnTo>
                      <a:pt x="211" y="37"/>
                    </a:lnTo>
                    <a:lnTo>
                      <a:pt x="195" y="46"/>
                    </a:lnTo>
                    <a:lnTo>
                      <a:pt x="179" y="54"/>
                    </a:lnTo>
                    <a:lnTo>
                      <a:pt x="164" y="64"/>
                    </a:lnTo>
                    <a:lnTo>
                      <a:pt x="149" y="74"/>
                    </a:lnTo>
                    <a:lnTo>
                      <a:pt x="136" y="86"/>
                    </a:lnTo>
                    <a:lnTo>
                      <a:pt x="122" y="98"/>
                    </a:lnTo>
                    <a:lnTo>
                      <a:pt x="109" y="110"/>
                    </a:lnTo>
                    <a:lnTo>
                      <a:pt x="97" y="123"/>
                    </a:lnTo>
                    <a:lnTo>
                      <a:pt x="85" y="137"/>
                    </a:lnTo>
                    <a:lnTo>
                      <a:pt x="73" y="150"/>
                    </a:lnTo>
                    <a:lnTo>
                      <a:pt x="64" y="165"/>
                    </a:lnTo>
                    <a:lnTo>
                      <a:pt x="53" y="180"/>
                    </a:lnTo>
                    <a:lnTo>
                      <a:pt x="45" y="196"/>
                    </a:lnTo>
                    <a:lnTo>
                      <a:pt x="36" y="212"/>
                    </a:lnTo>
                    <a:lnTo>
                      <a:pt x="29" y="229"/>
                    </a:lnTo>
                    <a:lnTo>
                      <a:pt x="22" y="246"/>
                    </a:lnTo>
                    <a:lnTo>
                      <a:pt x="17" y="263"/>
                    </a:lnTo>
                    <a:lnTo>
                      <a:pt x="11" y="281"/>
                    </a:lnTo>
                    <a:lnTo>
                      <a:pt x="7" y="299"/>
                    </a:lnTo>
                    <a:lnTo>
                      <a:pt x="4" y="317"/>
                    </a:lnTo>
                    <a:lnTo>
                      <a:pt x="2" y="336"/>
                    </a:lnTo>
                    <a:lnTo>
                      <a:pt x="0" y="355"/>
                    </a:lnTo>
                    <a:lnTo>
                      <a:pt x="0" y="374"/>
                    </a:lnTo>
                    <a:lnTo>
                      <a:pt x="0" y="393"/>
                    </a:lnTo>
                    <a:lnTo>
                      <a:pt x="2" y="411"/>
                    </a:lnTo>
                    <a:lnTo>
                      <a:pt x="4" y="431"/>
                    </a:lnTo>
                    <a:lnTo>
                      <a:pt x="7" y="449"/>
                    </a:lnTo>
                    <a:lnTo>
                      <a:pt x="11" y="467"/>
                    </a:lnTo>
                    <a:lnTo>
                      <a:pt x="17" y="485"/>
                    </a:lnTo>
                    <a:lnTo>
                      <a:pt x="22" y="502"/>
                    </a:lnTo>
                    <a:lnTo>
                      <a:pt x="29" y="520"/>
                    </a:lnTo>
                    <a:lnTo>
                      <a:pt x="36" y="536"/>
                    </a:lnTo>
                    <a:lnTo>
                      <a:pt x="45" y="552"/>
                    </a:lnTo>
                    <a:lnTo>
                      <a:pt x="53" y="568"/>
                    </a:lnTo>
                    <a:lnTo>
                      <a:pt x="64" y="583"/>
                    </a:lnTo>
                    <a:lnTo>
                      <a:pt x="73" y="598"/>
                    </a:lnTo>
                    <a:lnTo>
                      <a:pt x="85" y="612"/>
                    </a:lnTo>
                    <a:lnTo>
                      <a:pt x="97" y="625"/>
                    </a:lnTo>
                    <a:lnTo>
                      <a:pt x="109" y="638"/>
                    </a:lnTo>
                    <a:lnTo>
                      <a:pt x="122" y="650"/>
                    </a:lnTo>
                    <a:lnTo>
                      <a:pt x="136" y="662"/>
                    </a:lnTo>
                    <a:lnTo>
                      <a:pt x="149" y="674"/>
                    </a:lnTo>
                    <a:lnTo>
                      <a:pt x="164" y="683"/>
                    </a:lnTo>
                    <a:lnTo>
                      <a:pt x="179" y="694"/>
                    </a:lnTo>
                    <a:lnTo>
                      <a:pt x="195" y="702"/>
                    </a:lnTo>
                    <a:lnTo>
                      <a:pt x="211" y="711"/>
                    </a:lnTo>
                    <a:lnTo>
                      <a:pt x="228" y="719"/>
                    </a:lnTo>
                    <a:lnTo>
                      <a:pt x="245" y="725"/>
                    </a:lnTo>
                    <a:lnTo>
                      <a:pt x="262" y="730"/>
                    </a:lnTo>
                    <a:lnTo>
                      <a:pt x="280" y="736"/>
                    </a:lnTo>
                    <a:lnTo>
                      <a:pt x="298" y="740"/>
                    </a:lnTo>
                    <a:lnTo>
                      <a:pt x="316" y="743"/>
                    </a:lnTo>
                    <a:lnTo>
                      <a:pt x="336" y="745"/>
                    </a:lnTo>
                    <a:lnTo>
                      <a:pt x="354" y="747"/>
                    </a:lnTo>
                    <a:lnTo>
                      <a:pt x="373" y="747"/>
                    </a:lnTo>
                    <a:lnTo>
                      <a:pt x="392" y="747"/>
                    </a:lnTo>
                    <a:lnTo>
                      <a:pt x="412" y="745"/>
                    </a:lnTo>
                    <a:lnTo>
                      <a:pt x="430" y="743"/>
                    </a:lnTo>
                    <a:lnTo>
                      <a:pt x="449" y="740"/>
                    </a:lnTo>
                    <a:lnTo>
                      <a:pt x="466" y="736"/>
                    </a:lnTo>
                    <a:lnTo>
                      <a:pt x="484" y="730"/>
                    </a:lnTo>
                    <a:lnTo>
                      <a:pt x="501" y="725"/>
                    </a:lnTo>
                    <a:lnTo>
                      <a:pt x="519" y="719"/>
                    </a:lnTo>
                    <a:lnTo>
                      <a:pt x="536" y="711"/>
                    </a:lnTo>
                    <a:lnTo>
                      <a:pt x="552" y="702"/>
                    </a:lnTo>
                    <a:lnTo>
                      <a:pt x="567" y="694"/>
                    </a:lnTo>
                    <a:lnTo>
                      <a:pt x="582" y="683"/>
                    </a:lnTo>
                    <a:lnTo>
                      <a:pt x="597" y="674"/>
                    </a:lnTo>
                    <a:lnTo>
                      <a:pt x="611" y="662"/>
                    </a:lnTo>
                    <a:lnTo>
                      <a:pt x="624" y="650"/>
                    </a:lnTo>
                    <a:lnTo>
                      <a:pt x="637" y="638"/>
                    </a:lnTo>
                    <a:lnTo>
                      <a:pt x="650" y="625"/>
                    </a:lnTo>
                    <a:lnTo>
                      <a:pt x="662" y="612"/>
                    </a:lnTo>
                    <a:lnTo>
                      <a:pt x="673" y="598"/>
                    </a:lnTo>
                    <a:lnTo>
                      <a:pt x="683" y="583"/>
                    </a:lnTo>
                    <a:lnTo>
                      <a:pt x="693" y="568"/>
                    </a:lnTo>
                    <a:lnTo>
                      <a:pt x="702" y="552"/>
                    </a:lnTo>
                    <a:lnTo>
                      <a:pt x="710" y="536"/>
                    </a:lnTo>
                    <a:lnTo>
                      <a:pt x="718" y="520"/>
                    </a:lnTo>
                    <a:lnTo>
                      <a:pt x="724" y="502"/>
                    </a:lnTo>
                    <a:lnTo>
                      <a:pt x="730" y="485"/>
                    </a:lnTo>
                    <a:lnTo>
                      <a:pt x="736" y="467"/>
                    </a:lnTo>
                    <a:lnTo>
                      <a:pt x="739" y="449"/>
                    </a:lnTo>
                    <a:lnTo>
                      <a:pt x="743" y="431"/>
                    </a:lnTo>
                    <a:lnTo>
                      <a:pt x="745" y="411"/>
                    </a:lnTo>
                    <a:lnTo>
                      <a:pt x="746" y="393"/>
                    </a:lnTo>
                    <a:lnTo>
                      <a:pt x="748" y="374"/>
                    </a:lnTo>
                    <a:lnTo>
                      <a:pt x="746" y="355"/>
                    </a:lnTo>
                    <a:lnTo>
                      <a:pt x="745" y="336"/>
                    </a:lnTo>
                    <a:lnTo>
                      <a:pt x="743" y="317"/>
                    </a:lnTo>
                    <a:lnTo>
                      <a:pt x="739" y="299"/>
                    </a:lnTo>
                    <a:lnTo>
                      <a:pt x="736" y="281"/>
                    </a:lnTo>
                    <a:lnTo>
                      <a:pt x="730" y="263"/>
                    </a:lnTo>
                    <a:lnTo>
                      <a:pt x="724" y="246"/>
                    </a:lnTo>
                    <a:lnTo>
                      <a:pt x="718" y="229"/>
                    </a:lnTo>
                    <a:lnTo>
                      <a:pt x="710" y="212"/>
                    </a:lnTo>
                    <a:lnTo>
                      <a:pt x="702" y="196"/>
                    </a:lnTo>
                    <a:lnTo>
                      <a:pt x="693" y="180"/>
                    </a:lnTo>
                    <a:lnTo>
                      <a:pt x="683" y="165"/>
                    </a:lnTo>
                    <a:lnTo>
                      <a:pt x="673" y="150"/>
                    </a:lnTo>
                    <a:lnTo>
                      <a:pt x="662" y="137"/>
                    </a:lnTo>
                    <a:lnTo>
                      <a:pt x="650" y="123"/>
                    </a:lnTo>
                    <a:lnTo>
                      <a:pt x="637" y="110"/>
                    </a:lnTo>
                    <a:lnTo>
                      <a:pt x="624" y="98"/>
                    </a:lnTo>
                    <a:lnTo>
                      <a:pt x="611" y="86"/>
                    </a:lnTo>
                    <a:lnTo>
                      <a:pt x="597" y="74"/>
                    </a:lnTo>
                    <a:lnTo>
                      <a:pt x="582" y="64"/>
                    </a:lnTo>
                    <a:lnTo>
                      <a:pt x="567" y="54"/>
                    </a:lnTo>
                    <a:lnTo>
                      <a:pt x="552" y="46"/>
                    </a:lnTo>
                    <a:lnTo>
                      <a:pt x="536" y="37"/>
                    </a:lnTo>
                    <a:lnTo>
                      <a:pt x="519" y="30"/>
                    </a:lnTo>
                    <a:lnTo>
                      <a:pt x="501" y="23"/>
                    </a:lnTo>
                    <a:lnTo>
                      <a:pt x="484" y="17"/>
                    </a:lnTo>
                    <a:lnTo>
                      <a:pt x="466" y="11"/>
                    </a:lnTo>
                    <a:lnTo>
                      <a:pt x="449" y="7"/>
                    </a:lnTo>
                    <a:lnTo>
                      <a:pt x="430" y="4"/>
                    </a:lnTo>
                    <a:lnTo>
                      <a:pt x="412" y="2"/>
                    </a:lnTo>
                    <a:lnTo>
                      <a:pt x="392" y="1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9CAA01D-E6F7-4CBA-A841-D2201345C5F1}"/>
              </a:ext>
            </a:extLst>
          </p:cNvPr>
          <p:cNvGrpSpPr/>
          <p:nvPr/>
        </p:nvGrpSpPr>
        <p:grpSpPr>
          <a:xfrm>
            <a:off x="6580494" y="1505493"/>
            <a:ext cx="1866900" cy="1866900"/>
            <a:chOff x="6678341" y="1594393"/>
            <a:chExt cx="1866900" cy="1866900"/>
          </a:xfrm>
        </p:grpSpPr>
        <p:sp>
          <p:nvSpPr>
            <p:cNvPr id="61" name="Teardrop 60">
              <a:extLst>
                <a:ext uri="{FF2B5EF4-FFF2-40B4-BE49-F238E27FC236}">
                  <a16:creationId xmlns:a16="http://schemas.microsoft.com/office/drawing/2014/main" id="{5B29178E-D353-4C6E-8C82-2AC2A7E92D01}"/>
                </a:ext>
              </a:extLst>
            </p:cNvPr>
            <p:cNvSpPr/>
            <p:nvPr/>
          </p:nvSpPr>
          <p:spPr>
            <a:xfrm rot="8100000">
              <a:off x="6678341" y="1594393"/>
              <a:ext cx="1866900" cy="18669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C2B9A97-E95C-4A03-BE7A-91071CFCDAE0}"/>
                </a:ext>
              </a:extLst>
            </p:cNvPr>
            <p:cNvSpPr/>
            <p:nvPr/>
          </p:nvSpPr>
          <p:spPr>
            <a:xfrm>
              <a:off x="6840266" y="1756318"/>
              <a:ext cx="1543050" cy="154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BAE081E-870F-4FB8-8463-E67D3934EEA2}"/>
                </a:ext>
              </a:extLst>
            </p:cNvPr>
            <p:cNvGrpSpPr/>
            <p:nvPr/>
          </p:nvGrpSpPr>
          <p:grpSpPr>
            <a:xfrm>
              <a:off x="7262742" y="2198187"/>
              <a:ext cx="698100" cy="659314"/>
              <a:chOff x="333622" y="4212342"/>
              <a:chExt cx="285751" cy="269875"/>
            </a:xfrm>
            <a:solidFill>
              <a:schemeClr val="accent2"/>
            </a:solidFill>
          </p:grpSpPr>
          <p:sp>
            <p:nvSpPr>
              <p:cNvPr id="64" name="Freeform 4461">
                <a:extLst>
                  <a:ext uri="{FF2B5EF4-FFF2-40B4-BE49-F238E27FC236}">
                    <a16:creationId xmlns:a16="http://schemas.microsoft.com/office/drawing/2014/main" id="{7D861D66-7DCD-4823-AD71-E2DAA7F8A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97" y="4467929"/>
                <a:ext cx="15875" cy="14288"/>
              </a:xfrm>
              <a:custGeom>
                <a:avLst/>
                <a:gdLst>
                  <a:gd name="T0" fmla="*/ 4 w 52"/>
                  <a:gd name="T1" fmla="*/ 23 h 49"/>
                  <a:gd name="T2" fmla="*/ 2 w 52"/>
                  <a:gd name="T3" fmla="*/ 25 h 49"/>
                  <a:gd name="T4" fmla="*/ 1 w 52"/>
                  <a:gd name="T5" fmla="*/ 28 h 49"/>
                  <a:gd name="T6" fmla="*/ 0 w 52"/>
                  <a:gd name="T7" fmla="*/ 31 h 49"/>
                  <a:gd name="T8" fmla="*/ 0 w 52"/>
                  <a:gd name="T9" fmla="*/ 33 h 49"/>
                  <a:gd name="T10" fmla="*/ 0 w 52"/>
                  <a:gd name="T11" fmla="*/ 37 h 49"/>
                  <a:gd name="T12" fmla="*/ 1 w 52"/>
                  <a:gd name="T13" fmla="*/ 40 h 49"/>
                  <a:gd name="T14" fmla="*/ 2 w 52"/>
                  <a:gd name="T15" fmla="*/ 43 h 49"/>
                  <a:gd name="T16" fmla="*/ 4 w 52"/>
                  <a:gd name="T17" fmla="*/ 45 h 49"/>
                  <a:gd name="T18" fmla="*/ 6 w 52"/>
                  <a:gd name="T19" fmla="*/ 47 h 49"/>
                  <a:gd name="T20" fmla="*/ 9 w 52"/>
                  <a:gd name="T21" fmla="*/ 48 h 49"/>
                  <a:gd name="T22" fmla="*/ 11 w 52"/>
                  <a:gd name="T23" fmla="*/ 49 h 49"/>
                  <a:gd name="T24" fmla="*/ 15 w 52"/>
                  <a:gd name="T25" fmla="*/ 49 h 49"/>
                  <a:gd name="T26" fmla="*/ 18 w 52"/>
                  <a:gd name="T27" fmla="*/ 49 h 49"/>
                  <a:gd name="T28" fmla="*/ 20 w 52"/>
                  <a:gd name="T29" fmla="*/ 48 h 49"/>
                  <a:gd name="T30" fmla="*/ 23 w 52"/>
                  <a:gd name="T31" fmla="*/ 47 h 49"/>
                  <a:gd name="T32" fmla="*/ 25 w 52"/>
                  <a:gd name="T33" fmla="*/ 45 h 49"/>
                  <a:gd name="T34" fmla="*/ 52 w 52"/>
                  <a:gd name="T35" fmla="*/ 18 h 49"/>
                  <a:gd name="T36" fmla="*/ 39 w 52"/>
                  <a:gd name="T37" fmla="*/ 9 h 49"/>
                  <a:gd name="T38" fmla="*/ 26 w 52"/>
                  <a:gd name="T39" fmla="*/ 0 h 49"/>
                  <a:gd name="T40" fmla="*/ 4 w 52"/>
                  <a:gd name="T4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49">
                    <a:moveTo>
                      <a:pt x="4" y="23"/>
                    </a:moveTo>
                    <a:lnTo>
                      <a:pt x="2" y="25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8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52" y="18"/>
                    </a:lnTo>
                    <a:lnTo>
                      <a:pt x="39" y="9"/>
                    </a:lnTo>
                    <a:lnTo>
                      <a:pt x="26" y="0"/>
                    </a:lnTo>
                    <a:lnTo>
                      <a:pt x="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462">
                <a:extLst>
                  <a:ext uri="{FF2B5EF4-FFF2-40B4-BE49-F238E27FC236}">
                    <a16:creationId xmlns:a16="http://schemas.microsoft.com/office/drawing/2014/main" id="{B7CCC62C-236F-4DE6-BE2B-626BBE9DF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60" y="4464754"/>
                <a:ext cx="19050" cy="17463"/>
              </a:xfrm>
              <a:custGeom>
                <a:avLst/>
                <a:gdLst>
                  <a:gd name="T0" fmla="*/ 24 w 61"/>
                  <a:gd name="T1" fmla="*/ 0 h 59"/>
                  <a:gd name="T2" fmla="*/ 12 w 61"/>
                  <a:gd name="T3" fmla="*/ 9 h 59"/>
                  <a:gd name="T4" fmla="*/ 0 w 61"/>
                  <a:gd name="T5" fmla="*/ 18 h 59"/>
                  <a:gd name="T6" fmla="*/ 36 w 61"/>
                  <a:gd name="T7" fmla="*/ 55 h 59"/>
                  <a:gd name="T8" fmla="*/ 39 w 61"/>
                  <a:gd name="T9" fmla="*/ 57 h 59"/>
                  <a:gd name="T10" fmla="*/ 41 w 61"/>
                  <a:gd name="T11" fmla="*/ 58 h 59"/>
                  <a:gd name="T12" fmla="*/ 44 w 61"/>
                  <a:gd name="T13" fmla="*/ 59 h 59"/>
                  <a:gd name="T14" fmla="*/ 46 w 61"/>
                  <a:gd name="T15" fmla="*/ 59 h 59"/>
                  <a:gd name="T16" fmla="*/ 49 w 61"/>
                  <a:gd name="T17" fmla="*/ 59 h 59"/>
                  <a:gd name="T18" fmla="*/ 53 w 61"/>
                  <a:gd name="T19" fmla="*/ 58 h 59"/>
                  <a:gd name="T20" fmla="*/ 55 w 61"/>
                  <a:gd name="T21" fmla="*/ 57 h 59"/>
                  <a:gd name="T22" fmla="*/ 57 w 61"/>
                  <a:gd name="T23" fmla="*/ 55 h 59"/>
                  <a:gd name="T24" fmla="*/ 59 w 61"/>
                  <a:gd name="T25" fmla="*/ 53 h 59"/>
                  <a:gd name="T26" fmla="*/ 60 w 61"/>
                  <a:gd name="T27" fmla="*/ 50 h 59"/>
                  <a:gd name="T28" fmla="*/ 61 w 61"/>
                  <a:gd name="T29" fmla="*/ 47 h 59"/>
                  <a:gd name="T30" fmla="*/ 61 w 61"/>
                  <a:gd name="T31" fmla="*/ 43 h 59"/>
                  <a:gd name="T32" fmla="*/ 61 w 61"/>
                  <a:gd name="T33" fmla="*/ 41 h 59"/>
                  <a:gd name="T34" fmla="*/ 60 w 61"/>
                  <a:gd name="T35" fmla="*/ 38 h 59"/>
                  <a:gd name="T36" fmla="*/ 59 w 61"/>
                  <a:gd name="T37" fmla="*/ 35 h 59"/>
                  <a:gd name="T38" fmla="*/ 57 w 61"/>
                  <a:gd name="T39" fmla="*/ 33 h 59"/>
                  <a:gd name="T40" fmla="*/ 24 w 61"/>
                  <a:gd name="T4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9">
                    <a:moveTo>
                      <a:pt x="24" y="0"/>
                    </a:moveTo>
                    <a:lnTo>
                      <a:pt x="12" y="9"/>
                    </a:lnTo>
                    <a:lnTo>
                      <a:pt x="0" y="18"/>
                    </a:lnTo>
                    <a:lnTo>
                      <a:pt x="36" y="55"/>
                    </a:lnTo>
                    <a:lnTo>
                      <a:pt x="39" y="57"/>
                    </a:lnTo>
                    <a:lnTo>
                      <a:pt x="41" y="58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9" y="59"/>
                    </a:lnTo>
                    <a:lnTo>
                      <a:pt x="53" y="58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0"/>
                    </a:lnTo>
                    <a:lnTo>
                      <a:pt x="61" y="47"/>
                    </a:lnTo>
                    <a:lnTo>
                      <a:pt x="61" y="43"/>
                    </a:lnTo>
                    <a:lnTo>
                      <a:pt x="61" y="41"/>
                    </a:lnTo>
                    <a:lnTo>
                      <a:pt x="60" y="38"/>
                    </a:lnTo>
                    <a:lnTo>
                      <a:pt x="59" y="35"/>
                    </a:lnTo>
                    <a:lnTo>
                      <a:pt x="57" y="3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463">
                <a:extLst>
                  <a:ext uri="{FF2B5EF4-FFF2-40B4-BE49-F238E27FC236}">
                    <a16:creationId xmlns:a16="http://schemas.microsoft.com/office/drawing/2014/main" id="{B23C9A4D-3E91-4076-8E3B-581807A21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22" y="4212342"/>
                <a:ext cx="93663" cy="90488"/>
              </a:xfrm>
              <a:custGeom>
                <a:avLst/>
                <a:gdLst>
                  <a:gd name="T0" fmla="*/ 286 w 291"/>
                  <a:gd name="T1" fmla="*/ 91 h 283"/>
                  <a:gd name="T2" fmla="*/ 276 w 291"/>
                  <a:gd name="T3" fmla="*/ 70 h 283"/>
                  <a:gd name="T4" fmla="*/ 262 w 291"/>
                  <a:gd name="T5" fmla="*/ 52 h 283"/>
                  <a:gd name="T6" fmla="*/ 246 w 291"/>
                  <a:gd name="T7" fmla="*/ 36 h 283"/>
                  <a:gd name="T8" fmla="*/ 228 w 291"/>
                  <a:gd name="T9" fmla="*/ 23 h 283"/>
                  <a:gd name="T10" fmla="*/ 207 w 291"/>
                  <a:gd name="T11" fmla="*/ 13 h 283"/>
                  <a:gd name="T12" fmla="*/ 185 w 291"/>
                  <a:gd name="T13" fmla="*/ 5 h 283"/>
                  <a:gd name="T14" fmla="*/ 161 w 291"/>
                  <a:gd name="T15" fmla="*/ 1 h 283"/>
                  <a:gd name="T16" fmla="*/ 133 w 291"/>
                  <a:gd name="T17" fmla="*/ 1 h 283"/>
                  <a:gd name="T18" fmla="*/ 105 w 291"/>
                  <a:gd name="T19" fmla="*/ 7 h 283"/>
                  <a:gd name="T20" fmla="*/ 78 w 291"/>
                  <a:gd name="T21" fmla="*/ 18 h 283"/>
                  <a:gd name="T22" fmla="*/ 54 w 291"/>
                  <a:gd name="T23" fmla="*/ 34 h 283"/>
                  <a:gd name="T24" fmla="*/ 34 w 291"/>
                  <a:gd name="T25" fmla="*/ 54 h 283"/>
                  <a:gd name="T26" fmla="*/ 18 w 291"/>
                  <a:gd name="T27" fmla="*/ 79 h 283"/>
                  <a:gd name="T28" fmla="*/ 6 w 291"/>
                  <a:gd name="T29" fmla="*/ 106 h 283"/>
                  <a:gd name="T30" fmla="*/ 1 w 291"/>
                  <a:gd name="T31" fmla="*/ 135 h 283"/>
                  <a:gd name="T32" fmla="*/ 0 w 291"/>
                  <a:gd name="T33" fmla="*/ 160 h 283"/>
                  <a:gd name="T34" fmla="*/ 3 w 291"/>
                  <a:gd name="T35" fmla="*/ 182 h 283"/>
                  <a:gd name="T36" fmla="*/ 8 w 291"/>
                  <a:gd name="T37" fmla="*/ 201 h 283"/>
                  <a:gd name="T38" fmla="*/ 17 w 291"/>
                  <a:gd name="T39" fmla="*/ 220 h 283"/>
                  <a:gd name="T40" fmla="*/ 28 w 291"/>
                  <a:gd name="T41" fmla="*/ 237 h 283"/>
                  <a:gd name="T42" fmla="*/ 40 w 291"/>
                  <a:gd name="T43" fmla="*/ 252 h 283"/>
                  <a:gd name="T44" fmla="*/ 55 w 291"/>
                  <a:gd name="T45" fmla="*/ 266 h 283"/>
                  <a:gd name="T46" fmla="*/ 71 w 291"/>
                  <a:gd name="T47" fmla="*/ 278 h 283"/>
                  <a:gd name="T48" fmla="*/ 90 w 291"/>
                  <a:gd name="T49" fmla="*/ 267 h 283"/>
                  <a:gd name="T50" fmla="*/ 110 w 291"/>
                  <a:gd name="T51" fmla="*/ 238 h 283"/>
                  <a:gd name="T52" fmla="*/ 131 w 291"/>
                  <a:gd name="T53" fmla="*/ 212 h 283"/>
                  <a:gd name="T54" fmla="*/ 156 w 291"/>
                  <a:gd name="T55" fmla="*/ 186 h 283"/>
                  <a:gd name="T56" fmla="*/ 183 w 291"/>
                  <a:gd name="T57" fmla="*/ 163 h 283"/>
                  <a:gd name="T58" fmla="*/ 212 w 291"/>
                  <a:gd name="T59" fmla="*/ 142 h 283"/>
                  <a:gd name="T60" fmla="*/ 242 w 291"/>
                  <a:gd name="T61" fmla="*/ 124 h 283"/>
                  <a:gd name="T62" fmla="*/ 274 w 291"/>
                  <a:gd name="T63" fmla="*/ 10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1" h="283">
                    <a:moveTo>
                      <a:pt x="291" y="102"/>
                    </a:moveTo>
                    <a:lnTo>
                      <a:pt x="286" y="91"/>
                    </a:lnTo>
                    <a:lnTo>
                      <a:pt x="281" y="81"/>
                    </a:lnTo>
                    <a:lnTo>
                      <a:pt x="276" y="70"/>
                    </a:lnTo>
                    <a:lnTo>
                      <a:pt x="269" y="62"/>
                    </a:lnTo>
                    <a:lnTo>
                      <a:pt x="262" y="52"/>
                    </a:lnTo>
                    <a:lnTo>
                      <a:pt x="254" y="44"/>
                    </a:lnTo>
                    <a:lnTo>
                      <a:pt x="246" y="36"/>
                    </a:lnTo>
                    <a:lnTo>
                      <a:pt x="237" y="30"/>
                    </a:lnTo>
                    <a:lnTo>
                      <a:pt x="228" y="23"/>
                    </a:lnTo>
                    <a:lnTo>
                      <a:pt x="217" y="17"/>
                    </a:lnTo>
                    <a:lnTo>
                      <a:pt x="207" y="13"/>
                    </a:lnTo>
                    <a:lnTo>
                      <a:pt x="196" y="8"/>
                    </a:lnTo>
                    <a:lnTo>
                      <a:pt x="185" y="5"/>
                    </a:lnTo>
                    <a:lnTo>
                      <a:pt x="173" y="2"/>
                    </a:lnTo>
                    <a:lnTo>
                      <a:pt x="161" y="1"/>
                    </a:lnTo>
                    <a:lnTo>
                      <a:pt x="149" y="0"/>
                    </a:lnTo>
                    <a:lnTo>
                      <a:pt x="133" y="1"/>
                    </a:lnTo>
                    <a:lnTo>
                      <a:pt x="120" y="3"/>
                    </a:lnTo>
                    <a:lnTo>
                      <a:pt x="105" y="7"/>
                    </a:lnTo>
                    <a:lnTo>
                      <a:pt x="91" y="12"/>
                    </a:lnTo>
                    <a:lnTo>
                      <a:pt x="78" y="18"/>
                    </a:lnTo>
                    <a:lnTo>
                      <a:pt x="66" y="25"/>
                    </a:lnTo>
                    <a:lnTo>
                      <a:pt x="54" y="34"/>
                    </a:lnTo>
                    <a:lnTo>
                      <a:pt x="44" y="45"/>
                    </a:lnTo>
                    <a:lnTo>
                      <a:pt x="34" y="54"/>
                    </a:lnTo>
                    <a:lnTo>
                      <a:pt x="25" y="66"/>
                    </a:lnTo>
                    <a:lnTo>
                      <a:pt x="18" y="79"/>
                    </a:lnTo>
                    <a:lnTo>
                      <a:pt x="11" y="92"/>
                    </a:lnTo>
                    <a:lnTo>
                      <a:pt x="6" y="106"/>
                    </a:lnTo>
                    <a:lnTo>
                      <a:pt x="3" y="120"/>
                    </a:lnTo>
                    <a:lnTo>
                      <a:pt x="1" y="135"/>
                    </a:lnTo>
                    <a:lnTo>
                      <a:pt x="0" y="150"/>
                    </a:lnTo>
                    <a:lnTo>
                      <a:pt x="0" y="160"/>
                    </a:lnTo>
                    <a:lnTo>
                      <a:pt x="1" y="171"/>
                    </a:lnTo>
                    <a:lnTo>
                      <a:pt x="3" y="182"/>
                    </a:lnTo>
                    <a:lnTo>
                      <a:pt x="5" y="191"/>
                    </a:lnTo>
                    <a:lnTo>
                      <a:pt x="8" y="201"/>
                    </a:lnTo>
                    <a:lnTo>
                      <a:pt x="13" y="211"/>
                    </a:lnTo>
                    <a:lnTo>
                      <a:pt x="17" y="220"/>
                    </a:lnTo>
                    <a:lnTo>
                      <a:pt x="22" y="229"/>
                    </a:lnTo>
                    <a:lnTo>
                      <a:pt x="28" y="237"/>
                    </a:lnTo>
                    <a:lnTo>
                      <a:pt x="34" y="245"/>
                    </a:lnTo>
                    <a:lnTo>
                      <a:pt x="40" y="252"/>
                    </a:lnTo>
                    <a:lnTo>
                      <a:pt x="48" y="260"/>
                    </a:lnTo>
                    <a:lnTo>
                      <a:pt x="55" y="266"/>
                    </a:lnTo>
                    <a:lnTo>
                      <a:pt x="63" y="273"/>
                    </a:lnTo>
                    <a:lnTo>
                      <a:pt x="71" y="278"/>
                    </a:lnTo>
                    <a:lnTo>
                      <a:pt x="81" y="283"/>
                    </a:lnTo>
                    <a:lnTo>
                      <a:pt x="90" y="267"/>
                    </a:lnTo>
                    <a:lnTo>
                      <a:pt x="99" y="253"/>
                    </a:lnTo>
                    <a:lnTo>
                      <a:pt x="110" y="238"/>
                    </a:lnTo>
                    <a:lnTo>
                      <a:pt x="121" y="224"/>
                    </a:lnTo>
                    <a:lnTo>
                      <a:pt x="131" y="212"/>
                    </a:lnTo>
                    <a:lnTo>
                      <a:pt x="144" y="199"/>
                    </a:lnTo>
                    <a:lnTo>
                      <a:pt x="156" y="186"/>
                    </a:lnTo>
                    <a:lnTo>
                      <a:pt x="169" y="174"/>
                    </a:lnTo>
                    <a:lnTo>
                      <a:pt x="183" y="163"/>
                    </a:lnTo>
                    <a:lnTo>
                      <a:pt x="197" y="153"/>
                    </a:lnTo>
                    <a:lnTo>
                      <a:pt x="212" y="142"/>
                    </a:lnTo>
                    <a:lnTo>
                      <a:pt x="227" y="133"/>
                    </a:lnTo>
                    <a:lnTo>
                      <a:pt x="242" y="124"/>
                    </a:lnTo>
                    <a:lnTo>
                      <a:pt x="258" y="116"/>
                    </a:lnTo>
                    <a:lnTo>
                      <a:pt x="274" y="109"/>
                    </a:lnTo>
                    <a:lnTo>
                      <a:pt x="29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4464">
                <a:extLst>
                  <a:ext uri="{FF2B5EF4-FFF2-40B4-BE49-F238E27FC236}">
                    <a16:creationId xmlns:a16="http://schemas.microsoft.com/office/drawing/2014/main" id="{8D7B6F96-E878-4BAA-BE3D-21833C386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10" y="4212342"/>
                <a:ext cx="93663" cy="93663"/>
              </a:xfrm>
              <a:custGeom>
                <a:avLst/>
                <a:gdLst>
                  <a:gd name="T0" fmla="*/ 132 w 293"/>
                  <a:gd name="T1" fmla="*/ 1 h 293"/>
                  <a:gd name="T2" fmla="*/ 106 w 293"/>
                  <a:gd name="T3" fmla="*/ 5 h 293"/>
                  <a:gd name="T4" fmla="*/ 84 w 293"/>
                  <a:gd name="T5" fmla="*/ 14 h 293"/>
                  <a:gd name="T6" fmla="*/ 62 w 293"/>
                  <a:gd name="T7" fmla="*/ 25 h 293"/>
                  <a:gd name="T8" fmla="*/ 43 w 293"/>
                  <a:gd name="T9" fmla="*/ 40 h 293"/>
                  <a:gd name="T10" fmla="*/ 27 w 293"/>
                  <a:gd name="T11" fmla="*/ 58 h 293"/>
                  <a:gd name="T12" fmla="*/ 13 w 293"/>
                  <a:gd name="T13" fmla="*/ 78 h 293"/>
                  <a:gd name="T14" fmla="*/ 3 w 293"/>
                  <a:gd name="T15" fmla="*/ 100 h 293"/>
                  <a:gd name="T16" fmla="*/ 15 w 293"/>
                  <a:gd name="T17" fmla="*/ 120 h 293"/>
                  <a:gd name="T18" fmla="*/ 44 w 293"/>
                  <a:gd name="T19" fmla="*/ 137 h 293"/>
                  <a:gd name="T20" fmla="*/ 71 w 293"/>
                  <a:gd name="T21" fmla="*/ 156 h 293"/>
                  <a:gd name="T22" fmla="*/ 96 w 293"/>
                  <a:gd name="T23" fmla="*/ 176 h 293"/>
                  <a:gd name="T24" fmla="*/ 121 w 293"/>
                  <a:gd name="T25" fmla="*/ 200 h 293"/>
                  <a:gd name="T26" fmla="*/ 142 w 293"/>
                  <a:gd name="T27" fmla="*/ 224 h 293"/>
                  <a:gd name="T28" fmla="*/ 163 w 293"/>
                  <a:gd name="T29" fmla="*/ 250 h 293"/>
                  <a:gd name="T30" fmla="*/ 180 w 293"/>
                  <a:gd name="T31" fmla="*/ 279 h 293"/>
                  <a:gd name="T32" fmla="*/ 199 w 293"/>
                  <a:gd name="T33" fmla="*/ 290 h 293"/>
                  <a:gd name="T34" fmla="*/ 221 w 293"/>
                  <a:gd name="T35" fmla="*/ 279 h 293"/>
                  <a:gd name="T36" fmla="*/ 240 w 293"/>
                  <a:gd name="T37" fmla="*/ 265 h 293"/>
                  <a:gd name="T38" fmla="*/ 257 w 293"/>
                  <a:gd name="T39" fmla="*/ 249 h 293"/>
                  <a:gd name="T40" fmla="*/ 271 w 293"/>
                  <a:gd name="T41" fmla="*/ 230 h 293"/>
                  <a:gd name="T42" fmla="*/ 282 w 293"/>
                  <a:gd name="T43" fmla="*/ 209 h 293"/>
                  <a:gd name="T44" fmla="*/ 289 w 293"/>
                  <a:gd name="T45" fmla="*/ 186 h 293"/>
                  <a:gd name="T46" fmla="*/ 293 w 293"/>
                  <a:gd name="T47" fmla="*/ 162 h 293"/>
                  <a:gd name="T48" fmla="*/ 293 w 293"/>
                  <a:gd name="T49" fmla="*/ 135 h 293"/>
                  <a:gd name="T50" fmla="*/ 287 w 293"/>
                  <a:gd name="T51" fmla="*/ 106 h 293"/>
                  <a:gd name="T52" fmla="*/ 276 w 293"/>
                  <a:gd name="T53" fmla="*/ 79 h 293"/>
                  <a:gd name="T54" fmla="*/ 260 w 293"/>
                  <a:gd name="T55" fmla="*/ 54 h 293"/>
                  <a:gd name="T56" fmla="*/ 240 w 293"/>
                  <a:gd name="T57" fmla="*/ 34 h 293"/>
                  <a:gd name="T58" fmla="*/ 215 w 293"/>
                  <a:gd name="T59" fmla="*/ 18 h 293"/>
                  <a:gd name="T60" fmla="*/ 188 w 293"/>
                  <a:gd name="T61" fmla="*/ 7 h 293"/>
                  <a:gd name="T62" fmla="*/ 160 w 293"/>
                  <a:gd name="T63" fmla="*/ 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93">
                    <a:moveTo>
                      <a:pt x="145" y="0"/>
                    </a:moveTo>
                    <a:lnTo>
                      <a:pt x="132" y="1"/>
                    </a:lnTo>
                    <a:lnTo>
                      <a:pt x="119" y="3"/>
                    </a:lnTo>
                    <a:lnTo>
                      <a:pt x="106" y="5"/>
                    </a:lnTo>
                    <a:lnTo>
                      <a:pt x="94" y="8"/>
                    </a:lnTo>
                    <a:lnTo>
                      <a:pt x="84" y="14"/>
                    </a:lnTo>
                    <a:lnTo>
                      <a:pt x="72" y="19"/>
                    </a:lnTo>
                    <a:lnTo>
                      <a:pt x="62" y="25"/>
                    </a:lnTo>
                    <a:lnTo>
                      <a:pt x="53" y="32"/>
                    </a:lnTo>
                    <a:lnTo>
                      <a:pt x="43" y="40"/>
                    </a:lnTo>
                    <a:lnTo>
                      <a:pt x="34" y="49"/>
                    </a:lnTo>
                    <a:lnTo>
                      <a:pt x="27" y="58"/>
                    </a:lnTo>
                    <a:lnTo>
                      <a:pt x="19" y="68"/>
                    </a:lnTo>
                    <a:lnTo>
                      <a:pt x="13" y="78"/>
                    </a:lnTo>
                    <a:lnTo>
                      <a:pt x="8" y="90"/>
                    </a:lnTo>
                    <a:lnTo>
                      <a:pt x="3" y="100"/>
                    </a:lnTo>
                    <a:lnTo>
                      <a:pt x="0" y="112"/>
                    </a:lnTo>
                    <a:lnTo>
                      <a:pt x="15" y="120"/>
                    </a:lnTo>
                    <a:lnTo>
                      <a:pt x="29" y="128"/>
                    </a:lnTo>
                    <a:lnTo>
                      <a:pt x="44" y="137"/>
                    </a:lnTo>
                    <a:lnTo>
                      <a:pt x="58" y="146"/>
                    </a:lnTo>
                    <a:lnTo>
                      <a:pt x="71" y="156"/>
                    </a:lnTo>
                    <a:lnTo>
                      <a:pt x="84" y="166"/>
                    </a:lnTo>
                    <a:lnTo>
                      <a:pt x="96" y="176"/>
                    </a:lnTo>
                    <a:lnTo>
                      <a:pt x="109" y="188"/>
                    </a:lnTo>
                    <a:lnTo>
                      <a:pt x="121" y="200"/>
                    </a:lnTo>
                    <a:lnTo>
                      <a:pt x="132" y="212"/>
                    </a:lnTo>
                    <a:lnTo>
                      <a:pt x="142" y="224"/>
                    </a:lnTo>
                    <a:lnTo>
                      <a:pt x="153" y="237"/>
                    </a:lnTo>
                    <a:lnTo>
                      <a:pt x="163" y="250"/>
                    </a:lnTo>
                    <a:lnTo>
                      <a:pt x="171" y="264"/>
                    </a:lnTo>
                    <a:lnTo>
                      <a:pt x="180" y="279"/>
                    </a:lnTo>
                    <a:lnTo>
                      <a:pt x="188" y="293"/>
                    </a:lnTo>
                    <a:lnTo>
                      <a:pt x="199" y="290"/>
                    </a:lnTo>
                    <a:lnTo>
                      <a:pt x="211" y="284"/>
                    </a:lnTo>
                    <a:lnTo>
                      <a:pt x="221" y="279"/>
                    </a:lnTo>
                    <a:lnTo>
                      <a:pt x="230" y="273"/>
                    </a:lnTo>
                    <a:lnTo>
                      <a:pt x="240" y="265"/>
                    </a:lnTo>
                    <a:lnTo>
                      <a:pt x="248" y="258"/>
                    </a:lnTo>
                    <a:lnTo>
                      <a:pt x="257" y="249"/>
                    </a:lnTo>
                    <a:lnTo>
                      <a:pt x="264" y="239"/>
                    </a:lnTo>
                    <a:lnTo>
                      <a:pt x="271" y="230"/>
                    </a:lnTo>
                    <a:lnTo>
                      <a:pt x="276" y="220"/>
                    </a:lnTo>
                    <a:lnTo>
                      <a:pt x="282" y="209"/>
                    </a:lnTo>
                    <a:lnTo>
                      <a:pt x="286" y="198"/>
                    </a:lnTo>
                    <a:lnTo>
                      <a:pt x="289" y="186"/>
                    </a:lnTo>
                    <a:lnTo>
                      <a:pt x="292" y="174"/>
                    </a:lnTo>
                    <a:lnTo>
                      <a:pt x="293" y="162"/>
                    </a:lnTo>
                    <a:lnTo>
                      <a:pt x="293" y="150"/>
                    </a:lnTo>
                    <a:lnTo>
                      <a:pt x="293" y="135"/>
                    </a:lnTo>
                    <a:lnTo>
                      <a:pt x="291" y="120"/>
                    </a:lnTo>
                    <a:lnTo>
                      <a:pt x="287" y="106"/>
                    </a:lnTo>
                    <a:lnTo>
                      <a:pt x="282" y="92"/>
                    </a:lnTo>
                    <a:lnTo>
                      <a:pt x="276" y="79"/>
                    </a:lnTo>
                    <a:lnTo>
                      <a:pt x="269" y="66"/>
                    </a:lnTo>
                    <a:lnTo>
                      <a:pt x="260" y="54"/>
                    </a:lnTo>
                    <a:lnTo>
                      <a:pt x="249" y="45"/>
                    </a:lnTo>
                    <a:lnTo>
                      <a:pt x="240" y="34"/>
                    </a:lnTo>
                    <a:lnTo>
                      <a:pt x="228" y="25"/>
                    </a:lnTo>
                    <a:lnTo>
                      <a:pt x="215" y="18"/>
                    </a:lnTo>
                    <a:lnTo>
                      <a:pt x="202" y="12"/>
                    </a:lnTo>
                    <a:lnTo>
                      <a:pt x="188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4465">
                <a:extLst>
                  <a:ext uri="{FF2B5EF4-FFF2-40B4-BE49-F238E27FC236}">
                    <a16:creationId xmlns:a16="http://schemas.microsoft.com/office/drawing/2014/main" id="{18352600-826D-4199-AFE3-850838E98D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672" y="4245679"/>
                <a:ext cx="238125" cy="236538"/>
              </a:xfrm>
              <a:custGeom>
                <a:avLst/>
                <a:gdLst>
                  <a:gd name="T0" fmla="*/ 418 w 748"/>
                  <a:gd name="T1" fmla="*/ 394 h 747"/>
                  <a:gd name="T2" fmla="*/ 413 w 748"/>
                  <a:gd name="T3" fmla="*/ 401 h 747"/>
                  <a:gd name="T4" fmla="*/ 404 w 748"/>
                  <a:gd name="T5" fmla="*/ 404 h 747"/>
                  <a:gd name="T6" fmla="*/ 248 w 748"/>
                  <a:gd name="T7" fmla="*/ 403 h 747"/>
                  <a:gd name="T8" fmla="*/ 241 w 748"/>
                  <a:gd name="T9" fmla="*/ 398 h 747"/>
                  <a:gd name="T10" fmla="*/ 238 w 748"/>
                  <a:gd name="T11" fmla="*/ 389 h 747"/>
                  <a:gd name="T12" fmla="*/ 241 w 748"/>
                  <a:gd name="T13" fmla="*/ 380 h 747"/>
                  <a:gd name="T14" fmla="*/ 248 w 748"/>
                  <a:gd name="T15" fmla="*/ 375 h 747"/>
                  <a:gd name="T16" fmla="*/ 389 w 748"/>
                  <a:gd name="T17" fmla="*/ 374 h 747"/>
                  <a:gd name="T18" fmla="*/ 391 w 748"/>
                  <a:gd name="T19" fmla="*/ 160 h 747"/>
                  <a:gd name="T20" fmla="*/ 397 w 748"/>
                  <a:gd name="T21" fmla="*/ 154 h 747"/>
                  <a:gd name="T22" fmla="*/ 404 w 748"/>
                  <a:gd name="T23" fmla="*/ 150 h 747"/>
                  <a:gd name="T24" fmla="*/ 413 w 748"/>
                  <a:gd name="T25" fmla="*/ 154 h 747"/>
                  <a:gd name="T26" fmla="*/ 418 w 748"/>
                  <a:gd name="T27" fmla="*/ 160 h 747"/>
                  <a:gd name="T28" fmla="*/ 419 w 748"/>
                  <a:gd name="T29" fmla="*/ 389 h 747"/>
                  <a:gd name="T30" fmla="*/ 336 w 748"/>
                  <a:gd name="T31" fmla="*/ 2 h 747"/>
                  <a:gd name="T32" fmla="*/ 280 w 748"/>
                  <a:gd name="T33" fmla="*/ 11 h 747"/>
                  <a:gd name="T34" fmla="*/ 228 w 748"/>
                  <a:gd name="T35" fmla="*/ 30 h 747"/>
                  <a:gd name="T36" fmla="*/ 179 w 748"/>
                  <a:gd name="T37" fmla="*/ 54 h 747"/>
                  <a:gd name="T38" fmla="*/ 136 w 748"/>
                  <a:gd name="T39" fmla="*/ 86 h 747"/>
                  <a:gd name="T40" fmla="*/ 97 w 748"/>
                  <a:gd name="T41" fmla="*/ 123 h 747"/>
                  <a:gd name="T42" fmla="*/ 64 w 748"/>
                  <a:gd name="T43" fmla="*/ 165 h 747"/>
                  <a:gd name="T44" fmla="*/ 36 w 748"/>
                  <a:gd name="T45" fmla="*/ 212 h 747"/>
                  <a:gd name="T46" fmla="*/ 17 w 748"/>
                  <a:gd name="T47" fmla="*/ 263 h 747"/>
                  <a:gd name="T48" fmla="*/ 4 w 748"/>
                  <a:gd name="T49" fmla="*/ 317 h 747"/>
                  <a:gd name="T50" fmla="*/ 0 w 748"/>
                  <a:gd name="T51" fmla="*/ 374 h 747"/>
                  <a:gd name="T52" fmla="*/ 4 w 748"/>
                  <a:gd name="T53" fmla="*/ 431 h 747"/>
                  <a:gd name="T54" fmla="*/ 17 w 748"/>
                  <a:gd name="T55" fmla="*/ 485 h 747"/>
                  <a:gd name="T56" fmla="*/ 36 w 748"/>
                  <a:gd name="T57" fmla="*/ 536 h 747"/>
                  <a:gd name="T58" fmla="*/ 64 w 748"/>
                  <a:gd name="T59" fmla="*/ 583 h 747"/>
                  <a:gd name="T60" fmla="*/ 97 w 748"/>
                  <a:gd name="T61" fmla="*/ 625 h 747"/>
                  <a:gd name="T62" fmla="*/ 136 w 748"/>
                  <a:gd name="T63" fmla="*/ 662 h 747"/>
                  <a:gd name="T64" fmla="*/ 179 w 748"/>
                  <a:gd name="T65" fmla="*/ 694 h 747"/>
                  <a:gd name="T66" fmla="*/ 228 w 748"/>
                  <a:gd name="T67" fmla="*/ 719 h 747"/>
                  <a:gd name="T68" fmla="*/ 280 w 748"/>
                  <a:gd name="T69" fmla="*/ 736 h 747"/>
                  <a:gd name="T70" fmla="*/ 336 w 748"/>
                  <a:gd name="T71" fmla="*/ 745 h 747"/>
                  <a:gd name="T72" fmla="*/ 392 w 748"/>
                  <a:gd name="T73" fmla="*/ 747 h 747"/>
                  <a:gd name="T74" fmla="*/ 449 w 748"/>
                  <a:gd name="T75" fmla="*/ 740 h 747"/>
                  <a:gd name="T76" fmla="*/ 501 w 748"/>
                  <a:gd name="T77" fmla="*/ 725 h 747"/>
                  <a:gd name="T78" fmla="*/ 552 w 748"/>
                  <a:gd name="T79" fmla="*/ 702 h 747"/>
                  <a:gd name="T80" fmla="*/ 597 w 748"/>
                  <a:gd name="T81" fmla="*/ 674 h 747"/>
                  <a:gd name="T82" fmla="*/ 637 w 748"/>
                  <a:gd name="T83" fmla="*/ 638 h 747"/>
                  <a:gd name="T84" fmla="*/ 673 w 748"/>
                  <a:gd name="T85" fmla="*/ 598 h 747"/>
                  <a:gd name="T86" fmla="*/ 702 w 748"/>
                  <a:gd name="T87" fmla="*/ 552 h 747"/>
                  <a:gd name="T88" fmla="*/ 724 w 748"/>
                  <a:gd name="T89" fmla="*/ 502 h 747"/>
                  <a:gd name="T90" fmla="*/ 739 w 748"/>
                  <a:gd name="T91" fmla="*/ 449 h 747"/>
                  <a:gd name="T92" fmla="*/ 746 w 748"/>
                  <a:gd name="T93" fmla="*/ 393 h 747"/>
                  <a:gd name="T94" fmla="*/ 745 w 748"/>
                  <a:gd name="T95" fmla="*/ 336 h 747"/>
                  <a:gd name="T96" fmla="*/ 736 w 748"/>
                  <a:gd name="T97" fmla="*/ 281 h 747"/>
                  <a:gd name="T98" fmla="*/ 718 w 748"/>
                  <a:gd name="T99" fmla="*/ 229 h 747"/>
                  <a:gd name="T100" fmla="*/ 693 w 748"/>
                  <a:gd name="T101" fmla="*/ 180 h 747"/>
                  <a:gd name="T102" fmla="*/ 662 w 748"/>
                  <a:gd name="T103" fmla="*/ 137 h 747"/>
                  <a:gd name="T104" fmla="*/ 624 w 748"/>
                  <a:gd name="T105" fmla="*/ 98 h 747"/>
                  <a:gd name="T106" fmla="*/ 582 w 748"/>
                  <a:gd name="T107" fmla="*/ 64 h 747"/>
                  <a:gd name="T108" fmla="*/ 536 w 748"/>
                  <a:gd name="T109" fmla="*/ 37 h 747"/>
                  <a:gd name="T110" fmla="*/ 484 w 748"/>
                  <a:gd name="T111" fmla="*/ 17 h 747"/>
                  <a:gd name="T112" fmla="*/ 430 w 748"/>
                  <a:gd name="T113" fmla="*/ 4 h 747"/>
                  <a:gd name="T114" fmla="*/ 373 w 748"/>
                  <a:gd name="T115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8" h="747">
                    <a:moveTo>
                      <a:pt x="419" y="389"/>
                    </a:moveTo>
                    <a:lnTo>
                      <a:pt x="419" y="392"/>
                    </a:lnTo>
                    <a:lnTo>
                      <a:pt x="418" y="394"/>
                    </a:lnTo>
                    <a:lnTo>
                      <a:pt x="417" y="398"/>
                    </a:lnTo>
                    <a:lnTo>
                      <a:pt x="415" y="400"/>
                    </a:lnTo>
                    <a:lnTo>
                      <a:pt x="413" y="401"/>
                    </a:lnTo>
                    <a:lnTo>
                      <a:pt x="410" y="403"/>
                    </a:lnTo>
                    <a:lnTo>
                      <a:pt x="407" y="403"/>
                    </a:lnTo>
                    <a:lnTo>
                      <a:pt x="404" y="404"/>
                    </a:lnTo>
                    <a:lnTo>
                      <a:pt x="253" y="404"/>
                    </a:lnTo>
                    <a:lnTo>
                      <a:pt x="251" y="403"/>
                    </a:lnTo>
                    <a:lnTo>
                      <a:pt x="248" y="403"/>
                    </a:lnTo>
                    <a:lnTo>
                      <a:pt x="246" y="401"/>
                    </a:lnTo>
                    <a:lnTo>
                      <a:pt x="244" y="400"/>
                    </a:lnTo>
                    <a:lnTo>
                      <a:pt x="241" y="398"/>
                    </a:lnTo>
                    <a:lnTo>
                      <a:pt x="240" y="394"/>
                    </a:lnTo>
                    <a:lnTo>
                      <a:pt x="239" y="392"/>
                    </a:lnTo>
                    <a:lnTo>
                      <a:pt x="238" y="389"/>
                    </a:lnTo>
                    <a:lnTo>
                      <a:pt x="239" y="386"/>
                    </a:lnTo>
                    <a:lnTo>
                      <a:pt x="240" y="384"/>
                    </a:lnTo>
                    <a:lnTo>
                      <a:pt x="241" y="380"/>
                    </a:lnTo>
                    <a:lnTo>
                      <a:pt x="244" y="378"/>
                    </a:lnTo>
                    <a:lnTo>
                      <a:pt x="246" y="376"/>
                    </a:lnTo>
                    <a:lnTo>
                      <a:pt x="248" y="375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389" y="374"/>
                    </a:lnTo>
                    <a:lnTo>
                      <a:pt x="389" y="165"/>
                    </a:lnTo>
                    <a:lnTo>
                      <a:pt x="390" y="163"/>
                    </a:lnTo>
                    <a:lnTo>
                      <a:pt x="391" y="160"/>
                    </a:lnTo>
                    <a:lnTo>
                      <a:pt x="392" y="158"/>
                    </a:lnTo>
                    <a:lnTo>
                      <a:pt x="394" y="156"/>
                    </a:lnTo>
                    <a:lnTo>
                      <a:pt x="397" y="154"/>
                    </a:lnTo>
                    <a:lnTo>
                      <a:pt x="399" y="153"/>
                    </a:lnTo>
                    <a:lnTo>
                      <a:pt x="402" y="152"/>
                    </a:lnTo>
                    <a:lnTo>
                      <a:pt x="404" y="150"/>
                    </a:lnTo>
                    <a:lnTo>
                      <a:pt x="407" y="152"/>
                    </a:lnTo>
                    <a:lnTo>
                      <a:pt x="410" y="153"/>
                    </a:lnTo>
                    <a:lnTo>
                      <a:pt x="413" y="154"/>
                    </a:lnTo>
                    <a:lnTo>
                      <a:pt x="415" y="156"/>
                    </a:lnTo>
                    <a:lnTo>
                      <a:pt x="417" y="158"/>
                    </a:lnTo>
                    <a:lnTo>
                      <a:pt x="418" y="160"/>
                    </a:lnTo>
                    <a:lnTo>
                      <a:pt x="419" y="163"/>
                    </a:lnTo>
                    <a:lnTo>
                      <a:pt x="419" y="165"/>
                    </a:lnTo>
                    <a:lnTo>
                      <a:pt x="419" y="389"/>
                    </a:lnTo>
                    <a:close/>
                    <a:moveTo>
                      <a:pt x="373" y="0"/>
                    </a:moveTo>
                    <a:lnTo>
                      <a:pt x="354" y="1"/>
                    </a:lnTo>
                    <a:lnTo>
                      <a:pt x="336" y="2"/>
                    </a:lnTo>
                    <a:lnTo>
                      <a:pt x="316" y="4"/>
                    </a:lnTo>
                    <a:lnTo>
                      <a:pt x="298" y="7"/>
                    </a:lnTo>
                    <a:lnTo>
                      <a:pt x="280" y="11"/>
                    </a:lnTo>
                    <a:lnTo>
                      <a:pt x="262" y="17"/>
                    </a:lnTo>
                    <a:lnTo>
                      <a:pt x="245" y="23"/>
                    </a:lnTo>
                    <a:lnTo>
                      <a:pt x="228" y="30"/>
                    </a:lnTo>
                    <a:lnTo>
                      <a:pt x="211" y="37"/>
                    </a:lnTo>
                    <a:lnTo>
                      <a:pt x="195" y="46"/>
                    </a:lnTo>
                    <a:lnTo>
                      <a:pt x="179" y="54"/>
                    </a:lnTo>
                    <a:lnTo>
                      <a:pt x="164" y="64"/>
                    </a:lnTo>
                    <a:lnTo>
                      <a:pt x="149" y="74"/>
                    </a:lnTo>
                    <a:lnTo>
                      <a:pt x="136" y="86"/>
                    </a:lnTo>
                    <a:lnTo>
                      <a:pt x="122" y="98"/>
                    </a:lnTo>
                    <a:lnTo>
                      <a:pt x="109" y="110"/>
                    </a:lnTo>
                    <a:lnTo>
                      <a:pt x="97" y="123"/>
                    </a:lnTo>
                    <a:lnTo>
                      <a:pt x="85" y="137"/>
                    </a:lnTo>
                    <a:lnTo>
                      <a:pt x="73" y="150"/>
                    </a:lnTo>
                    <a:lnTo>
                      <a:pt x="64" y="165"/>
                    </a:lnTo>
                    <a:lnTo>
                      <a:pt x="53" y="180"/>
                    </a:lnTo>
                    <a:lnTo>
                      <a:pt x="45" y="196"/>
                    </a:lnTo>
                    <a:lnTo>
                      <a:pt x="36" y="212"/>
                    </a:lnTo>
                    <a:lnTo>
                      <a:pt x="29" y="229"/>
                    </a:lnTo>
                    <a:lnTo>
                      <a:pt x="22" y="246"/>
                    </a:lnTo>
                    <a:lnTo>
                      <a:pt x="17" y="263"/>
                    </a:lnTo>
                    <a:lnTo>
                      <a:pt x="11" y="281"/>
                    </a:lnTo>
                    <a:lnTo>
                      <a:pt x="7" y="299"/>
                    </a:lnTo>
                    <a:lnTo>
                      <a:pt x="4" y="317"/>
                    </a:lnTo>
                    <a:lnTo>
                      <a:pt x="2" y="336"/>
                    </a:lnTo>
                    <a:lnTo>
                      <a:pt x="0" y="355"/>
                    </a:lnTo>
                    <a:lnTo>
                      <a:pt x="0" y="374"/>
                    </a:lnTo>
                    <a:lnTo>
                      <a:pt x="0" y="393"/>
                    </a:lnTo>
                    <a:lnTo>
                      <a:pt x="2" y="411"/>
                    </a:lnTo>
                    <a:lnTo>
                      <a:pt x="4" y="431"/>
                    </a:lnTo>
                    <a:lnTo>
                      <a:pt x="7" y="449"/>
                    </a:lnTo>
                    <a:lnTo>
                      <a:pt x="11" y="467"/>
                    </a:lnTo>
                    <a:lnTo>
                      <a:pt x="17" y="485"/>
                    </a:lnTo>
                    <a:lnTo>
                      <a:pt x="22" y="502"/>
                    </a:lnTo>
                    <a:lnTo>
                      <a:pt x="29" y="520"/>
                    </a:lnTo>
                    <a:lnTo>
                      <a:pt x="36" y="536"/>
                    </a:lnTo>
                    <a:lnTo>
                      <a:pt x="45" y="552"/>
                    </a:lnTo>
                    <a:lnTo>
                      <a:pt x="53" y="568"/>
                    </a:lnTo>
                    <a:lnTo>
                      <a:pt x="64" y="583"/>
                    </a:lnTo>
                    <a:lnTo>
                      <a:pt x="73" y="598"/>
                    </a:lnTo>
                    <a:lnTo>
                      <a:pt x="85" y="612"/>
                    </a:lnTo>
                    <a:lnTo>
                      <a:pt x="97" y="625"/>
                    </a:lnTo>
                    <a:lnTo>
                      <a:pt x="109" y="638"/>
                    </a:lnTo>
                    <a:lnTo>
                      <a:pt x="122" y="650"/>
                    </a:lnTo>
                    <a:lnTo>
                      <a:pt x="136" y="662"/>
                    </a:lnTo>
                    <a:lnTo>
                      <a:pt x="149" y="674"/>
                    </a:lnTo>
                    <a:lnTo>
                      <a:pt x="164" y="683"/>
                    </a:lnTo>
                    <a:lnTo>
                      <a:pt x="179" y="694"/>
                    </a:lnTo>
                    <a:lnTo>
                      <a:pt x="195" y="702"/>
                    </a:lnTo>
                    <a:lnTo>
                      <a:pt x="211" y="711"/>
                    </a:lnTo>
                    <a:lnTo>
                      <a:pt x="228" y="719"/>
                    </a:lnTo>
                    <a:lnTo>
                      <a:pt x="245" y="725"/>
                    </a:lnTo>
                    <a:lnTo>
                      <a:pt x="262" y="730"/>
                    </a:lnTo>
                    <a:lnTo>
                      <a:pt x="280" y="736"/>
                    </a:lnTo>
                    <a:lnTo>
                      <a:pt x="298" y="740"/>
                    </a:lnTo>
                    <a:lnTo>
                      <a:pt x="316" y="743"/>
                    </a:lnTo>
                    <a:lnTo>
                      <a:pt x="336" y="745"/>
                    </a:lnTo>
                    <a:lnTo>
                      <a:pt x="354" y="747"/>
                    </a:lnTo>
                    <a:lnTo>
                      <a:pt x="373" y="747"/>
                    </a:lnTo>
                    <a:lnTo>
                      <a:pt x="392" y="747"/>
                    </a:lnTo>
                    <a:lnTo>
                      <a:pt x="412" y="745"/>
                    </a:lnTo>
                    <a:lnTo>
                      <a:pt x="430" y="743"/>
                    </a:lnTo>
                    <a:lnTo>
                      <a:pt x="449" y="740"/>
                    </a:lnTo>
                    <a:lnTo>
                      <a:pt x="466" y="736"/>
                    </a:lnTo>
                    <a:lnTo>
                      <a:pt x="484" y="730"/>
                    </a:lnTo>
                    <a:lnTo>
                      <a:pt x="501" y="725"/>
                    </a:lnTo>
                    <a:lnTo>
                      <a:pt x="519" y="719"/>
                    </a:lnTo>
                    <a:lnTo>
                      <a:pt x="536" y="711"/>
                    </a:lnTo>
                    <a:lnTo>
                      <a:pt x="552" y="702"/>
                    </a:lnTo>
                    <a:lnTo>
                      <a:pt x="567" y="694"/>
                    </a:lnTo>
                    <a:lnTo>
                      <a:pt x="582" y="683"/>
                    </a:lnTo>
                    <a:lnTo>
                      <a:pt x="597" y="674"/>
                    </a:lnTo>
                    <a:lnTo>
                      <a:pt x="611" y="662"/>
                    </a:lnTo>
                    <a:lnTo>
                      <a:pt x="624" y="650"/>
                    </a:lnTo>
                    <a:lnTo>
                      <a:pt x="637" y="638"/>
                    </a:lnTo>
                    <a:lnTo>
                      <a:pt x="650" y="625"/>
                    </a:lnTo>
                    <a:lnTo>
                      <a:pt x="662" y="612"/>
                    </a:lnTo>
                    <a:lnTo>
                      <a:pt x="673" y="598"/>
                    </a:lnTo>
                    <a:lnTo>
                      <a:pt x="683" y="583"/>
                    </a:lnTo>
                    <a:lnTo>
                      <a:pt x="693" y="568"/>
                    </a:lnTo>
                    <a:lnTo>
                      <a:pt x="702" y="552"/>
                    </a:lnTo>
                    <a:lnTo>
                      <a:pt x="710" y="536"/>
                    </a:lnTo>
                    <a:lnTo>
                      <a:pt x="718" y="520"/>
                    </a:lnTo>
                    <a:lnTo>
                      <a:pt x="724" y="502"/>
                    </a:lnTo>
                    <a:lnTo>
                      <a:pt x="730" y="485"/>
                    </a:lnTo>
                    <a:lnTo>
                      <a:pt x="736" y="467"/>
                    </a:lnTo>
                    <a:lnTo>
                      <a:pt x="739" y="449"/>
                    </a:lnTo>
                    <a:lnTo>
                      <a:pt x="743" y="431"/>
                    </a:lnTo>
                    <a:lnTo>
                      <a:pt x="745" y="411"/>
                    </a:lnTo>
                    <a:lnTo>
                      <a:pt x="746" y="393"/>
                    </a:lnTo>
                    <a:lnTo>
                      <a:pt x="748" y="374"/>
                    </a:lnTo>
                    <a:lnTo>
                      <a:pt x="746" y="355"/>
                    </a:lnTo>
                    <a:lnTo>
                      <a:pt x="745" y="336"/>
                    </a:lnTo>
                    <a:lnTo>
                      <a:pt x="743" y="317"/>
                    </a:lnTo>
                    <a:lnTo>
                      <a:pt x="739" y="299"/>
                    </a:lnTo>
                    <a:lnTo>
                      <a:pt x="736" y="281"/>
                    </a:lnTo>
                    <a:lnTo>
                      <a:pt x="730" y="263"/>
                    </a:lnTo>
                    <a:lnTo>
                      <a:pt x="724" y="246"/>
                    </a:lnTo>
                    <a:lnTo>
                      <a:pt x="718" y="229"/>
                    </a:lnTo>
                    <a:lnTo>
                      <a:pt x="710" y="212"/>
                    </a:lnTo>
                    <a:lnTo>
                      <a:pt x="702" y="196"/>
                    </a:lnTo>
                    <a:lnTo>
                      <a:pt x="693" y="180"/>
                    </a:lnTo>
                    <a:lnTo>
                      <a:pt x="683" y="165"/>
                    </a:lnTo>
                    <a:lnTo>
                      <a:pt x="673" y="150"/>
                    </a:lnTo>
                    <a:lnTo>
                      <a:pt x="662" y="137"/>
                    </a:lnTo>
                    <a:lnTo>
                      <a:pt x="650" y="123"/>
                    </a:lnTo>
                    <a:lnTo>
                      <a:pt x="637" y="110"/>
                    </a:lnTo>
                    <a:lnTo>
                      <a:pt x="624" y="98"/>
                    </a:lnTo>
                    <a:lnTo>
                      <a:pt x="611" y="86"/>
                    </a:lnTo>
                    <a:lnTo>
                      <a:pt x="597" y="74"/>
                    </a:lnTo>
                    <a:lnTo>
                      <a:pt x="582" y="64"/>
                    </a:lnTo>
                    <a:lnTo>
                      <a:pt x="567" y="54"/>
                    </a:lnTo>
                    <a:lnTo>
                      <a:pt x="552" y="46"/>
                    </a:lnTo>
                    <a:lnTo>
                      <a:pt x="536" y="37"/>
                    </a:lnTo>
                    <a:lnTo>
                      <a:pt x="519" y="30"/>
                    </a:lnTo>
                    <a:lnTo>
                      <a:pt x="501" y="23"/>
                    </a:lnTo>
                    <a:lnTo>
                      <a:pt x="484" y="17"/>
                    </a:lnTo>
                    <a:lnTo>
                      <a:pt x="466" y="11"/>
                    </a:lnTo>
                    <a:lnTo>
                      <a:pt x="449" y="7"/>
                    </a:lnTo>
                    <a:lnTo>
                      <a:pt x="430" y="4"/>
                    </a:lnTo>
                    <a:lnTo>
                      <a:pt x="412" y="2"/>
                    </a:lnTo>
                    <a:lnTo>
                      <a:pt x="392" y="1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73CD071-E3A7-4126-B960-C2E76B6C5859}"/>
              </a:ext>
            </a:extLst>
          </p:cNvPr>
          <p:cNvGrpSpPr/>
          <p:nvPr/>
        </p:nvGrpSpPr>
        <p:grpSpPr>
          <a:xfrm>
            <a:off x="9416382" y="1505493"/>
            <a:ext cx="1866900" cy="1866900"/>
            <a:chOff x="9514230" y="1594393"/>
            <a:chExt cx="1866900" cy="1866900"/>
          </a:xfrm>
        </p:grpSpPr>
        <p:sp>
          <p:nvSpPr>
            <p:cNvPr id="69" name="Teardrop 68">
              <a:extLst>
                <a:ext uri="{FF2B5EF4-FFF2-40B4-BE49-F238E27FC236}">
                  <a16:creationId xmlns:a16="http://schemas.microsoft.com/office/drawing/2014/main" id="{8ED1948C-48B2-4E55-BBAC-2070725499A7}"/>
                </a:ext>
              </a:extLst>
            </p:cNvPr>
            <p:cNvSpPr/>
            <p:nvPr/>
          </p:nvSpPr>
          <p:spPr>
            <a:xfrm rot="8100000">
              <a:off x="9514230" y="1594393"/>
              <a:ext cx="1866900" cy="186690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E4B09BB-9494-4A09-8BBB-BE78D4D14EA8}"/>
                </a:ext>
              </a:extLst>
            </p:cNvPr>
            <p:cNvSpPr/>
            <p:nvPr/>
          </p:nvSpPr>
          <p:spPr>
            <a:xfrm>
              <a:off x="9676155" y="1756318"/>
              <a:ext cx="1543050" cy="1543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BDF87C8-2C7B-4798-A451-0AFC2BB5D863}"/>
                </a:ext>
              </a:extLst>
            </p:cNvPr>
            <p:cNvGrpSpPr/>
            <p:nvPr/>
          </p:nvGrpSpPr>
          <p:grpSpPr>
            <a:xfrm>
              <a:off x="10098631" y="2198187"/>
              <a:ext cx="698100" cy="659314"/>
              <a:chOff x="333622" y="4212342"/>
              <a:chExt cx="285751" cy="269875"/>
            </a:xfrm>
            <a:solidFill>
              <a:schemeClr val="accent3"/>
            </a:solidFill>
          </p:grpSpPr>
          <p:sp>
            <p:nvSpPr>
              <p:cNvPr id="72" name="Freeform 4461">
                <a:extLst>
                  <a:ext uri="{FF2B5EF4-FFF2-40B4-BE49-F238E27FC236}">
                    <a16:creationId xmlns:a16="http://schemas.microsoft.com/office/drawing/2014/main" id="{1C155849-B91B-43DF-A27F-A4806ACA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97" y="4467929"/>
                <a:ext cx="15875" cy="14288"/>
              </a:xfrm>
              <a:custGeom>
                <a:avLst/>
                <a:gdLst>
                  <a:gd name="T0" fmla="*/ 4 w 52"/>
                  <a:gd name="T1" fmla="*/ 23 h 49"/>
                  <a:gd name="T2" fmla="*/ 2 w 52"/>
                  <a:gd name="T3" fmla="*/ 25 h 49"/>
                  <a:gd name="T4" fmla="*/ 1 w 52"/>
                  <a:gd name="T5" fmla="*/ 28 h 49"/>
                  <a:gd name="T6" fmla="*/ 0 w 52"/>
                  <a:gd name="T7" fmla="*/ 31 h 49"/>
                  <a:gd name="T8" fmla="*/ 0 w 52"/>
                  <a:gd name="T9" fmla="*/ 33 h 49"/>
                  <a:gd name="T10" fmla="*/ 0 w 52"/>
                  <a:gd name="T11" fmla="*/ 37 h 49"/>
                  <a:gd name="T12" fmla="*/ 1 w 52"/>
                  <a:gd name="T13" fmla="*/ 40 h 49"/>
                  <a:gd name="T14" fmla="*/ 2 w 52"/>
                  <a:gd name="T15" fmla="*/ 43 h 49"/>
                  <a:gd name="T16" fmla="*/ 4 w 52"/>
                  <a:gd name="T17" fmla="*/ 45 h 49"/>
                  <a:gd name="T18" fmla="*/ 6 w 52"/>
                  <a:gd name="T19" fmla="*/ 47 h 49"/>
                  <a:gd name="T20" fmla="*/ 9 w 52"/>
                  <a:gd name="T21" fmla="*/ 48 h 49"/>
                  <a:gd name="T22" fmla="*/ 11 w 52"/>
                  <a:gd name="T23" fmla="*/ 49 h 49"/>
                  <a:gd name="T24" fmla="*/ 15 w 52"/>
                  <a:gd name="T25" fmla="*/ 49 h 49"/>
                  <a:gd name="T26" fmla="*/ 18 w 52"/>
                  <a:gd name="T27" fmla="*/ 49 h 49"/>
                  <a:gd name="T28" fmla="*/ 20 w 52"/>
                  <a:gd name="T29" fmla="*/ 48 h 49"/>
                  <a:gd name="T30" fmla="*/ 23 w 52"/>
                  <a:gd name="T31" fmla="*/ 47 h 49"/>
                  <a:gd name="T32" fmla="*/ 25 w 52"/>
                  <a:gd name="T33" fmla="*/ 45 h 49"/>
                  <a:gd name="T34" fmla="*/ 52 w 52"/>
                  <a:gd name="T35" fmla="*/ 18 h 49"/>
                  <a:gd name="T36" fmla="*/ 39 w 52"/>
                  <a:gd name="T37" fmla="*/ 9 h 49"/>
                  <a:gd name="T38" fmla="*/ 26 w 52"/>
                  <a:gd name="T39" fmla="*/ 0 h 49"/>
                  <a:gd name="T40" fmla="*/ 4 w 52"/>
                  <a:gd name="T41" fmla="*/ 2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49">
                    <a:moveTo>
                      <a:pt x="4" y="23"/>
                    </a:moveTo>
                    <a:lnTo>
                      <a:pt x="2" y="25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2" y="43"/>
                    </a:lnTo>
                    <a:lnTo>
                      <a:pt x="4" y="45"/>
                    </a:lnTo>
                    <a:lnTo>
                      <a:pt x="6" y="47"/>
                    </a:lnTo>
                    <a:lnTo>
                      <a:pt x="9" y="48"/>
                    </a:lnTo>
                    <a:lnTo>
                      <a:pt x="11" y="49"/>
                    </a:lnTo>
                    <a:lnTo>
                      <a:pt x="15" y="49"/>
                    </a:lnTo>
                    <a:lnTo>
                      <a:pt x="18" y="49"/>
                    </a:lnTo>
                    <a:lnTo>
                      <a:pt x="20" y="48"/>
                    </a:lnTo>
                    <a:lnTo>
                      <a:pt x="23" y="47"/>
                    </a:lnTo>
                    <a:lnTo>
                      <a:pt x="25" y="45"/>
                    </a:lnTo>
                    <a:lnTo>
                      <a:pt x="52" y="18"/>
                    </a:lnTo>
                    <a:lnTo>
                      <a:pt x="39" y="9"/>
                    </a:lnTo>
                    <a:lnTo>
                      <a:pt x="26" y="0"/>
                    </a:lnTo>
                    <a:lnTo>
                      <a:pt x="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462">
                <a:extLst>
                  <a:ext uri="{FF2B5EF4-FFF2-40B4-BE49-F238E27FC236}">
                    <a16:creationId xmlns:a16="http://schemas.microsoft.com/office/drawing/2014/main" id="{45EC29BE-BF6A-48D4-9536-34F38270D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60" y="4464754"/>
                <a:ext cx="19050" cy="17463"/>
              </a:xfrm>
              <a:custGeom>
                <a:avLst/>
                <a:gdLst>
                  <a:gd name="T0" fmla="*/ 24 w 61"/>
                  <a:gd name="T1" fmla="*/ 0 h 59"/>
                  <a:gd name="T2" fmla="*/ 12 w 61"/>
                  <a:gd name="T3" fmla="*/ 9 h 59"/>
                  <a:gd name="T4" fmla="*/ 0 w 61"/>
                  <a:gd name="T5" fmla="*/ 18 h 59"/>
                  <a:gd name="T6" fmla="*/ 36 w 61"/>
                  <a:gd name="T7" fmla="*/ 55 h 59"/>
                  <a:gd name="T8" fmla="*/ 39 w 61"/>
                  <a:gd name="T9" fmla="*/ 57 h 59"/>
                  <a:gd name="T10" fmla="*/ 41 w 61"/>
                  <a:gd name="T11" fmla="*/ 58 h 59"/>
                  <a:gd name="T12" fmla="*/ 44 w 61"/>
                  <a:gd name="T13" fmla="*/ 59 h 59"/>
                  <a:gd name="T14" fmla="*/ 46 w 61"/>
                  <a:gd name="T15" fmla="*/ 59 h 59"/>
                  <a:gd name="T16" fmla="*/ 49 w 61"/>
                  <a:gd name="T17" fmla="*/ 59 h 59"/>
                  <a:gd name="T18" fmla="*/ 53 w 61"/>
                  <a:gd name="T19" fmla="*/ 58 h 59"/>
                  <a:gd name="T20" fmla="*/ 55 w 61"/>
                  <a:gd name="T21" fmla="*/ 57 h 59"/>
                  <a:gd name="T22" fmla="*/ 57 w 61"/>
                  <a:gd name="T23" fmla="*/ 55 h 59"/>
                  <a:gd name="T24" fmla="*/ 59 w 61"/>
                  <a:gd name="T25" fmla="*/ 53 h 59"/>
                  <a:gd name="T26" fmla="*/ 60 w 61"/>
                  <a:gd name="T27" fmla="*/ 50 h 59"/>
                  <a:gd name="T28" fmla="*/ 61 w 61"/>
                  <a:gd name="T29" fmla="*/ 47 h 59"/>
                  <a:gd name="T30" fmla="*/ 61 w 61"/>
                  <a:gd name="T31" fmla="*/ 43 h 59"/>
                  <a:gd name="T32" fmla="*/ 61 w 61"/>
                  <a:gd name="T33" fmla="*/ 41 h 59"/>
                  <a:gd name="T34" fmla="*/ 60 w 61"/>
                  <a:gd name="T35" fmla="*/ 38 h 59"/>
                  <a:gd name="T36" fmla="*/ 59 w 61"/>
                  <a:gd name="T37" fmla="*/ 35 h 59"/>
                  <a:gd name="T38" fmla="*/ 57 w 61"/>
                  <a:gd name="T39" fmla="*/ 33 h 59"/>
                  <a:gd name="T40" fmla="*/ 24 w 61"/>
                  <a:gd name="T4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59">
                    <a:moveTo>
                      <a:pt x="24" y="0"/>
                    </a:moveTo>
                    <a:lnTo>
                      <a:pt x="12" y="9"/>
                    </a:lnTo>
                    <a:lnTo>
                      <a:pt x="0" y="18"/>
                    </a:lnTo>
                    <a:lnTo>
                      <a:pt x="36" y="55"/>
                    </a:lnTo>
                    <a:lnTo>
                      <a:pt x="39" y="57"/>
                    </a:lnTo>
                    <a:lnTo>
                      <a:pt x="41" y="58"/>
                    </a:lnTo>
                    <a:lnTo>
                      <a:pt x="44" y="59"/>
                    </a:lnTo>
                    <a:lnTo>
                      <a:pt x="46" y="59"/>
                    </a:lnTo>
                    <a:lnTo>
                      <a:pt x="49" y="59"/>
                    </a:lnTo>
                    <a:lnTo>
                      <a:pt x="53" y="58"/>
                    </a:lnTo>
                    <a:lnTo>
                      <a:pt x="55" y="57"/>
                    </a:lnTo>
                    <a:lnTo>
                      <a:pt x="57" y="55"/>
                    </a:lnTo>
                    <a:lnTo>
                      <a:pt x="59" y="53"/>
                    </a:lnTo>
                    <a:lnTo>
                      <a:pt x="60" y="50"/>
                    </a:lnTo>
                    <a:lnTo>
                      <a:pt x="61" y="47"/>
                    </a:lnTo>
                    <a:lnTo>
                      <a:pt x="61" y="43"/>
                    </a:lnTo>
                    <a:lnTo>
                      <a:pt x="61" y="41"/>
                    </a:lnTo>
                    <a:lnTo>
                      <a:pt x="60" y="38"/>
                    </a:lnTo>
                    <a:lnTo>
                      <a:pt x="59" y="35"/>
                    </a:lnTo>
                    <a:lnTo>
                      <a:pt x="57" y="3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4463">
                <a:extLst>
                  <a:ext uri="{FF2B5EF4-FFF2-40B4-BE49-F238E27FC236}">
                    <a16:creationId xmlns:a16="http://schemas.microsoft.com/office/drawing/2014/main" id="{660DCF04-B958-4A38-8626-71ADEE507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22" y="4212342"/>
                <a:ext cx="93663" cy="90488"/>
              </a:xfrm>
              <a:custGeom>
                <a:avLst/>
                <a:gdLst>
                  <a:gd name="T0" fmla="*/ 286 w 291"/>
                  <a:gd name="T1" fmla="*/ 91 h 283"/>
                  <a:gd name="T2" fmla="*/ 276 w 291"/>
                  <a:gd name="T3" fmla="*/ 70 h 283"/>
                  <a:gd name="T4" fmla="*/ 262 w 291"/>
                  <a:gd name="T5" fmla="*/ 52 h 283"/>
                  <a:gd name="T6" fmla="*/ 246 w 291"/>
                  <a:gd name="T7" fmla="*/ 36 h 283"/>
                  <a:gd name="T8" fmla="*/ 228 w 291"/>
                  <a:gd name="T9" fmla="*/ 23 h 283"/>
                  <a:gd name="T10" fmla="*/ 207 w 291"/>
                  <a:gd name="T11" fmla="*/ 13 h 283"/>
                  <a:gd name="T12" fmla="*/ 185 w 291"/>
                  <a:gd name="T13" fmla="*/ 5 h 283"/>
                  <a:gd name="T14" fmla="*/ 161 w 291"/>
                  <a:gd name="T15" fmla="*/ 1 h 283"/>
                  <a:gd name="T16" fmla="*/ 133 w 291"/>
                  <a:gd name="T17" fmla="*/ 1 h 283"/>
                  <a:gd name="T18" fmla="*/ 105 w 291"/>
                  <a:gd name="T19" fmla="*/ 7 h 283"/>
                  <a:gd name="T20" fmla="*/ 78 w 291"/>
                  <a:gd name="T21" fmla="*/ 18 h 283"/>
                  <a:gd name="T22" fmla="*/ 54 w 291"/>
                  <a:gd name="T23" fmla="*/ 34 h 283"/>
                  <a:gd name="T24" fmla="*/ 34 w 291"/>
                  <a:gd name="T25" fmla="*/ 54 h 283"/>
                  <a:gd name="T26" fmla="*/ 18 w 291"/>
                  <a:gd name="T27" fmla="*/ 79 h 283"/>
                  <a:gd name="T28" fmla="*/ 6 w 291"/>
                  <a:gd name="T29" fmla="*/ 106 h 283"/>
                  <a:gd name="T30" fmla="*/ 1 w 291"/>
                  <a:gd name="T31" fmla="*/ 135 h 283"/>
                  <a:gd name="T32" fmla="*/ 0 w 291"/>
                  <a:gd name="T33" fmla="*/ 160 h 283"/>
                  <a:gd name="T34" fmla="*/ 3 w 291"/>
                  <a:gd name="T35" fmla="*/ 182 h 283"/>
                  <a:gd name="T36" fmla="*/ 8 w 291"/>
                  <a:gd name="T37" fmla="*/ 201 h 283"/>
                  <a:gd name="T38" fmla="*/ 17 w 291"/>
                  <a:gd name="T39" fmla="*/ 220 h 283"/>
                  <a:gd name="T40" fmla="*/ 28 w 291"/>
                  <a:gd name="T41" fmla="*/ 237 h 283"/>
                  <a:gd name="T42" fmla="*/ 40 w 291"/>
                  <a:gd name="T43" fmla="*/ 252 h 283"/>
                  <a:gd name="T44" fmla="*/ 55 w 291"/>
                  <a:gd name="T45" fmla="*/ 266 h 283"/>
                  <a:gd name="T46" fmla="*/ 71 w 291"/>
                  <a:gd name="T47" fmla="*/ 278 h 283"/>
                  <a:gd name="T48" fmla="*/ 90 w 291"/>
                  <a:gd name="T49" fmla="*/ 267 h 283"/>
                  <a:gd name="T50" fmla="*/ 110 w 291"/>
                  <a:gd name="T51" fmla="*/ 238 h 283"/>
                  <a:gd name="T52" fmla="*/ 131 w 291"/>
                  <a:gd name="T53" fmla="*/ 212 h 283"/>
                  <a:gd name="T54" fmla="*/ 156 w 291"/>
                  <a:gd name="T55" fmla="*/ 186 h 283"/>
                  <a:gd name="T56" fmla="*/ 183 w 291"/>
                  <a:gd name="T57" fmla="*/ 163 h 283"/>
                  <a:gd name="T58" fmla="*/ 212 w 291"/>
                  <a:gd name="T59" fmla="*/ 142 h 283"/>
                  <a:gd name="T60" fmla="*/ 242 w 291"/>
                  <a:gd name="T61" fmla="*/ 124 h 283"/>
                  <a:gd name="T62" fmla="*/ 274 w 291"/>
                  <a:gd name="T63" fmla="*/ 10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1" h="283">
                    <a:moveTo>
                      <a:pt x="291" y="102"/>
                    </a:moveTo>
                    <a:lnTo>
                      <a:pt x="286" y="91"/>
                    </a:lnTo>
                    <a:lnTo>
                      <a:pt x="281" y="81"/>
                    </a:lnTo>
                    <a:lnTo>
                      <a:pt x="276" y="70"/>
                    </a:lnTo>
                    <a:lnTo>
                      <a:pt x="269" y="62"/>
                    </a:lnTo>
                    <a:lnTo>
                      <a:pt x="262" y="52"/>
                    </a:lnTo>
                    <a:lnTo>
                      <a:pt x="254" y="44"/>
                    </a:lnTo>
                    <a:lnTo>
                      <a:pt x="246" y="36"/>
                    </a:lnTo>
                    <a:lnTo>
                      <a:pt x="237" y="30"/>
                    </a:lnTo>
                    <a:lnTo>
                      <a:pt x="228" y="23"/>
                    </a:lnTo>
                    <a:lnTo>
                      <a:pt x="217" y="17"/>
                    </a:lnTo>
                    <a:lnTo>
                      <a:pt x="207" y="13"/>
                    </a:lnTo>
                    <a:lnTo>
                      <a:pt x="196" y="8"/>
                    </a:lnTo>
                    <a:lnTo>
                      <a:pt x="185" y="5"/>
                    </a:lnTo>
                    <a:lnTo>
                      <a:pt x="173" y="2"/>
                    </a:lnTo>
                    <a:lnTo>
                      <a:pt x="161" y="1"/>
                    </a:lnTo>
                    <a:lnTo>
                      <a:pt x="149" y="0"/>
                    </a:lnTo>
                    <a:lnTo>
                      <a:pt x="133" y="1"/>
                    </a:lnTo>
                    <a:lnTo>
                      <a:pt x="120" y="3"/>
                    </a:lnTo>
                    <a:lnTo>
                      <a:pt x="105" y="7"/>
                    </a:lnTo>
                    <a:lnTo>
                      <a:pt x="91" y="12"/>
                    </a:lnTo>
                    <a:lnTo>
                      <a:pt x="78" y="18"/>
                    </a:lnTo>
                    <a:lnTo>
                      <a:pt x="66" y="25"/>
                    </a:lnTo>
                    <a:lnTo>
                      <a:pt x="54" y="34"/>
                    </a:lnTo>
                    <a:lnTo>
                      <a:pt x="44" y="45"/>
                    </a:lnTo>
                    <a:lnTo>
                      <a:pt x="34" y="54"/>
                    </a:lnTo>
                    <a:lnTo>
                      <a:pt x="25" y="66"/>
                    </a:lnTo>
                    <a:lnTo>
                      <a:pt x="18" y="79"/>
                    </a:lnTo>
                    <a:lnTo>
                      <a:pt x="11" y="92"/>
                    </a:lnTo>
                    <a:lnTo>
                      <a:pt x="6" y="106"/>
                    </a:lnTo>
                    <a:lnTo>
                      <a:pt x="3" y="120"/>
                    </a:lnTo>
                    <a:lnTo>
                      <a:pt x="1" y="135"/>
                    </a:lnTo>
                    <a:lnTo>
                      <a:pt x="0" y="150"/>
                    </a:lnTo>
                    <a:lnTo>
                      <a:pt x="0" y="160"/>
                    </a:lnTo>
                    <a:lnTo>
                      <a:pt x="1" y="171"/>
                    </a:lnTo>
                    <a:lnTo>
                      <a:pt x="3" y="182"/>
                    </a:lnTo>
                    <a:lnTo>
                      <a:pt x="5" y="191"/>
                    </a:lnTo>
                    <a:lnTo>
                      <a:pt x="8" y="201"/>
                    </a:lnTo>
                    <a:lnTo>
                      <a:pt x="13" y="211"/>
                    </a:lnTo>
                    <a:lnTo>
                      <a:pt x="17" y="220"/>
                    </a:lnTo>
                    <a:lnTo>
                      <a:pt x="22" y="229"/>
                    </a:lnTo>
                    <a:lnTo>
                      <a:pt x="28" y="237"/>
                    </a:lnTo>
                    <a:lnTo>
                      <a:pt x="34" y="245"/>
                    </a:lnTo>
                    <a:lnTo>
                      <a:pt x="40" y="252"/>
                    </a:lnTo>
                    <a:lnTo>
                      <a:pt x="48" y="260"/>
                    </a:lnTo>
                    <a:lnTo>
                      <a:pt x="55" y="266"/>
                    </a:lnTo>
                    <a:lnTo>
                      <a:pt x="63" y="273"/>
                    </a:lnTo>
                    <a:lnTo>
                      <a:pt x="71" y="278"/>
                    </a:lnTo>
                    <a:lnTo>
                      <a:pt x="81" y="283"/>
                    </a:lnTo>
                    <a:lnTo>
                      <a:pt x="90" y="267"/>
                    </a:lnTo>
                    <a:lnTo>
                      <a:pt x="99" y="253"/>
                    </a:lnTo>
                    <a:lnTo>
                      <a:pt x="110" y="238"/>
                    </a:lnTo>
                    <a:lnTo>
                      <a:pt x="121" y="224"/>
                    </a:lnTo>
                    <a:lnTo>
                      <a:pt x="131" y="212"/>
                    </a:lnTo>
                    <a:lnTo>
                      <a:pt x="144" y="199"/>
                    </a:lnTo>
                    <a:lnTo>
                      <a:pt x="156" y="186"/>
                    </a:lnTo>
                    <a:lnTo>
                      <a:pt x="169" y="174"/>
                    </a:lnTo>
                    <a:lnTo>
                      <a:pt x="183" y="163"/>
                    </a:lnTo>
                    <a:lnTo>
                      <a:pt x="197" y="153"/>
                    </a:lnTo>
                    <a:lnTo>
                      <a:pt x="212" y="142"/>
                    </a:lnTo>
                    <a:lnTo>
                      <a:pt x="227" y="133"/>
                    </a:lnTo>
                    <a:lnTo>
                      <a:pt x="242" y="124"/>
                    </a:lnTo>
                    <a:lnTo>
                      <a:pt x="258" y="116"/>
                    </a:lnTo>
                    <a:lnTo>
                      <a:pt x="274" y="109"/>
                    </a:lnTo>
                    <a:lnTo>
                      <a:pt x="291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4464">
                <a:extLst>
                  <a:ext uri="{FF2B5EF4-FFF2-40B4-BE49-F238E27FC236}">
                    <a16:creationId xmlns:a16="http://schemas.microsoft.com/office/drawing/2014/main" id="{F3BE4770-C258-42C6-810F-6FC16291B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10" y="4212342"/>
                <a:ext cx="93663" cy="93663"/>
              </a:xfrm>
              <a:custGeom>
                <a:avLst/>
                <a:gdLst>
                  <a:gd name="T0" fmla="*/ 132 w 293"/>
                  <a:gd name="T1" fmla="*/ 1 h 293"/>
                  <a:gd name="T2" fmla="*/ 106 w 293"/>
                  <a:gd name="T3" fmla="*/ 5 h 293"/>
                  <a:gd name="T4" fmla="*/ 84 w 293"/>
                  <a:gd name="T5" fmla="*/ 14 h 293"/>
                  <a:gd name="T6" fmla="*/ 62 w 293"/>
                  <a:gd name="T7" fmla="*/ 25 h 293"/>
                  <a:gd name="T8" fmla="*/ 43 w 293"/>
                  <a:gd name="T9" fmla="*/ 40 h 293"/>
                  <a:gd name="T10" fmla="*/ 27 w 293"/>
                  <a:gd name="T11" fmla="*/ 58 h 293"/>
                  <a:gd name="T12" fmla="*/ 13 w 293"/>
                  <a:gd name="T13" fmla="*/ 78 h 293"/>
                  <a:gd name="T14" fmla="*/ 3 w 293"/>
                  <a:gd name="T15" fmla="*/ 100 h 293"/>
                  <a:gd name="T16" fmla="*/ 15 w 293"/>
                  <a:gd name="T17" fmla="*/ 120 h 293"/>
                  <a:gd name="T18" fmla="*/ 44 w 293"/>
                  <a:gd name="T19" fmla="*/ 137 h 293"/>
                  <a:gd name="T20" fmla="*/ 71 w 293"/>
                  <a:gd name="T21" fmla="*/ 156 h 293"/>
                  <a:gd name="T22" fmla="*/ 96 w 293"/>
                  <a:gd name="T23" fmla="*/ 176 h 293"/>
                  <a:gd name="T24" fmla="*/ 121 w 293"/>
                  <a:gd name="T25" fmla="*/ 200 h 293"/>
                  <a:gd name="T26" fmla="*/ 142 w 293"/>
                  <a:gd name="T27" fmla="*/ 224 h 293"/>
                  <a:gd name="T28" fmla="*/ 163 w 293"/>
                  <a:gd name="T29" fmla="*/ 250 h 293"/>
                  <a:gd name="T30" fmla="*/ 180 w 293"/>
                  <a:gd name="T31" fmla="*/ 279 h 293"/>
                  <a:gd name="T32" fmla="*/ 199 w 293"/>
                  <a:gd name="T33" fmla="*/ 290 h 293"/>
                  <a:gd name="T34" fmla="*/ 221 w 293"/>
                  <a:gd name="T35" fmla="*/ 279 h 293"/>
                  <a:gd name="T36" fmla="*/ 240 w 293"/>
                  <a:gd name="T37" fmla="*/ 265 h 293"/>
                  <a:gd name="T38" fmla="*/ 257 w 293"/>
                  <a:gd name="T39" fmla="*/ 249 h 293"/>
                  <a:gd name="T40" fmla="*/ 271 w 293"/>
                  <a:gd name="T41" fmla="*/ 230 h 293"/>
                  <a:gd name="T42" fmla="*/ 282 w 293"/>
                  <a:gd name="T43" fmla="*/ 209 h 293"/>
                  <a:gd name="T44" fmla="*/ 289 w 293"/>
                  <a:gd name="T45" fmla="*/ 186 h 293"/>
                  <a:gd name="T46" fmla="*/ 293 w 293"/>
                  <a:gd name="T47" fmla="*/ 162 h 293"/>
                  <a:gd name="T48" fmla="*/ 293 w 293"/>
                  <a:gd name="T49" fmla="*/ 135 h 293"/>
                  <a:gd name="T50" fmla="*/ 287 w 293"/>
                  <a:gd name="T51" fmla="*/ 106 h 293"/>
                  <a:gd name="T52" fmla="*/ 276 w 293"/>
                  <a:gd name="T53" fmla="*/ 79 h 293"/>
                  <a:gd name="T54" fmla="*/ 260 w 293"/>
                  <a:gd name="T55" fmla="*/ 54 h 293"/>
                  <a:gd name="T56" fmla="*/ 240 w 293"/>
                  <a:gd name="T57" fmla="*/ 34 h 293"/>
                  <a:gd name="T58" fmla="*/ 215 w 293"/>
                  <a:gd name="T59" fmla="*/ 18 h 293"/>
                  <a:gd name="T60" fmla="*/ 188 w 293"/>
                  <a:gd name="T61" fmla="*/ 7 h 293"/>
                  <a:gd name="T62" fmla="*/ 160 w 293"/>
                  <a:gd name="T63" fmla="*/ 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93" h="293">
                    <a:moveTo>
                      <a:pt x="145" y="0"/>
                    </a:moveTo>
                    <a:lnTo>
                      <a:pt x="132" y="1"/>
                    </a:lnTo>
                    <a:lnTo>
                      <a:pt x="119" y="3"/>
                    </a:lnTo>
                    <a:lnTo>
                      <a:pt x="106" y="5"/>
                    </a:lnTo>
                    <a:lnTo>
                      <a:pt x="94" y="8"/>
                    </a:lnTo>
                    <a:lnTo>
                      <a:pt x="84" y="14"/>
                    </a:lnTo>
                    <a:lnTo>
                      <a:pt x="72" y="19"/>
                    </a:lnTo>
                    <a:lnTo>
                      <a:pt x="62" y="25"/>
                    </a:lnTo>
                    <a:lnTo>
                      <a:pt x="53" y="32"/>
                    </a:lnTo>
                    <a:lnTo>
                      <a:pt x="43" y="40"/>
                    </a:lnTo>
                    <a:lnTo>
                      <a:pt x="34" y="49"/>
                    </a:lnTo>
                    <a:lnTo>
                      <a:pt x="27" y="58"/>
                    </a:lnTo>
                    <a:lnTo>
                      <a:pt x="19" y="68"/>
                    </a:lnTo>
                    <a:lnTo>
                      <a:pt x="13" y="78"/>
                    </a:lnTo>
                    <a:lnTo>
                      <a:pt x="8" y="90"/>
                    </a:lnTo>
                    <a:lnTo>
                      <a:pt x="3" y="100"/>
                    </a:lnTo>
                    <a:lnTo>
                      <a:pt x="0" y="112"/>
                    </a:lnTo>
                    <a:lnTo>
                      <a:pt x="15" y="120"/>
                    </a:lnTo>
                    <a:lnTo>
                      <a:pt x="29" y="128"/>
                    </a:lnTo>
                    <a:lnTo>
                      <a:pt x="44" y="137"/>
                    </a:lnTo>
                    <a:lnTo>
                      <a:pt x="58" y="146"/>
                    </a:lnTo>
                    <a:lnTo>
                      <a:pt x="71" y="156"/>
                    </a:lnTo>
                    <a:lnTo>
                      <a:pt x="84" y="166"/>
                    </a:lnTo>
                    <a:lnTo>
                      <a:pt x="96" y="176"/>
                    </a:lnTo>
                    <a:lnTo>
                      <a:pt x="109" y="188"/>
                    </a:lnTo>
                    <a:lnTo>
                      <a:pt x="121" y="200"/>
                    </a:lnTo>
                    <a:lnTo>
                      <a:pt x="132" y="212"/>
                    </a:lnTo>
                    <a:lnTo>
                      <a:pt x="142" y="224"/>
                    </a:lnTo>
                    <a:lnTo>
                      <a:pt x="153" y="237"/>
                    </a:lnTo>
                    <a:lnTo>
                      <a:pt x="163" y="250"/>
                    </a:lnTo>
                    <a:lnTo>
                      <a:pt x="171" y="264"/>
                    </a:lnTo>
                    <a:lnTo>
                      <a:pt x="180" y="279"/>
                    </a:lnTo>
                    <a:lnTo>
                      <a:pt x="188" y="293"/>
                    </a:lnTo>
                    <a:lnTo>
                      <a:pt x="199" y="290"/>
                    </a:lnTo>
                    <a:lnTo>
                      <a:pt x="211" y="284"/>
                    </a:lnTo>
                    <a:lnTo>
                      <a:pt x="221" y="279"/>
                    </a:lnTo>
                    <a:lnTo>
                      <a:pt x="230" y="273"/>
                    </a:lnTo>
                    <a:lnTo>
                      <a:pt x="240" y="265"/>
                    </a:lnTo>
                    <a:lnTo>
                      <a:pt x="248" y="258"/>
                    </a:lnTo>
                    <a:lnTo>
                      <a:pt x="257" y="249"/>
                    </a:lnTo>
                    <a:lnTo>
                      <a:pt x="264" y="239"/>
                    </a:lnTo>
                    <a:lnTo>
                      <a:pt x="271" y="230"/>
                    </a:lnTo>
                    <a:lnTo>
                      <a:pt x="276" y="220"/>
                    </a:lnTo>
                    <a:lnTo>
                      <a:pt x="282" y="209"/>
                    </a:lnTo>
                    <a:lnTo>
                      <a:pt x="286" y="198"/>
                    </a:lnTo>
                    <a:lnTo>
                      <a:pt x="289" y="186"/>
                    </a:lnTo>
                    <a:lnTo>
                      <a:pt x="292" y="174"/>
                    </a:lnTo>
                    <a:lnTo>
                      <a:pt x="293" y="162"/>
                    </a:lnTo>
                    <a:lnTo>
                      <a:pt x="293" y="150"/>
                    </a:lnTo>
                    <a:lnTo>
                      <a:pt x="293" y="135"/>
                    </a:lnTo>
                    <a:lnTo>
                      <a:pt x="291" y="120"/>
                    </a:lnTo>
                    <a:lnTo>
                      <a:pt x="287" y="106"/>
                    </a:lnTo>
                    <a:lnTo>
                      <a:pt x="282" y="92"/>
                    </a:lnTo>
                    <a:lnTo>
                      <a:pt x="276" y="79"/>
                    </a:lnTo>
                    <a:lnTo>
                      <a:pt x="269" y="66"/>
                    </a:lnTo>
                    <a:lnTo>
                      <a:pt x="260" y="54"/>
                    </a:lnTo>
                    <a:lnTo>
                      <a:pt x="249" y="45"/>
                    </a:lnTo>
                    <a:lnTo>
                      <a:pt x="240" y="34"/>
                    </a:lnTo>
                    <a:lnTo>
                      <a:pt x="228" y="25"/>
                    </a:lnTo>
                    <a:lnTo>
                      <a:pt x="215" y="18"/>
                    </a:lnTo>
                    <a:lnTo>
                      <a:pt x="202" y="12"/>
                    </a:lnTo>
                    <a:lnTo>
                      <a:pt x="188" y="7"/>
                    </a:lnTo>
                    <a:lnTo>
                      <a:pt x="175" y="3"/>
                    </a:lnTo>
                    <a:lnTo>
                      <a:pt x="160" y="1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4465">
                <a:extLst>
                  <a:ext uri="{FF2B5EF4-FFF2-40B4-BE49-F238E27FC236}">
                    <a16:creationId xmlns:a16="http://schemas.microsoft.com/office/drawing/2014/main" id="{5B4AB5C3-3F95-44D4-878E-A49DD02755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2672" y="4245679"/>
                <a:ext cx="238125" cy="236538"/>
              </a:xfrm>
              <a:custGeom>
                <a:avLst/>
                <a:gdLst>
                  <a:gd name="T0" fmla="*/ 418 w 748"/>
                  <a:gd name="T1" fmla="*/ 394 h 747"/>
                  <a:gd name="T2" fmla="*/ 413 w 748"/>
                  <a:gd name="T3" fmla="*/ 401 h 747"/>
                  <a:gd name="T4" fmla="*/ 404 w 748"/>
                  <a:gd name="T5" fmla="*/ 404 h 747"/>
                  <a:gd name="T6" fmla="*/ 248 w 748"/>
                  <a:gd name="T7" fmla="*/ 403 h 747"/>
                  <a:gd name="T8" fmla="*/ 241 w 748"/>
                  <a:gd name="T9" fmla="*/ 398 h 747"/>
                  <a:gd name="T10" fmla="*/ 238 w 748"/>
                  <a:gd name="T11" fmla="*/ 389 h 747"/>
                  <a:gd name="T12" fmla="*/ 241 w 748"/>
                  <a:gd name="T13" fmla="*/ 380 h 747"/>
                  <a:gd name="T14" fmla="*/ 248 w 748"/>
                  <a:gd name="T15" fmla="*/ 375 h 747"/>
                  <a:gd name="T16" fmla="*/ 389 w 748"/>
                  <a:gd name="T17" fmla="*/ 374 h 747"/>
                  <a:gd name="T18" fmla="*/ 391 w 748"/>
                  <a:gd name="T19" fmla="*/ 160 h 747"/>
                  <a:gd name="T20" fmla="*/ 397 w 748"/>
                  <a:gd name="T21" fmla="*/ 154 h 747"/>
                  <a:gd name="T22" fmla="*/ 404 w 748"/>
                  <a:gd name="T23" fmla="*/ 150 h 747"/>
                  <a:gd name="T24" fmla="*/ 413 w 748"/>
                  <a:gd name="T25" fmla="*/ 154 h 747"/>
                  <a:gd name="T26" fmla="*/ 418 w 748"/>
                  <a:gd name="T27" fmla="*/ 160 h 747"/>
                  <a:gd name="T28" fmla="*/ 419 w 748"/>
                  <a:gd name="T29" fmla="*/ 389 h 747"/>
                  <a:gd name="T30" fmla="*/ 336 w 748"/>
                  <a:gd name="T31" fmla="*/ 2 h 747"/>
                  <a:gd name="T32" fmla="*/ 280 w 748"/>
                  <a:gd name="T33" fmla="*/ 11 h 747"/>
                  <a:gd name="T34" fmla="*/ 228 w 748"/>
                  <a:gd name="T35" fmla="*/ 30 h 747"/>
                  <a:gd name="T36" fmla="*/ 179 w 748"/>
                  <a:gd name="T37" fmla="*/ 54 h 747"/>
                  <a:gd name="T38" fmla="*/ 136 w 748"/>
                  <a:gd name="T39" fmla="*/ 86 h 747"/>
                  <a:gd name="T40" fmla="*/ 97 w 748"/>
                  <a:gd name="T41" fmla="*/ 123 h 747"/>
                  <a:gd name="T42" fmla="*/ 64 w 748"/>
                  <a:gd name="T43" fmla="*/ 165 h 747"/>
                  <a:gd name="T44" fmla="*/ 36 w 748"/>
                  <a:gd name="T45" fmla="*/ 212 h 747"/>
                  <a:gd name="T46" fmla="*/ 17 w 748"/>
                  <a:gd name="T47" fmla="*/ 263 h 747"/>
                  <a:gd name="T48" fmla="*/ 4 w 748"/>
                  <a:gd name="T49" fmla="*/ 317 h 747"/>
                  <a:gd name="T50" fmla="*/ 0 w 748"/>
                  <a:gd name="T51" fmla="*/ 374 h 747"/>
                  <a:gd name="T52" fmla="*/ 4 w 748"/>
                  <a:gd name="T53" fmla="*/ 431 h 747"/>
                  <a:gd name="T54" fmla="*/ 17 w 748"/>
                  <a:gd name="T55" fmla="*/ 485 h 747"/>
                  <a:gd name="T56" fmla="*/ 36 w 748"/>
                  <a:gd name="T57" fmla="*/ 536 h 747"/>
                  <a:gd name="T58" fmla="*/ 64 w 748"/>
                  <a:gd name="T59" fmla="*/ 583 h 747"/>
                  <a:gd name="T60" fmla="*/ 97 w 748"/>
                  <a:gd name="T61" fmla="*/ 625 h 747"/>
                  <a:gd name="T62" fmla="*/ 136 w 748"/>
                  <a:gd name="T63" fmla="*/ 662 h 747"/>
                  <a:gd name="T64" fmla="*/ 179 w 748"/>
                  <a:gd name="T65" fmla="*/ 694 h 747"/>
                  <a:gd name="T66" fmla="*/ 228 w 748"/>
                  <a:gd name="T67" fmla="*/ 719 h 747"/>
                  <a:gd name="T68" fmla="*/ 280 w 748"/>
                  <a:gd name="T69" fmla="*/ 736 h 747"/>
                  <a:gd name="T70" fmla="*/ 336 w 748"/>
                  <a:gd name="T71" fmla="*/ 745 h 747"/>
                  <a:gd name="T72" fmla="*/ 392 w 748"/>
                  <a:gd name="T73" fmla="*/ 747 h 747"/>
                  <a:gd name="T74" fmla="*/ 449 w 748"/>
                  <a:gd name="T75" fmla="*/ 740 h 747"/>
                  <a:gd name="T76" fmla="*/ 501 w 748"/>
                  <a:gd name="T77" fmla="*/ 725 h 747"/>
                  <a:gd name="T78" fmla="*/ 552 w 748"/>
                  <a:gd name="T79" fmla="*/ 702 h 747"/>
                  <a:gd name="T80" fmla="*/ 597 w 748"/>
                  <a:gd name="T81" fmla="*/ 674 h 747"/>
                  <a:gd name="T82" fmla="*/ 637 w 748"/>
                  <a:gd name="T83" fmla="*/ 638 h 747"/>
                  <a:gd name="T84" fmla="*/ 673 w 748"/>
                  <a:gd name="T85" fmla="*/ 598 h 747"/>
                  <a:gd name="T86" fmla="*/ 702 w 748"/>
                  <a:gd name="T87" fmla="*/ 552 h 747"/>
                  <a:gd name="T88" fmla="*/ 724 w 748"/>
                  <a:gd name="T89" fmla="*/ 502 h 747"/>
                  <a:gd name="T90" fmla="*/ 739 w 748"/>
                  <a:gd name="T91" fmla="*/ 449 h 747"/>
                  <a:gd name="T92" fmla="*/ 746 w 748"/>
                  <a:gd name="T93" fmla="*/ 393 h 747"/>
                  <a:gd name="T94" fmla="*/ 745 w 748"/>
                  <a:gd name="T95" fmla="*/ 336 h 747"/>
                  <a:gd name="T96" fmla="*/ 736 w 748"/>
                  <a:gd name="T97" fmla="*/ 281 h 747"/>
                  <a:gd name="T98" fmla="*/ 718 w 748"/>
                  <a:gd name="T99" fmla="*/ 229 h 747"/>
                  <a:gd name="T100" fmla="*/ 693 w 748"/>
                  <a:gd name="T101" fmla="*/ 180 h 747"/>
                  <a:gd name="T102" fmla="*/ 662 w 748"/>
                  <a:gd name="T103" fmla="*/ 137 h 747"/>
                  <a:gd name="T104" fmla="*/ 624 w 748"/>
                  <a:gd name="T105" fmla="*/ 98 h 747"/>
                  <a:gd name="T106" fmla="*/ 582 w 748"/>
                  <a:gd name="T107" fmla="*/ 64 h 747"/>
                  <a:gd name="T108" fmla="*/ 536 w 748"/>
                  <a:gd name="T109" fmla="*/ 37 h 747"/>
                  <a:gd name="T110" fmla="*/ 484 w 748"/>
                  <a:gd name="T111" fmla="*/ 17 h 747"/>
                  <a:gd name="T112" fmla="*/ 430 w 748"/>
                  <a:gd name="T113" fmla="*/ 4 h 747"/>
                  <a:gd name="T114" fmla="*/ 373 w 748"/>
                  <a:gd name="T115" fmla="*/ 0 h 7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8" h="747">
                    <a:moveTo>
                      <a:pt x="419" y="389"/>
                    </a:moveTo>
                    <a:lnTo>
                      <a:pt x="419" y="392"/>
                    </a:lnTo>
                    <a:lnTo>
                      <a:pt x="418" y="394"/>
                    </a:lnTo>
                    <a:lnTo>
                      <a:pt x="417" y="398"/>
                    </a:lnTo>
                    <a:lnTo>
                      <a:pt x="415" y="400"/>
                    </a:lnTo>
                    <a:lnTo>
                      <a:pt x="413" y="401"/>
                    </a:lnTo>
                    <a:lnTo>
                      <a:pt x="410" y="403"/>
                    </a:lnTo>
                    <a:lnTo>
                      <a:pt x="407" y="403"/>
                    </a:lnTo>
                    <a:lnTo>
                      <a:pt x="404" y="404"/>
                    </a:lnTo>
                    <a:lnTo>
                      <a:pt x="253" y="404"/>
                    </a:lnTo>
                    <a:lnTo>
                      <a:pt x="251" y="403"/>
                    </a:lnTo>
                    <a:lnTo>
                      <a:pt x="248" y="403"/>
                    </a:lnTo>
                    <a:lnTo>
                      <a:pt x="246" y="401"/>
                    </a:lnTo>
                    <a:lnTo>
                      <a:pt x="244" y="400"/>
                    </a:lnTo>
                    <a:lnTo>
                      <a:pt x="241" y="398"/>
                    </a:lnTo>
                    <a:lnTo>
                      <a:pt x="240" y="394"/>
                    </a:lnTo>
                    <a:lnTo>
                      <a:pt x="239" y="392"/>
                    </a:lnTo>
                    <a:lnTo>
                      <a:pt x="238" y="389"/>
                    </a:lnTo>
                    <a:lnTo>
                      <a:pt x="239" y="386"/>
                    </a:lnTo>
                    <a:lnTo>
                      <a:pt x="240" y="384"/>
                    </a:lnTo>
                    <a:lnTo>
                      <a:pt x="241" y="380"/>
                    </a:lnTo>
                    <a:lnTo>
                      <a:pt x="244" y="378"/>
                    </a:lnTo>
                    <a:lnTo>
                      <a:pt x="246" y="376"/>
                    </a:lnTo>
                    <a:lnTo>
                      <a:pt x="248" y="375"/>
                    </a:lnTo>
                    <a:lnTo>
                      <a:pt x="251" y="374"/>
                    </a:lnTo>
                    <a:lnTo>
                      <a:pt x="253" y="374"/>
                    </a:lnTo>
                    <a:lnTo>
                      <a:pt x="389" y="374"/>
                    </a:lnTo>
                    <a:lnTo>
                      <a:pt x="389" y="165"/>
                    </a:lnTo>
                    <a:lnTo>
                      <a:pt x="390" y="163"/>
                    </a:lnTo>
                    <a:lnTo>
                      <a:pt x="391" y="160"/>
                    </a:lnTo>
                    <a:lnTo>
                      <a:pt x="392" y="158"/>
                    </a:lnTo>
                    <a:lnTo>
                      <a:pt x="394" y="156"/>
                    </a:lnTo>
                    <a:lnTo>
                      <a:pt x="397" y="154"/>
                    </a:lnTo>
                    <a:lnTo>
                      <a:pt x="399" y="153"/>
                    </a:lnTo>
                    <a:lnTo>
                      <a:pt x="402" y="152"/>
                    </a:lnTo>
                    <a:lnTo>
                      <a:pt x="404" y="150"/>
                    </a:lnTo>
                    <a:lnTo>
                      <a:pt x="407" y="152"/>
                    </a:lnTo>
                    <a:lnTo>
                      <a:pt x="410" y="153"/>
                    </a:lnTo>
                    <a:lnTo>
                      <a:pt x="413" y="154"/>
                    </a:lnTo>
                    <a:lnTo>
                      <a:pt x="415" y="156"/>
                    </a:lnTo>
                    <a:lnTo>
                      <a:pt x="417" y="158"/>
                    </a:lnTo>
                    <a:lnTo>
                      <a:pt x="418" y="160"/>
                    </a:lnTo>
                    <a:lnTo>
                      <a:pt x="419" y="163"/>
                    </a:lnTo>
                    <a:lnTo>
                      <a:pt x="419" y="165"/>
                    </a:lnTo>
                    <a:lnTo>
                      <a:pt x="419" y="389"/>
                    </a:lnTo>
                    <a:close/>
                    <a:moveTo>
                      <a:pt x="373" y="0"/>
                    </a:moveTo>
                    <a:lnTo>
                      <a:pt x="354" y="1"/>
                    </a:lnTo>
                    <a:lnTo>
                      <a:pt x="336" y="2"/>
                    </a:lnTo>
                    <a:lnTo>
                      <a:pt x="316" y="4"/>
                    </a:lnTo>
                    <a:lnTo>
                      <a:pt x="298" y="7"/>
                    </a:lnTo>
                    <a:lnTo>
                      <a:pt x="280" y="11"/>
                    </a:lnTo>
                    <a:lnTo>
                      <a:pt x="262" y="17"/>
                    </a:lnTo>
                    <a:lnTo>
                      <a:pt x="245" y="23"/>
                    </a:lnTo>
                    <a:lnTo>
                      <a:pt x="228" y="30"/>
                    </a:lnTo>
                    <a:lnTo>
                      <a:pt x="211" y="37"/>
                    </a:lnTo>
                    <a:lnTo>
                      <a:pt x="195" y="46"/>
                    </a:lnTo>
                    <a:lnTo>
                      <a:pt x="179" y="54"/>
                    </a:lnTo>
                    <a:lnTo>
                      <a:pt x="164" y="64"/>
                    </a:lnTo>
                    <a:lnTo>
                      <a:pt x="149" y="74"/>
                    </a:lnTo>
                    <a:lnTo>
                      <a:pt x="136" y="86"/>
                    </a:lnTo>
                    <a:lnTo>
                      <a:pt x="122" y="98"/>
                    </a:lnTo>
                    <a:lnTo>
                      <a:pt x="109" y="110"/>
                    </a:lnTo>
                    <a:lnTo>
                      <a:pt x="97" y="123"/>
                    </a:lnTo>
                    <a:lnTo>
                      <a:pt x="85" y="137"/>
                    </a:lnTo>
                    <a:lnTo>
                      <a:pt x="73" y="150"/>
                    </a:lnTo>
                    <a:lnTo>
                      <a:pt x="64" y="165"/>
                    </a:lnTo>
                    <a:lnTo>
                      <a:pt x="53" y="180"/>
                    </a:lnTo>
                    <a:lnTo>
                      <a:pt x="45" y="196"/>
                    </a:lnTo>
                    <a:lnTo>
                      <a:pt x="36" y="212"/>
                    </a:lnTo>
                    <a:lnTo>
                      <a:pt x="29" y="229"/>
                    </a:lnTo>
                    <a:lnTo>
                      <a:pt x="22" y="246"/>
                    </a:lnTo>
                    <a:lnTo>
                      <a:pt x="17" y="263"/>
                    </a:lnTo>
                    <a:lnTo>
                      <a:pt x="11" y="281"/>
                    </a:lnTo>
                    <a:lnTo>
                      <a:pt x="7" y="299"/>
                    </a:lnTo>
                    <a:lnTo>
                      <a:pt x="4" y="317"/>
                    </a:lnTo>
                    <a:lnTo>
                      <a:pt x="2" y="336"/>
                    </a:lnTo>
                    <a:lnTo>
                      <a:pt x="0" y="355"/>
                    </a:lnTo>
                    <a:lnTo>
                      <a:pt x="0" y="374"/>
                    </a:lnTo>
                    <a:lnTo>
                      <a:pt x="0" y="393"/>
                    </a:lnTo>
                    <a:lnTo>
                      <a:pt x="2" y="411"/>
                    </a:lnTo>
                    <a:lnTo>
                      <a:pt x="4" y="431"/>
                    </a:lnTo>
                    <a:lnTo>
                      <a:pt x="7" y="449"/>
                    </a:lnTo>
                    <a:lnTo>
                      <a:pt x="11" y="467"/>
                    </a:lnTo>
                    <a:lnTo>
                      <a:pt x="17" y="485"/>
                    </a:lnTo>
                    <a:lnTo>
                      <a:pt x="22" y="502"/>
                    </a:lnTo>
                    <a:lnTo>
                      <a:pt x="29" y="520"/>
                    </a:lnTo>
                    <a:lnTo>
                      <a:pt x="36" y="536"/>
                    </a:lnTo>
                    <a:lnTo>
                      <a:pt x="45" y="552"/>
                    </a:lnTo>
                    <a:lnTo>
                      <a:pt x="53" y="568"/>
                    </a:lnTo>
                    <a:lnTo>
                      <a:pt x="64" y="583"/>
                    </a:lnTo>
                    <a:lnTo>
                      <a:pt x="73" y="598"/>
                    </a:lnTo>
                    <a:lnTo>
                      <a:pt x="85" y="612"/>
                    </a:lnTo>
                    <a:lnTo>
                      <a:pt x="97" y="625"/>
                    </a:lnTo>
                    <a:lnTo>
                      <a:pt x="109" y="638"/>
                    </a:lnTo>
                    <a:lnTo>
                      <a:pt x="122" y="650"/>
                    </a:lnTo>
                    <a:lnTo>
                      <a:pt x="136" y="662"/>
                    </a:lnTo>
                    <a:lnTo>
                      <a:pt x="149" y="674"/>
                    </a:lnTo>
                    <a:lnTo>
                      <a:pt x="164" y="683"/>
                    </a:lnTo>
                    <a:lnTo>
                      <a:pt x="179" y="694"/>
                    </a:lnTo>
                    <a:lnTo>
                      <a:pt x="195" y="702"/>
                    </a:lnTo>
                    <a:lnTo>
                      <a:pt x="211" y="711"/>
                    </a:lnTo>
                    <a:lnTo>
                      <a:pt x="228" y="719"/>
                    </a:lnTo>
                    <a:lnTo>
                      <a:pt x="245" y="725"/>
                    </a:lnTo>
                    <a:lnTo>
                      <a:pt x="262" y="730"/>
                    </a:lnTo>
                    <a:lnTo>
                      <a:pt x="280" y="736"/>
                    </a:lnTo>
                    <a:lnTo>
                      <a:pt x="298" y="740"/>
                    </a:lnTo>
                    <a:lnTo>
                      <a:pt x="316" y="743"/>
                    </a:lnTo>
                    <a:lnTo>
                      <a:pt x="336" y="745"/>
                    </a:lnTo>
                    <a:lnTo>
                      <a:pt x="354" y="747"/>
                    </a:lnTo>
                    <a:lnTo>
                      <a:pt x="373" y="747"/>
                    </a:lnTo>
                    <a:lnTo>
                      <a:pt x="392" y="747"/>
                    </a:lnTo>
                    <a:lnTo>
                      <a:pt x="412" y="745"/>
                    </a:lnTo>
                    <a:lnTo>
                      <a:pt x="430" y="743"/>
                    </a:lnTo>
                    <a:lnTo>
                      <a:pt x="449" y="740"/>
                    </a:lnTo>
                    <a:lnTo>
                      <a:pt x="466" y="736"/>
                    </a:lnTo>
                    <a:lnTo>
                      <a:pt x="484" y="730"/>
                    </a:lnTo>
                    <a:lnTo>
                      <a:pt x="501" y="725"/>
                    </a:lnTo>
                    <a:lnTo>
                      <a:pt x="519" y="719"/>
                    </a:lnTo>
                    <a:lnTo>
                      <a:pt x="536" y="711"/>
                    </a:lnTo>
                    <a:lnTo>
                      <a:pt x="552" y="702"/>
                    </a:lnTo>
                    <a:lnTo>
                      <a:pt x="567" y="694"/>
                    </a:lnTo>
                    <a:lnTo>
                      <a:pt x="582" y="683"/>
                    </a:lnTo>
                    <a:lnTo>
                      <a:pt x="597" y="674"/>
                    </a:lnTo>
                    <a:lnTo>
                      <a:pt x="611" y="662"/>
                    </a:lnTo>
                    <a:lnTo>
                      <a:pt x="624" y="650"/>
                    </a:lnTo>
                    <a:lnTo>
                      <a:pt x="637" y="638"/>
                    </a:lnTo>
                    <a:lnTo>
                      <a:pt x="650" y="625"/>
                    </a:lnTo>
                    <a:lnTo>
                      <a:pt x="662" y="612"/>
                    </a:lnTo>
                    <a:lnTo>
                      <a:pt x="673" y="598"/>
                    </a:lnTo>
                    <a:lnTo>
                      <a:pt x="683" y="583"/>
                    </a:lnTo>
                    <a:lnTo>
                      <a:pt x="693" y="568"/>
                    </a:lnTo>
                    <a:lnTo>
                      <a:pt x="702" y="552"/>
                    </a:lnTo>
                    <a:lnTo>
                      <a:pt x="710" y="536"/>
                    </a:lnTo>
                    <a:lnTo>
                      <a:pt x="718" y="520"/>
                    </a:lnTo>
                    <a:lnTo>
                      <a:pt x="724" y="502"/>
                    </a:lnTo>
                    <a:lnTo>
                      <a:pt x="730" y="485"/>
                    </a:lnTo>
                    <a:lnTo>
                      <a:pt x="736" y="467"/>
                    </a:lnTo>
                    <a:lnTo>
                      <a:pt x="739" y="449"/>
                    </a:lnTo>
                    <a:lnTo>
                      <a:pt x="743" y="431"/>
                    </a:lnTo>
                    <a:lnTo>
                      <a:pt x="745" y="411"/>
                    </a:lnTo>
                    <a:lnTo>
                      <a:pt x="746" y="393"/>
                    </a:lnTo>
                    <a:lnTo>
                      <a:pt x="748" y="374"/>
                    </a:lnTo>
                    <a:lnTo>
                      <a:pt x="746" y="355"/>
                    </a:lnTo>
                    <a:lnTo>
                      <a:pt x="745" y="336"/>
                    </a:lnTo>
                    <a:lnTo>
                      <a:pt x="743" y="317"/>
                    </a:lnTo>
                    <a:lnTo>
                      <a:pt x="739" y="299"/>
                    </a:lnTo>
                    <a:lnTo>
                      <a:pt x="736" y="281"/>
                    </a:lnTo>
                    <a:lnTo>
                      <a:pt x="730" y="263"/>
                    </a:lnTo>
                    <a:lnTo>
                      <a:pt x="724" y="246"/>
                    </a:lnTo>
                    <a:lnTo>
                      <a:pt x="718" y="229"/>
                    </a:lnTo>
                    <a:lnTo>
                      <a:pt x="710" y="212"/>
                    </a:lnTo>
                    <a:lnTo>
                      <a:pt x="702" y="196"/>
                    </a:lnTo>
                    <a:lnTo>
                      <a:pt x="693" y="180"/>
                    </a:lnTo>
                    <a:lnTo>
                      <a:pt x="683" y="165"/>
                    </a:lnTo>
                    <a:lnTo>
                      <a:pt x="673" y="150"/>
                    </a:lnTo>
                    <a:lnTo>
                      <a:pt x="662" y="137"/>
                    </a:lnTo>
                    <a:lnTo>
                      <a:pt x="650" y="123"/>
                    </a:lnTo>
                    <a:lnTo>
                      <a:pt x="637" y="110"/>
                    </a:lnTo>
                    <a:lnTo>
                      <a:pt x="624" y="98"/>
                    </a:lnTo>
                    <a:lnTo>
                      <a:pt x="611" y="86"/>
                    </a:lnTo>
                    <a:lnTo>
                      <a:pt x="597" y="74"/>
                    </a:lnTo>
                    <a:lnTo>
                      <a:pt x="582" y="64"/>
                    </a:lnTo>
                    <a:lnTo>
                      <a:pt x="567" y="54"/>
                    </a:lnTo>
                    <a:lnTo>
                      <a:pt x="552" y="46"/>
                    </a:lnTo>
                    <a:lnTo>
                      <a:pt x="536" y="37"/>
                    </a:lnTo>
                    <a:lnTo>
                      <a:pt x="519" y="30"/>
                    </a:lnTo>
                    <a:lnTo>
                      <a:pt x="501" y="23"/>
                    </a:lnTo>
                    <a:lnTo>
                      <a:pt x="484" y="17"/>
                    </a:lnTo>
                    <a:lnTo>
                      <a:pt x="466" y="11"/>
                    </a:lnTo>
                    <a:lnTo>
                      <a:pt x="449" y="7"/>
                    </a:lnTo>
                    <a:lnTo>
                      <a:pt x="430" y="4"/>
                    </a:lnTo>
                    <a:lnTo>
                      <a:pt x="412" y="2"/>
                    </a:lnTo>
                    <a:lnTo>
                      <a:pt x="392" y="1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54AFD0A-F45D-40C4-B479-BDDAD4A68D3C}"/>
              </a:ext>
            </a:extLst>
          </p:cNvPr>
          <p:cNvSpPr txBox="1"/>
          <p:nvPr/>
        </p:nvSpPr>
        <p:spPr>
          <a:xfrm>
            <a:off x="766038" y="3948478"/>
            <a:ext cx="21522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Active and Collaborative Learning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FCFF141-1882-42C0-A92B-E56C8FFD9C41}"/>
              </a:ext>
            </a:extLst>
          </p:cNvPr>
          <p:cNvSpPr txBox="1"/>
          <p:nvPr/>
        </p:nvSpPr>
        <p:spPr>
          <a:xfrm>
            <a:off x="3601926" y="3948478"/>
            <a:ext cx="21522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Student Effort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E5180B-55E6-42C7-B437-1A6536857841}"/>
              </a:ext>
            </a:extLst>
          </p:cNvPr>
          <p:cNvSpPr txBox="1"/>
          <p:nvPr/>
        </p:nvSpPr>
        <p:spPr>
          <a:xfrm>
            <a:off x="6437814" y="3948478"/>
            <a:ext cx="215226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Academic Challenge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3F37A7B-6228-4D32-9033-EB6B4A1937A8}"/>
              </a:ext>
            </a:extLst>
          </p:cNvPr>
          <p:cNvSpPr txBox="1"/>
          <p:nvPr/>
        </p:nvSpPr>
        <p:spPr>
          <a:xfrm>
            <a:off x="9273702" y="3948478"/>
            <a:ext cx="21522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Student-Faculty Interaction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012C29-96D4-4B50-BC11-59729518838E}"/>
              </a:ext>
            </a:extLst>
          </p:cNvPr>
          <p:cNvGrpSpPr/>
          <p:nvPr/>
        </p:nvGrpSpPr>
        <p:grpSpPr>
          <a:xfrm>
            <a:off x="3832961" y="4897985"/>
            <a:ext cx="1552574" cy="1367573"/>
            <a:chOff x="10163175" y="6705600"/>
            <a:chExt cx="1552574" cy="15237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8E652B-3727-41A0-9E35-6D7E880F0243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53%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12808F-11F5-4BA0-984E-654EA0D09AD7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SFT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50%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403D16F-1465-4484-9D8A-2E66D68A6828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APT</a:t>
              </a:r>
            </a:p>
            <a:p>
              <a:pPr algn="ctr"/>
              <a:endParaRPr lang="en-US" sz="1100"/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46%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6FEFD09-059D-4BA0-A00B-FECB7194368A}"/>
              </a:ext>
            </a:extLst>
          </p:cNvPr>
          <p:cNvGrpSpPr/>
          <p:nvPr/>
        </p:nvGrpSpPr>
        <p:grpSpPr>
          <a:xfrm>
            <a:off x="1169510" y="4897986"/>
            <a:ext cx="1552574" cy="1367573"/>
            <a:chOff x="10163175" y="6705600"/>
            <a:chExt cx="1552574" cy="15237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12AD3FF-A312-46F9-8A7E-8360FDBE1DEE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53%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D035111-EDB7-4114-9283-00F54CC74032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SFT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51%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1B279EC-7257-4384-8B6B-0D867D3BF5BC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APT</a:t>
              </a:r>
            </a:p>
            <a:p>
              <a:pPr algn="ctr"/>
              <a:endParaRPr lang="en-US" sz="1100"/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45%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1BEDFCA-20CD-4BF4-A87F-9E77F2D42565}"/>
              </a:ext>
            </a:extLst>
          </p:cNvPr>
          <p:cNvGrpSpPr/>
          <p:nvPr/>
        </p:nvGrpSpPr>
        <p:grpSpPr>
          <a:xfrm>
            <a:off x="9693774" y="4897984"/>
            <a:ext cx="1552574" cy="1367573"/>
            <a:chOff x="10163175" y="6705600"/>
            <a:chExt cx="1552574" cy="15237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869CE22-6FFC-492D-8DFF-6DC432722863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54%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C47F503-DB1D-49C2-BFA7-AB89D0F7A32F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SFT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52%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05244CB-84BC-45B1-A062-05A1AA4F62B2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APT</a:t>
              </a:r>
            </a:p>
            <a:p>
              <a:pPr algn="ctr"/>
              <a:endParaRPr lang="en-US" sz="1100"/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46%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61C60EB-07E5-4F83-B179-10D63D163532}"/>
              </a:ext>
            </a:extLst>
          </p:cNvPr>
          <p:cNvGrpSpPr/>
          <p:nvPr/>
        </p:nvGrpSpPr>
        <p:grpSpPr>
          <a:xfrm>
            <a:off x="6948212" y="4897985"/>
            <a:ext cx="1552574" cy="1367573"/>
            <a:chOff x="10163175" y="6705600"/>
            <a:chExt cx="1552574" cy="152372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E2C9931-D1DC-4BE1-934E-F471C72E98C7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53%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A514687-CC7F-49D3-8181-F84C5570C561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SFT</a:t>
              </a:r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 50%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5087911-2D3D-42AB-B05A-75B69E63827A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/>
                <a:t>APT</a:t>
              </a:r>
            </a:p>
            <a:p>
              <a:pPr algn="ctr"/>
              <a:endParaRPr lang="en-US" sz="1100"/>
            </a:p>
            <a:p>
              <a:pPr algn="ctr"/>
              <a:endParaRPr lang="en-US" sz="1100"/>
            </a:p>
            <a:p>
              <a:pPr algn="ctr"/>
              <a:r>
                <a:rPr lang="en-US" sz="1100"/>
                <a:t>46%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44A83D0-7E9D-4CF9-A9F1-1257A3478A6C}"/>
              </a:ext>
            </a:extLst>
          </p:cNvPr>
          <p:cNvSpPr txBox="1"/>
          <p:nvPr/>
        </p:nvSpPr>
        <p:spPr>
          <a:xfrm>
            <a:off x="3357958" y="6538128"/>
            <a:ext cx="54760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/>
              <a:t>Even One Semester CCCSE 2017 National Report</a:t>
            </a:r>
          </a:p>
        </p:txBody>
      </p:sp>
    </p:spTree>
    <p:extLst>
      <p:ext uri="{BB962C8B-B14F-4D97-AF65-F5344CB8AC3E}">
        <p14:creationId xmlns:p14="http://schemas.microsoft.com/office/powerpoint/2010/main" val="328706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B68AB-4C58-47E9-BCAD-CAA30D6A5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46263-C92A-42F8-8D4A-26CF9A3E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Time is the enemy finding: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33A86-7836-4418-93BB-6909D433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000"/>
              <a:t>Too many students need remediation, and too few succeed when they get it. 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/>
              <a:t>Remedial Classes have become the Bermuda Triangle of Higher Education. Most students are lost, and few will ever be seen on graduation day.</a:t>
            </a:r>
          </a:p>
        </p:txBody>
      </p:sp>
    </p:spTree>
    <p:extLst>
      <p:ext uri="{BB962C8B-B14F-4D97-AF65-F5344CB8AC3E}">
        <p14:creationId xmlns:p14="http://schemas.microsoft.com/office/powerpoint/2010/main" val="7204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DB5105-8BEB-49B1-B64B-5533F398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1C498-6FA1-4582-B528-7EEB088504FB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154-87B0-489D-BDD0-4EFADC97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DEEC5-F9E2-4E0F-8F90-399B55F64C47}" type="slidenum">
              <a:rPr lang="en-US" smtClean="0"/>
              <a:t>9</a:t>
            </a:fld>
            <a:endParaRPr lang="en-US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0B7D0AE5-7B26-4662-91E4-B1D498ABF448}"/>
              </a:ext>
            </a:extLst>
          </p:cNvPr>
          <p:cNvSpPr/>
          <p:nvPr/>
        </p:nvSpPr>
        <p:spPr>
          <a:xfrm>
            <a:off x="342900" y="0"/>
            <a:ext cx="762000" cy="899885"/>
          </a:xfrm>
          <a:prstGeom prst="round2SameRect">
            <a:avLst>
              <a:gd name="adj1" fmla="val 0"/>
              <a:gd name="adj2" fmla="val 28068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D6333-D98E-4186-AE0C-57B2FE9D4E6A}"/>
              </a:ext>
            </a:extLst>
          </p:cNvPr>
          <p:cNvSpPr txBox="1"/>
          <p:nvPr/>
        </p:nvSpPr>
        <p:spPr>
          <a:xfrm>
            <a:off x="1262743" y="284333"/>
            <a:ext cx="9666514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endParaRPr lang="en-US" sz="40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Freeform 4404">
            <a:extLst>
              <a:ext uri="{FF2B5EF4-FFF2-40B4-BE49-F238E27FC236}">
                <a16:creationId xmlns:a16="http://schemas.microsoft.com/office/drawing/2014/main" id="{6770442B-0474-4FFC-B9A8-AD93CCBC2E10}"/>
              </a:ext>
            </a:extLst>
          </p:cNvPr>
          <p:cNvSpPr>
            <a:spLocks noEditPoints="1"/>
          </p:cNvSpPr>
          <p:nvPr/>
        </p:nvSpPr>
        <p:spPr bwMode="auto">
          <a:xfrm>
            <a:off x="619919" y="307861"/>
            <a:ext cx="207964" cy="284164"/>
          </a:xfrm>
          <a:custGeom>
            <a:avLst/>
            <a:gdLst>
              <a:gd name="T0" fmla="*/ 337 w 658"/>
              <a:gd name="T1" fmla="*/ 615 h 896"/>
              <a:gd name="T2" fmla="*/ 327 w 658"/>
              <a:gd name="T3" fmla="*/ 613 h 896"/>
              <a:gd name="T4" fmla="*/ 219 w 658"/>
              <a:gd name="T5" fmla="*/ 717 h 896"/>
              <a:gd name="T6" fmla="*/ 106 w 658"/>
              <a:gd name="T7" fmla="*/ 664 h 896"/>
              <a:gd name="T8" fmla="*/ 115 w 658"/>
              <a:gd name="T9" fmla="*/ 619 h 896"/>
              <a:gd name="T10" fmla="*/ 143 w 658"/>
              <a:gd name="T11" fmla="*/ 562 h 896"/>
              <a:gd name="T12" fmla="*/ 203 w 658"/>
              <a:gd name="T13" fmla="*/ 501 h 896"/>
              <a:gd name="T14" fmla="*/ 261 w 658"/>
              <a:gd name="T15" fmla="*/ 473 h 896"/>
              <a:gd name="T16" fmla="*/ 306 w 658"/>
              <a:gd name="T17" fmla="*/ 464 h 896"/>
              <a:gd name="T18" fmla="*/ 352 w 658"/>
              <a:gd name="T19" fmla="*/ 464 h 896"/>
              <a:gd name="T20" fmla="*/ 397 w 658"/>
              <a:gd name="T21" fmla="*/ 473 h 896"/>
              <a:gd name="T22" fmla="*/ 438 w 658"/>
              <a:gd name="T23" fmla="*/ 489 h 896"/>
              <a:gd name="T24" fmla="*/ 489 w 658"/>
              <a:gd name="T25" fmla="*/ 527 h 896"/>
              <a:gd name="T26" fmla="*/ 536 w 658"/>
              <a:gd name="T27" fmla="*/ 599 h 896"/>
              <a:gd name="T28" fmla="*/ 549 w 658"/>
              <a:gd name="T29" fmla="*/ 641 h 896"/>
              <a:gd name="T30" fmla="*/ 554 w 658"/>
              <a:gd name="T31" fmla="*/ 687 h 896"/>
              <a:gd name="T32" fmla="*/ 127 w 658"/>
              <a:gd name="T33" fmla="*/ 308 h 896"/>
              <a:gd name="T34" fmla="*/ 109 w 658"/>
              <a:gd name="T35" fmla="*/ 253 h 896"/>
              <a:gd name="T36" fmla="*/ 105 w 658"/>
              <a:gd name="T37" fmla="*/ 29 h 896"/>
              <a:gd name="T38" fmla="*/ 551 w 658"/>
              <a:gd name="T39" fmla="*/ 238 h 896"/>
              <a:gd name="T40" fmla="*/ 537 w 658"/>
              <a:gd name="T41" fmla="*/ 295 h 896"/>
              <a:gd name="T42" fmla="*/ 643 w 658"/>
              <a:gd name="T43" fmla="*/ 866 h 896"/>
              <a:gd name="T44" fmla="*/ 582 w 658"/>
              <a:gd name="T45" fmla="*/ 666 h 896"/>
              <a:gd name="T46" fmla="*/ 564 w 658"/>
              <a:gd name="T47" fmla="*/ 588 h 896"/>
              <a:gd name="T48" fmla="*/ 526 w 658"/>
              <a:gd name="T49" fmla="*/ 523 h 896"/>
              <a:gd name="T50" fmla="*/ 469 w 658"/>
              <a:gd name="T51" fmla="*/ 473 h 896"/>
              <a:gd name="T52" fmla="*/ 436 w 658"/>
              <a:gd name="T53" fmla="*/ 441 h 896"/>
              <a:gd name="T54" fmla="*/ 504 w 658"/>
              <a:gd name="T55" fmla="*/ 395 h 896"/>
              <a:gd name="T56" fmla="*/ 554 w 658"/>
              <a:gd name="T57" fmla="*/ 333 h 896"/>
              <a:gd name="T58" fmla="*/ 578 w 658"/>
              <a:gd name="T59" fmla="*/ 264 h 896"/>
              <a:gd name="T60" fmla="*/ 584 w 658"/>
              <a:gd name="T61" fmla="*/ 29 h 896"/>
              <a:gd name="T62" fmla="*/ 652 w 658"/>
              <a:gd name="T63" fmla="*/ 27 h 896"/>
              <a:gd name="T64" fmla="*/ 658 w 658"/>
              <a:gd name="T65" fmla="*/ 17 h 896"/>
              <a:gd name="T66" fmla="*/ 655 w 658"/>
              <a:gd name="T67" fmla="*/ 6 h 896"/>
              <a:gd name="T68" fmla="*/ 647 w 658"/>
              <a:gd name="T69" fmla="*/ 0 h 896"/>
              <a:gd name="T70" fmla="*/ 15 w 658"/>
              <a:gd name="T71" fmla="*/ 0 h 896"/>
              <a:gd name="T72" fmla="*/ 5 w 658"/>
              <a:gd name="T73" fmla="*/ 4 h 896"/>
              <a:gd name="T74" fmla="*/ 0 w 658"/>
              <a:gd name="T75" fmla="*/ 14 h 896"/>
              <a:gd name="T76" fmla="*/ 5 w 658"/>
              <a:gd name="T77" fmla="*/ 26 h 896"/>
              <a:gd name="T78" fmla="*/ 15 w 658"/>
              <a:gd name="T79" fmla="*/ 29 h 896"/>
              <a:gd name="T80" fmla="*/ 77 w 658"/>
              <a:gd name="T81" fmla="*/ 245 h 896"/>
              <a:gd name="T82" fmla="*/ 96 w 658"/>
              <a:gd name="T83" fmla="*/ 312 h 896"/>
              <a:gd name="T84" fmla="*/ 137 w 658"/>
              <a:gd name="T85" fmla="*/ 378 h 896"/>
              <a:gd name="T86" fmla="*/ 204 w 658"/>
              <a:gd name="T87" fmla="*/ 431 h 896"/>
              <a:gd name="T88" fmla="*/ 207 w 658"/>
              <a:gd name="T89" fmla="*/ 464 h 896"/>
              <a:gd name="T90" fmla="*/ 146 w 658"/>
              <a:gd name="T91" fmla="*/ 510 h 896"/>
              <a:gd name="T92" fmla="*/ 102 w 658"/>
              <a:gd name="T93" fmla="*/ 572 h 896"/>
              <a:gd name="T94" fmla="*/ 78 w 658"/>
              <a:gd name="T95" fmla="*/ 647 h 896"/>
              <a:gd name="T96" fmla="*/ 75 w 658"/>
              <a:gd name="T97" fmla="*/ 866 h 896"/>
              <a:gd name="T98" fmla="*/ 7 w 658"/>
              <a:gd name="T99" fmla="*/ 870 h 896"/>
              <a:gd name="T100" fmla="*/ 0 w 658"/>
              <a:gd name="T101" fmla="*/ 879 h 896"/>
              <a:gd name="T102" fmla="*/ 2 w 658"/>
              <a:gd name="T103" fmla="*/ 890 h 896"/>
              <a:gd name="T104" fmla="*/ 12 w 658"/>
              <a:gd name="T105" fmla="*/ 896 h 896"/>
              <a:gd name="T106" fmla="*/ 643 w 658"/>
              <a:gd name="T107" fmla="*/ 896 h 896"/>
              <a:gd name="T108" fmla="*/ 654 w 658"/>
              <a:gd name="T109" fmla="*/ 892 h 896"/>
              <a:gd name="T110" fmla="*/ 658 w 658"/>
              <a:gd name="T111" fmla="*/ 881 h 896"/>
              <a:gd name="T112" fmla="*/ 654 w 658"/>
              <a:gd name="T113" fmla="*/ 872 h 896"/>
              <a:gd name="T114" fmla="*/ 643 w 658"/>
              <a:gd name="T115" fmla="*/ 86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8" h="896">
                <a:moveTo>
                  <a:pt x="554" y="717"/>
                </a:moveTo>
                <a:lnTo>
                  <a:pt x="440" y="717"/>
                </a:lnTo>
                <a:lnTo>
                  <a:pt x="340" y="617"/>
                </a:lnTo>
                <a:lnTo>
                  <a:pt x="337" y="615"/>
                </a:lnTo>
                <a:lnTo>
                  <a:pt x="335" y="614"/>
                </a:lnTo>
                <a:lnTo>
                  <a:pt x="332" y="613"/>
                </a:lnTo>
                <a:lnTo>
                  <a:pt x="329" y="613"/>
                </a:lnTo>
                <a:lnTo>
                  <a:pt x="327" y="613"/>
                </a:lnTo>
                <a:lnTo>
                  <a:pt x="323" y="614"/>
                </a:lnTo>
                <a:lnTo>
                  <a:pt x="321" y="615"/>
                </a:lnTo>
                <a:lnTo>
                  <a:pt x="318" y="617"/>
                </a:lnTo>
                <a:lnTo>
                  <a:pt x="219" y="717"/>
                </a:lnTo>
                <a:lnTo>
                  <a:pt x="105" y="717"/>
                </a:lnTo>
                <a:lnTo>
                  <a:pt x="105" y="687"/>
                </a:lnTo>
                <a:lnTo>
                  <a:pt x="105" y="676"/>
                </a:lnTo>
                <a:lnTo>
                  <a:pt x="106" y="664"/>
                </a:lnTo>
                <a:lnTo>
                  <a:pt x="107" y="652"/>
                </a:lnTo>
                <a:lnTo>
                  <a:pt x="109" y="642"/>
                </a:lnTo>
                <a:lnTo>
                  <a:pt x="112" y="630"/>
                </a:lnTo>
                <a:lnTo>
                  <a:pt x="115" y="619"/>
                </a:lnTo>
                <a:lnTo>
                  <a:pt x="118" y="610"/>
                </a:lnTo>
                <a:lnTo>
                  <a:pt x="122" y="599"/>
                </a:lnTo>
                <a:lnTo>
                  <a:pt x="132" y="580"/>
                </a:lnTo>
                <a:lnTo>
                  <a:pt x="143" y="562"/>
                </a:lnTo>
                <a:lnTo>
                  <a:pt x="156" y="543"/>
                </a:lnTo>
                <a:lnTo>
                  <a:pt x="169" y="528"/>
                </a:lnTo>
                <a:lnTo>
                  <a:pt x="185" y="513"/>
                </a:lnTo>
                <a:lnTo>
                  <a:pt x="203" y="501"/>
                </a:lnTo>
                <a:lnTo>
                  <a:pt x="222" y="490"/>
                </a:lnTo>
                <a:lnTo>
                  <a:pt x="241" y="480"/>
                </a:lnTo>
                <a:lnTo>
                  <a:pt x="252" y="476"/>
                </a:lnTo>
                <a:lnTo>
                  <a:pt x="261" y="473"/>
                </a:lnTo>
                <a:lnTo>
                  <a:pt x="272" y="470"/>
                </a:lnTo>
                <a:lnTo>
                  <a:pt x="284" y="467"/>
                </a:lnTo>
                <a:lnTo>
                  <a:pt x="295" y="465"/>
                </a:lnTo>
                <a:lnTo>
                  <a:pt x="306" y="464"/>
                </a:lnTo>
                <a:lnTo>
                  <a:pt x="317" y="463"/>
                </a:lnTo>
                <a:lnTo>
                  <a:pt x="329" y="463"/>
                </a:lnTo>
                <a:lnTo>
                  <a:pt x="341" y="463"/>
                </a:lnTo>
                <a:lnTo>
                  <a:pt x="352" y="464"/>
                </a:lnTo>
                <a:lnTo>
                  <a:pt x="364" y="465"/>
                </a:lnTo>
                <a:lnTo>
                  <a:pt x="376" y="467"/>
                </a:lnTo>
                <a:lnTo>
                  <a:pt x="387" y="470"/>
                </a:lnTo>
                <a:lnTo>
                  <a:pt x="397" y="473"/>
                </a:lnTo>
                <a:lnTo>
                  <a:pt x="408" y="476"/>
                </a:lnTo>
                <a:lnTo>
                  <a:pt x="418" y="480"/>
                </a:lnTo>
                <a:lnTo>
                  <a:pt x="428" y="485"/>
                </a:lnTo>
                <a:lnTo>
                  <a:pt x="438" y="489"/>
                </a:lnTo>
                <a:lnTo>
                  <a:pt x="447" y="494"/>
                </a:lnTo>
                <a:lnTo>
                  <a:pt x="456" y="501"/>
                </a:lnTo>
                <a:lnTo>
                  <a:pt x="473" y="513"/>
                </a:lnTo>
                <a:lnTo>
                  <a:pt x="489" y="527"/>
                </a:lnTo>
                <a:lnTo>
                  <a:pt x="503" y="543"/>
                </a:lnTo>
                <a:lnTo>
                  <a:pt x="516" y="560"/>
                </a:lnTo>
                <a:lnTo>
                  <a:pt x="527" y="579"/>
                </a:lnTo>
                <a:lnTo>
                  <a:pt x="536" y="599"/>
                </a:lnTo>
                <a:lnTo>
                  <a:pt x="540" y="609"/>
                </a:lnTo>
                <a:lnTo>
                  <a:pt x="544" y="619"/>
                </a:lnTo>
                <a:lnTo>
                  <a:pt x="546" y="630"/>
                </a:lnTo>
                <a:lnTo>
                  <a:pt x="549" y="641"/>
                </a:lnTo>
                <a:lnTo>
                  <a:pt x="551" y="652"/>
                </a:lnTo>
                <a:lnTo>
                  <a:pt x="552" y="664"/>
                </a:lnTo>
                <a:lnTo>
                  <a:pt x="554" y="675"/>
                </a:lnTo>
                <a:lnTo>
                  <a:pt x="554" y="687"/>
                </a:lnTo>
                <a:lnTo>
                  <a:pt x="554" y="717"/>
                </a:lnTo>
                <a:close/>
                <a:moveTo>
                  <a:pt x="135" y="321"/>
                </a:moveTo>
                <a:lnTo>
                  <a:pt x="133" y="321"/>
                </a:lnTo>
                <a:lnTo>
                  <a:pt x="127" y="308"/>
                </a:lnTo>
                <a:lnTo>
                  <a:pt x="121" y="295"/>
                </a:lnTo>
                <a:lnTo>
                  <a:pt x="116" y="281"/>
                </a:lnTo>
                <a:lnTo>
                  <a:pt x="113" y="267"/>
                </a:lnTo>
                <a:lnTo>
                  <a:pt x="109" y="253"/>
                </a:lnTo>
                <a:lnTo>
                  <a:pt x="106" y="238"/>
                </a:lnTo>
                <a:lnTo>
                  <a:pt x="105" y="223"/>
                </a:lnTo>
                <a:lnTo>
                  <a:pt x="105" y="208"/>
                </a:lnTo>
                <a:lnTo>
                  <a:pt x="105" y="29"/>
                </a:lnTo>
                <a:lnTo>
                  <a:pt x="554" y="29"/>
                </a:lnTo>
                <a:lnTo>
                  <a:pt x="554" y="208"/>
                </a:lnTo>
                <a:lnTo>
                  <a:pt x="554" y="223"/>
                </a:lnTo>
                <a:lnTo>
                  <a:pt x="551" y="238"/>
                </a:lnTo>
                <a:lnTo>
                  <a:pt x="549" y="253"/>
                </a:lnTo>
                <a:lnTo>
                  <a:pt x="546" y="267"/>
                </a:lnTo>
                <a:lnTo>
                  <a:pt x="542" y="281"/>
                </a:lnTo>
                <a:lnTo>
                  <a:pt x="537" y="295"/>
                </a:lnTo>
                <a:lnTo>
                  <a:pt x="531" y="308"/>
                </a:lnTo>
                <a:lnTo>
                  <a:pt x="525" y="321"/>
                </a:lnTo>
                <a:lnTo>
                  <a:pt x="135" y="321"/>
                </a:lnTo>
                <a:close/>
                <a:moveTo>
                  <a:pt x="643" y="866"/>
                </a:moveTo>
                <a:lnTo>
                  <a:pt x="584" y="866"/>
                </a:lnTo>
                <a:lnTo>
                  <a:pt x="584" y="732"/>
                </a:lnTo>
                <a:lnTo>
                  <a:pt x="584" y="687"/>
                </a:lnTo>
                <a:lnTo>
                  <a:pt x="582" y="666"/>
                </a:lnTo>
                <a:lnTo>
                  <a:pt x="580" y="646"/>
                </a:lnTo>
                <a:lnTo>
                  <a:pt x="576" y="626"/>
                </a:lnTo>
                <a:lnTo>
                  <a:pt x="571" y="606"/>
                </a:lnTo>
                <a:lnTo>
                  <a:pt x="564" y="588"/>
                </a:lnTo>
                <a:lnTo>
                  <a:pt x="557" y="570"/>
                </a:lnTo>
                <a:lnTo>
                  <a:pt x="547" y="554"/>
                </a:lnTo>
                <a:lnTo>
                  <a:pt x="537" y="538"/>
                </a:lnTo>
                <a:lnTo>
                  <a:pt x="526" y="523"/>
                </a:lnTo>
                <a:lnTo>
                  <a:pt x="513" y="509"/>
                </a:lnTo>
                <a:lnTo>
                  <a:pt x="499" y="496"/>
                </a:lnTo>
                <a:lnTo>
                  <a:pt x="485" y="483"/>
                </a:lnTo>
                <a:lnTo>
                  <a:pt x="469" y="473"/>
                </a:lnTo>
                <a:lnTo>
                  <a:pt x="453" y="463"/>
                </a:lnTo>
                <a:lnTo>
                  <a:pt x="435" y="455"/>
                </a:lnTo>
                <a:lnTo>
                  <a:pt x="417" y="448"/>
                </a:lnTo>
                <a:lnTo>
                  <a:pt x="436" y="441"/>
                </a:lnTo>
                <a:lnTo>
                  <a:pt x="455" y="431"/>
                </a:lnTo>
                <a:lnTo>
                  <a:pt x="472" y="420"/>
                </a:lnTo>
                <a:lnTo>
                  <a:pt x="489" y="409"/>
                </a:lnTo>
                <a:lnTo>
                  <a:pt x="504" y="395"/>
                </a:lnTo>
                <a:lnTo>
                  <a:pt x="519" y="381"/>
                </a:lnTo>
                <a:lnTo>
                  <a:pt x="532" y="365"/>
                </a:lnTo>
                <a:lnTo>
                  <a:pt x="544" y="348"/>
                </a:lnTo>
                <a:lnTo>
                  <a:pt x="554" y="333"/>
                </a:lnTo>
                <a:lnTo>
                  <a:pt x="561" y="317"/>
                </a:lnTo>
                <a:lnTo>
                  <a:pt x="567" y="299"/>
                </a:lnTo>
                <a:lnTo>
                  <a:pt x="573" y="282"/>
                </a:lnTo>
                <a:lnTo>
                  <a:pt x="578" y="264"/>
                </a:lnTo>
                <a:lnTo>
                  <a:pt x="580" y="246"/>
                </a:lnTo>
                <a:lnTo>
                  <a:pt x="582" y="228"/>
                </a:lnTo>
                <a:lnTo>
                  <a:pt x="584" y="208"/>
                </a:lnTo>
                <a:lnTo>
                  <a:pt x="584" y="29"/>
                </a:lnTo>
                <a:lnTo>
                  <a:pt x="643" y="29"/>
                </a:lnTo>
                <a:lnTo>
                  <a:pt x="647" y="29"/>
                </a:lnTo>
                <a:lnTo>
                  <a:pt x="649" y="28"/>
                </a:lnTo>
                <a:lnTo>
                  <a:pt x="652" y="27"/>
                </a:lnTo>
                <a:lnTo>
                  <a:pt x="654" y="26"/>
                </a:lnTo>
                <a:lnTo>
                  <a:pt x="655" y="23"/>
                </a:lnTo>
                <a:lnTo>
                  <a:pt x="657" y="20"/>
                </a:lnTo>
                <a:lnTo>
                  <a:pt x="658" y="17"/>
                </a:lnTo>
                <a:lnTo>
                  <a:pt x="658" y="14"/>
                </a:lnTo>
                <a:lnTo>
                  <a:pt x="658" y="12"/>
                </a:lnTo>
                <a:lnTo>
                  <a:pt x="657" y="8"/>
                </a:lnTo>
                <a:lnTo>
                  <a:pt x="655" y="6"/>
                </a:lnTo>
                <a:lnTo>
                  <a:pt x="654" y="4"/>
                </a:lnTo>
                <a:lnTo>
                  <a:pt x="652" y="2"/>
                </a:lnTo>
                <a:lnTo>
                  <a:pt x="649" y="1"/>
                </a:lnTo>
                <a:lnTo>
                  <a:pt x="647" y="0"/>
                </a:lnTo>
                <a:lnTo>
                  <a:pt x="643" y="0"/>
                </a:lnTo>
                <a:lnTo>
                  <a:pt x="569" y="0"/>
                </a:lnTo>
                <a:lnTo>
                  <a:pt x="90" y="0"/>
                </a:lnTo>
                <a:lnTo>
                  <a:pt x="15" y="0"/>
                </a:lnTo>
                <a:lnTo>
                  <a:pt x="12" y="0"/>
                </a:lnTo>
                <a:lnTo>
                  <a:pt x="9" y="1"/>
                </a:lnTo>
                <a:lnTo>
                  <a:pt x="7" y="2"/>
                </a:lnTo>
                <a:lnTo>
                  <a:pt x="5" y="4"/>
                </a:lnTo>
                <a:lnTo>
                  <a:pt x="2" y="6"/>
                </a:lnTo>
                <a:lnTo>
                  <a:pt x="1" y="8"/>
                </a:lnTo>
                <a:lnTo>
                  <a:pt x="0" y="12"/>
                </a:lnTo>
                <a:lnTo>
                  <a:pt x="0" y="14"/>
                </a:lnTo>
                <a:lnTo>
                  <a:pt x="0" y="17"/>
                </a:lnTo>
                <a:lnTo>
                  <a:pt x="1" y="20"/>
                </a:lnTo>
                <a:lnTo>
                  <a:pt x="2" y="23"/>
                </a:lnTo>
                <a:lnTo>
                  <a:pt x="5" y="26"/>
                </a:lnTo>
                <a:lnTo>
                  <a:pt x="7" y="27"/>
                </a:lnTo>
                <a:lnTo>
                  <a:pt x="9" y="28"/>
                </a:lnTo>
                <a:lnTo>
                  <a:pt x="12" y="29"/>
                </a:lnTo>
                <a:lnTo>
                  <a:pt x="15" y="29"/>
                </a:lnTo>
                <a:lnTo>
                  <a:pt x="75" y="29"/>
                </a:lnTo>
                <a:lnTo>
                  <a:pt x="75" y="208"/>
                </a:lnTo>
                <a:lnTo>
                  <a:pt x="75" y="227"/>
                </a:lnTo>
                <a:lnTo>
                  <a:pt x="77" y="245"/>
                </a:lnTo>
                <a:lnTo>
                  <a:pt x="81" y="263"/>
                </a:lnTo>
                <a:lnTo>
                  <a:pt x="85" y="280"/>
                </a:lnTo>
                <a:lnTo>
                  <a:pt x="89" y="296"/>
                </a:lnTo>
                <a:lnTo>
                  <a:pt x="96" y="312"/>
                </a:lnTo>
                <a:lnTo>
                  <a:pt x="103" y="328"/>
                </a:lnTo>
                <a:lnTo>
                  <a:pt x="112" y="343"/>
                </a:lnTo>
                <a:lnTo>
                  <a:pt x="124" y="361"/>
                </a:lnTo>
                <a:lnTo>
                  <a:pt x="137" y="378"/>
                </a:lnTo>
                <a:lnTo>
                  <a:pt x="152" y="394"/>
                </a:lnTo>
                <a:lnTo>
                  <a:pt x="168" y="407"/>
                </a:lnTo>
                <a:lnTo>
                  <a:pt x="185" y="420"/>
                </a:lnTo>
                <a:lnTo>
                  <a:pt x="204" y="431"/>
                </a:lnTo>
                <a:lnTo>
                  <a:pt x="222" y="441"/>
                </a:lnTo>
                <a:lnTo>
                  <a:pt x="242" y="448"/>
                </a:lnTo>
                <a:lnTo>
                  <a:pt x="224" y="456"/>
                </a:lnTo>
                <a:lnTo>
                  <a:pt x="207" y="464"/>
                </a:lnTo>
                <a:lnTo>
                  <a:pt x="190" y="474"/>
                </a:lnTo>
                <a:lnTo>
                  <a:pt x="175" y="485"/>
                </a:lnTo>
                <a:lnTo>
                  <a:pt x="160" y="497"/>
                </a:lnTo>
                <a:lnTo>
                  <a:pt x="146" y="510"/>
                </a:lnTo>
                <a:lnTo>
                  <a:pt x="133" y="524"/>
                </a:lnTo>
                <a:lnTo>
                  <a:pt x="121" y="539"/>
                </a:lnTo>
                <a:lnTo>
                  <a:pt x="112" y="555"/>
                </a:lnTo>
                <a:lnTo>
                  <a:pt x="102" y="572"/>
                </a:lnTo>
                <a:lnTo>
                  <a:pt x="93" y="589"/>
                </a:lnTo>
                <a:lnTo>
                  <a:pt x="87" y="609"/>
                </a:lnTo>
                <a:lnTo>
                  <a:pt x="82" y="627"/>
                </a:lnTo>
                <a:lnTo>
                  <a:pt x="78" y="647"/>
                </a:lnTo>
                <a:lnTo>
                  <a:pt x="76" y="666"/>
                </a:lnTo>
                <a:lnTo>
                  <a:pt x="75" y="687"/>
                </a:lnTo>
                <a:lnTo>
                  <a:pt x="75" y="732"/>
                </a:lnTo>
                <a:lnTo>
                  <a:pt x="75" y="866"/>
                </a:lnTo>
                <a:lnTo>
                  <a:pt x="15" y="866"/>
                </a:lnTo>
                <a:lnTo>
                  <a:pt x="12" y="866"/>
                </a:lnTo>
                <a:lnTo>
                  <a:pt x="9" y="868"/>
                </a:lnTo>
                <a:lnTo>
                  <a:pt x="7" y="870"/>
                </a:lnTo>
                <a:lnTo>
                  <a:pt x="5" y="872"/>
                </a:lnTo>
                <a:lnTo>
                  <a:pt x="2" y="874"/>
                </a:lnTo>
                <a:lnTo>
                  <a:pt x="1" y="876"/>
                </a:lnTo>
                <a:lnTo>
                  <a:pt x="0" y="879"/>
                </a:lnTo>
                <a:lnTo>
                  <a:pt x="0" y="881"/>
                </a:lnTo>
                <a:lnTo>
                  <a:pt x="0" y="885"/>
                </a:lnTo>
                <a:lnTo>
                  <a:pt x="1" y="888"/>
                </a:lnTo>
                <a:lnTo>
                  <a:pt x="2" y="890"/>
                </a:lnTo>
                <a:lnTo>
                  <a:pt x="5" y="892"/>
                </a:lnTo>
                <a:lnTo>
                  <a:pt x="7" y="894"/>
                </a:lnTo>
                <a:lnTo>
                  <a:pt x="9" y="895"/>
                </a:lnTo>
                <a:lnTo>
                  <a:pt x="12" y="896"/>
                </a:lnTo>
                <a:lnTo>
                  <a:pt x="15" y="896"/>
                </a:lnTo>
                <a:lnTo>
                  <a:pt x="90" y="896"/>
                </a:lnTo>
                <a:lnTo>
                  <a:pt x="569" y="896"/>
                </a:lnTo>
                <a:lnTo>
                  <a:pt x="643" y="896"/>
                </a:lnTo>
                <a:lnTo>
                  <a:pt x="647" y="896"/>
                </a:lnTo>
                <a:lnTo>
                  <a:pt x="649" y="895"/>
                </a:lnTo>
                <a:lnTo>
                  <a:pt x="652" y="894"/>
                </a:lnTo>
                <a:lnTo>
                  <a:pt x="654" y="892"/>
                </a:lnTo>
                <a:lnTo>
                  <a:pt x="655" y="890"/>
                </a:lnTo>
                <a:lnTo>
                  <a:pt x="657" y="888"/>
                </a:lnTo>
                <a:lnTo>
                  <a:pt x="658" y="885"/>
                </a:lnTo>
                <a:lnTo>
                  <a:pt x="658" y="881"/>
                </a:lnTo>
                <a:lnTo>
                  <a:pt x="658" y="879"/>
                </a:lnTo>
                <a:lnTo>
                  <a:pt x="657" y="876"/>
                </a:lnTo>
                <a:lnTo>
                  <a:pt x="655" y="874"/>
                </a:lnTo>
                <a:lnTo>
                  <a:pt x="654" y="872"/>
                </a:lnTo>
                <a:lnTo>
                  <a:pt x="652" y="870"/>
                </a:lnTo>
                <a:lnTo>
                  <a:pt x="649" y="868"/>
                </a:lnTo>
                <a:lnTo>
                  <a:pt x="647" y="866"/>
                </a:lnTo>
                <a:lnTo>
                  <a:pt x="643" y="8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EABD8-9D9D-43DD-AF13-9C7AA5C3DAD7}"/>
              </a:ext>
            </a:extLst>
          </p:cNvPr>
          <p:cNvSpPr/>
          <p:nvPr/>
        </p:nvSpPr>
        <p:spPr>
          <a:xfrm>
            <a:off x="552450" y="2393950"/>
            <a:ext cx="3028950" cy="377507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663432-8E67-4E6F-8D40-75996FCE5313}"/>
              </a:ext>
            </a:extLst>
          </p:cNvPr>
          <p:cNvSpPr/>
          <p:nvPr/>
        </p:nvSpPr>
        <p:spPr>
          <a:xfrm>
            <a:off x="8679289" y="2393950"/>
            <a:ext cx="3028950" cy="3775074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1D3A9AAA-0A0C-44BC-AA12-1B48922EC9C6}"/>
              </a:ext>
            </a:extLst>
          </p:cNvPr>
          <p:cNvSpPr/>
          <p:nvPr/>
        </p:nvSpPr>
        <p:spPr>
          <a:xfrm>
            <a:off x="552450" y="1222375"/>
            <a:ext cx="3028950" cy="1047750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Associates</a:t>
            </a:r>
          </a:p>
        </p:txBody>
      </p:sp>
      <p:sp>
        <p:nvSpPr>
          <p:cNvPr id="58" name="Rectangle: Top Corners Rounded 57">
            <a:extLst>
              <a:ext uri="{FF2B5EF4-FFF2-40B4-BE49-F238E27FC236}">
                <a16:creationId xmlns:a16="http://schemas.microsoft.com/office/drawing/2014/main" id="{A5B6D196-2977-4DA9-B3B2-8A4C3A620428}"/>
              </a:ext>
            </a:extLst>
          </p:cNvPr>
          <p:cNvSpPr/>
          <p:nvPr/>
        </p:nvSpPr>
        <p:spPr>
          <a:xfrm>
            <a:off x="8610600" y="1222375"/>
            <a:ext cx="3028950" cy="1047750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+mj-lt"/>
              </a:rPr>
              <a:t>Bachelor’s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E12E60-6B56-4D78-9CF6-68DA809B1D9F}"/>
              </a:ext>
            </a:extLst>
          </p:cNvPr>
          <p:cNvSpPr/>
          <p:nvPr/>
        </p:nvSpPr>
        <p:spPr>
          <a:xfrm>
            <a:off x="1643062" y="2517775"/>
            <a:ext cx="847725" cy="84772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EEB9A46-CC0F-407E-8ECC-F6421FA83005}"/>
              </a:ext>
            </a:extLst>
          </p:cNvPr>
          <p:cNvSpPr/>
          <p:nvPr/>
        </p:nvSpPr>
        <p:spPr>
          <a:xfrm>
            <a:off x="9701213" y="2517775"/>
            <a:ext cx="847725" cy="847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CED19F4-329E-4634-BA0F-2E0DF408945E}"/>
              </a:ext>
            </a:extLst>
          </p:cNvPr>
          <p:cNvSpPr txBox="1"/>
          <p:nvPr/>
        </p:nvSpPr>
        <p:spPr>
          <a:xfrm>
            <a:off x="733423" y="3861137"/>
            <a:ext cx="2667002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50.1% of those seeking an associate degree requires remediation.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7DE54D-2216-4EB7-8688-D6D09350AE66}"/>
              </a:ext>
            </a:extLst>
          </p:cNvPr>
          <p:cNvSpPr txBox="1"/>
          <p:nvPr/>
        </p:nvSpPr>
        <p:spPr>
          <a:xfrm>
            <a:off x="8791574" y="3861137"/>
            <a:ext cx="2667002" cy="6463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20.7 % of those seeking a bachelor’s degree requires remediation.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B51638-2CF2-4481-AFF3-AC4D2F6A44C1}"/>
              </a:ext>
            </a:extLst>
          </p:cNvPr>
          <p:cNvGrpSpPr/>
          <p:nvPr/>
        </p:nvGrpSpPr>
        <p:grpSpPr>
          <a:xfrm>
            <a:off x="972459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73" name="Freeform 3579">
              <a:extLst>
                <a:ext uri="{FF2B5EF4-FFF2-40B4-BE49-F238E27FC236}">
                  <a16:creationId xmlns:a16="http://schemas.microsoft.com/office/drawing/2014/main" id="{96729805-909B-4DDF-B896-594440146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583">
              <a:extLst>
                <a:ext uri="{FF2B5EF4-FFF2-40B4-BE49-F238E27FC236}">
                  <a16:creationId xmlns:a16="http://schemas.microsoft.com/office/drawing/2014/main" id="{4CDB9FC1-DD50-4D03-AE3D-6D81DDF3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B18941A-BB2F-4AE8-9DAE-38DA5DA55B6F}"/>
              </a:ext>
            </a:extLst>
          </p:cNvPr>
          <p:cNvGrpSpPr/>
          <p:nvPr/>
        </p:nvGrpSpPr>
        <p:grpSpPr>
          <a:xfrm>
            <a:off x="1205090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78" name="Freeform 3579">
              <a:extLst>
                <a:ext uri="{FF2B5EF4-FFF2-40B4-BE49-F238E27FC236}">
                  <a16:creationId xmlns:a16="http://schemas.microsoft.com/office/drawing/2014/main" id="{A4C555AB-0FFD-44F9-B46B-7FF2D2D30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583">
              <a:extLst>
                <a:ext uri="{FF2B5EF4-FFF2-40B4-BE49-F238E27FC236}">
                  <a16:creationId xmlns:a16="http://schemas.microsoft.com/office/drawing/2014/main" id="{2364D639-D4FE-4325-9E3C-1BAAA0F50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24033DE-1CAA-4428-986F-187DCD62304B}"/>
              </a:ext>
            </a:extLst>
          </p:cNvPr>
          <p:cNvGrpSpPr/>
          <p:nvPr/>
        </p:nvGrpSpPr>
        <p:grpSpPr>
          <a:xfrm>
            <a:off x="1437721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81" name="Freeform 3579">
              <a:extLst>
                <a:ext uri="{FF2B5EF4-FFF2-40B4-BE49-F238E27FC236}">
                  <a16:creationId xmlns:a16="http://schemas.microsoft.com/office/drawing/2014/main" id="{6FE06B7B-0780-41F5-95C9-BFA51C8A4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583">
              <a:extLst>
                <a:ext uri="{FF2B5EF4-FFF2-40B4-BE49-F238E27FC236}">
                  <a16:creationId xmlns:a16="http://schemas.microsoft.com/office/drawing/2014/main" id="{9B9E8E37-45C2-42DA-8039-B7EC1D7C0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751E15C-DC32-4E80-9770-ECE8462A8EFE}"/>
              </a:ext>
            </a:extLst>
          </p:cNvPr>
          <p:cNvGrpSpPr/>
          <p:nvPr/>
        </p:nvGrpSpPr>
        <p:grpSpPr>
          <a:xfrm>
            <a:off x="1670352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84" name="Freeform 3579">
              <a:extLst>
                <a:ext uri="{FF2B5EF4-FFF2-40B4-BE49-F238E27FC236}">
                  <a16:creationId xmlns:a16="http://schemas.microsoft.com/office/drawing/2014/main" id="{B831CA74-A177-4111-B323-BB618C00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583">
              <a:extLst>
                <a:ext uri="{FF2B5EF4-FFF2-40B4-BE49-F238E27FC236}">
                  <a16:creationId xmlns:a16="http://schemas.microsoft.com/office/drawing/2014/main" id="{C06E9CBE-D71B-4AB7-A5CD-82660804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B6976A7-993D-4A8A-B6CA-407E2CC623C1}"/>
              </a:ext>
            </a:extLst>
          </p:cNvPr>
          <p:cNvGrpSpPr/>
          <p:nvPr/>
        </p:nvGrpSpPr>
        <p:grpSpPr>
          <a:xfrm>
            <a:off x="1902983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87" name="Freeform 3579">
              <a:extLst>
                <a:ext uri="{FF2B5EF4-FFF2-40B4-BE49-F238E27FC236}">
                  <a16:creationId xmlns:a16="http://schemas.microsoft.com/office/drawing/2014/main" id="{2405847B-9256-4D75-AD0E-C0F34A222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583">
              <a:extLst>
                <a:ext uri="{FF2B5EF4-FFF2-40B4-BE49-F238E27FC236}">
                  <a16:creationId xmlns:a16="http://schemas.microsoft.com/office/drawing/2014/main" id="{4FC4CEE0-300B-47FD-B110-0EFC8DD93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69F9C1C-1436-4C63-80D3-3D4FFD240504}"/>
              </a:ext>
            </a:extLst>
          </p:cNvPr>
          <p:cNvGrpSpPr/>
          <p:nvPr/>
        </p:nvGrpSpPr>
        <p:grpSpPr>
          <a:xfrm>
            <a:off x="2135614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90" name="Freeform 3579">
              <a:extLst>
                <a:ext uri="{FF2B5EF4-FFF2-40B4-BE49-F238E27FC236}">
                  <a16:creationId xmlns:a16="http://schemas.microsoft.com/office/drawing/2014/main" id="{FBD8EAD7-6EFF-48A0-96B3-AB793B411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583">
              <a:extLst>
                <a:ext uri="{FF2B5EF4-FFF2-40B4-BE49-F238E27FC236}">
                  <a16:creationId xmlns:a16="http://schemas.microsoft.com/office/drawing/2014/main" id="{CE6228EC-4148-4499-9ECF-5CB2B92F3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09DADC8-ED3D-4D7B-82D1-CC9ADDFA2AB1}"/>
              </a:ext>
            </a:extLst>
          </p:cNvPr>
          <p:cNvGrpSpPr/>
          <p:nvPr/>
        </p:nvGrpSpPr>
        <p:grpSpPr>
          <a:xfrm>
            <a:off x="2368245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93" name="Freeform 3579">
              <a:extLst>
                <a:ext uri="{FF2B5EF4-FFF2-40B4-BE49-F238E27FC236}">
                  <a16:creationId xmlns:a16="http://schemas.microsoft.com/office/drawing/2014/main" id="{AFD41CB8-293F-4158-821A-4385E998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583">
              <a:extLst>
                <a:ext uri="{FF2B5EF4-FFF2-40B4-BE49-F238E27FC236}">
                  <a16:creationId xmlns:a16="http://schemas.microsoft.com/office/drawing/2014/main" id="{171C8D67-C342-4F20-9602-7DC70DAA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86629C4-6FDF-43A9-8630-8853B5473F54}"/>
              </a:ext>
            </a:extLst>
          </p:cNvPr>
          <p:cNvGrpSpPr/>
          <p:nvPr/>
        </p:nvGrpSpPr>
        <p:grpSpPr>
          <a:xfrm>
            <a:off x="2600876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96" name="Freeform 3579">
              <a:extLst>
                <a:ext uri="{FF2B5EF4-FFF2-40B4-BE49-F238E27FC236}">
                  <a16:creationId xmlns:a16="http://schemas.microsoft.com/office/drawing/2014/main" id="{94C3E94D-42CF-4CF2-BFC1-D5CEE87EB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583">
              <a:extLst>
                <a:ext uri="{FF2B5EF4-FFF2-40B4-BE49-F238E27FC236}">
                  <a16:creationId xmlns:a16="http://schemas.microsoft.com/office/drawing/2014/main" id="{E3BE1FAB-8937-4729-BADD-27341713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D31BEE1-F9B1-4943-8805-A2FDBD6BEC7A}"/>
              </a:ext>
            </a:extLst>
          </p:cNvPr>
          <p:cNvGrpSpPr/>
          <p:nvPr/>
        </p:nvGrpSpPr>
        <p:grpSpPr>
          <a:xfrm>
            <a:off x="2833507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99" name="Freeform 3579">
              <a:extLst>
                <a:ext uri="{FF2B5EF4-FFF2-40B4-BE49-F238E27FC236}">
                  <a16:creationId xmlns:a16="http://schemas.microsoft.com/office/drawing/2014/main" id="{1E0BCB4D-3080-4B29-90CC-7C6CF5B3B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583">
              <a:extLst>
                <a:ext uri="{FF2B5EF4-FFF2-40B4-BE49-F238E27FC236}">
                  <a16:creationId xmlns:a16="http://schemas.microsoft.com/office/drawing/2014/main" id="{1143F4C4-B0E1-4586-8C13-F4F078E1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3EC7E6-04FF-4F9A-9C04-1E1E034431C4}"/>
              </a:ext>
            </a:extLst>
          </p:cNvPr>
          <p:cNvGrpSpPr/>
          <p:nvPr/>
        </p:nvGrpSpPr>
        <p:grpSpPr>
          <a:xfrm>
            <a:off x="3066141" y="4961780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102" name="Freeform 3579">
              <a:extLst>
                <a:ext uri="{FF2B5EF4-FFF2-40B4-BE49-F238E27FC236}">
                  <a16:creationId xmlns:a16="http://schemas.microsoft.com/office/drawing/2014/main" id="{FC57EF6B-4160-4759-A64C-427145CE5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583">
              <a:extLst>
                <a:ext uri="{FF2B5EF4-FFF2-40B4-BE49-F238E27FC236}">
                  <a16:creationId xmlns:a16="http://schemas.microsoft.com/office/drawing/2014/main" id="{A0E8316F-7FF0-407D-9971-ABDB097C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C6AAD90-782F-4933-910B-4CD076D63BDF}"/>
              </a:ext>
            </a:extLst>
          </p:cNvPr>
          <p:cNvGrpSpPr/>
          <p:nvPr/>
        </p:nvGrpSpPr>
        <p:grpSpPr>
          <a:xfrm>
            <a:off x="972459" y="5322143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133" name="Freeform 3579">
              <a:extLst>
                <a:ext uri="{FF2B5EF4-FFF2-40B4-BE49-F238E27FC236}">
                  <a16:creationId xmlns:a16="http://schemas.microsoft.com/office/drawing/2014/main" id="{650F9BBF-070E-4D78-B2C6-CFC386A8D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83">
              <a:extLst>
                <a:ext uri="{FF2B5EF4-FFF2-40B4-BE49-F238E27FC236}">
                  <a16:creationId xmlns:a16="http://schemas.microsoft.com/office/drawing/2014/main" id="{E2BF7918-4104-4D4F-B62C-3E14F5B90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EF94C44-0634-484F-80E4-A9113EF4AC7B}"/>
              </a:ext>
            </a:extLst>
          </p:cNvPr>
          <p:cNvGrpSpPr/>
          <p:nvPr/>
        </p:nvGrpSpPr>
        <p:grpSpPr>
          <a:xfrm>
            <a:off x="1205090" y="5322143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131" name="Freeform 3579">
              <a:extLst>
                <a:ext uri="{FF2B5EF4-FFF2-40B4-BE49-F238E27FC236}">
                  <a16:creationId xmlns:a16="http://schemas.microsoft.com/office/drawing/2014/main" id="{6F46E06F-5662-41B1-837D-817AF2DC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583">
              <a:extLst>
                <a:ext uri="{FF2B5EF4-FFF2-40B4-BE49-F238E27FC236}">
                  <a16:creationId xmlns:a16="http://schemas.microsoft.com/office/drawing/2014/main" id="{4897E078-6EFB-4B81-BC78-E6D3F48F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96D55CC-5A8D-4674-9FEF-2D2EA364A7CB}"/>
              </a:ext>
            </a:extLst>
          </p:cNvPr>
          <p:cNvGrpSpPr/>
          <p:nvPr/>
        </p:nvGrpSpPr>
        <p:grpSpPr>
          <a:xfrm>
            <a:off x="1437721" y="5322143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129" name="Freeform 3579">
              <a:extLst>
                <a:ext uri="{FF2B5EF4-FFF2-40B4-BE49-F238E27FC236}">
                  <a16:creationId xmlns:a16="http://schemas.microsoft.com/office/drawing/2014/main" id="{2DAB4CBD-18CE-41E2-B628-3001F7B1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583">
              <a:extLst>
                <a:ext uri="{FF2B5EF4-FFF2-40B4-BE49-F238E27FC236}">
                  <a16:creationId xmlns:a16="http://schemas.microsoft.com/office/drawing/2014/main" id="{ED8794A5-A298-4CC7-8E59-DBF94704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0719D7-25C7-4B9A-AA3D-B3E46EED4A23}"/>
              </a:ext>
            </a:extLst>
          </p:cNvPr>
          <p:cNvGrpSpPr/>
          <p:nvPr/>
        </p:nvGrpSpPr>
        <p:grpSpPr>
          <a:xfrm>
            <a:off x="1670352" y="5322143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127" name="Freeform 3579">
              <a:extLst>
                <a:ext uri="{FF2B5EF4-FFF2-40B4-BE49-F238E27FC236}">
                  <a16:creationId xmlns:a16="http://schemas.microsoft.com/office/drawing/2014/main" id="{1CE1126C-9B7F-4AA3-A072-28399E268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583">
              <a:extLst>
                <a:ext uri="{FF2B5EF4-FFF2-40B4-BE49-F238E27FC236}">
                  <a16:creationId xmlns:a16="http://schemas.microsoft.com/office/drawing/2014/main" id="{A4313B26-2072-4E03-8B0B-A35FE9B0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4A9EC82-AD80-4258-B89E-A144222BC002}"/>
              </a:ext>
            </a:extLst>
          </p:cNvPr>
          <p:cNvGrpSpPr/>
          <p:nvPr/>
        </p:nvGrpSpPr>
        <p:grpSpPr>
          <a:xfrm>
            <a:off x="1902983" y="5322143"/>
            <a:ext cx="95250" cy="247650"/>
            <a:chOff x="4857749" y="248896"/>
            <a:chExt cx="95250" cy="247650"/>
          </a:xfrm>
          <a:solidFill>
            <a:schemeClr val="tx2"/>
          </a:solidFill>
        </p:grpSpPr>
        <p:sp>
          <p:nvSpPr>
            <p:cNvPr id="125" name="Freeform 3579">
              <a:extLst>
                <a:ext uri="{FF2B5EF4-FFF2-40B4-BE49-F238E27FC236}">
                  <a16:creationId xmlns:a16="http://schemas.microsoft.com/office/drawing/2014/main" id="{1DCD0C71-F9C9-4FCC-9AE2-1824ACB37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583">
              <a:extLst>
                <a:ext uri="{FF2B5EF4-FFF2-40B4-BE49-F238E27FC236}">
                  <a16:creationId xmlns:a16="http://schemas.microsoft.com/office/drawing/2014/main" id="{44914602-41A6-43EC-92AE-7B84DA20E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09F5543-5F3D-4BD4-92F9-0D163DF03D81}"/>
              </a:ext>
            </a:extLst>
          </p:cNvPr>
          <p:cNvGrpSpPr/>
          <p:nvPr/>
        </p:nvGrpSpPr>
        <p:grpSpPr>
          <a:xfrm>
            <a:off x="2135614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3" name="Freeform 3579">
              <a:extLst>
                <a:ext uri="{FF2B5EF4-FFF2-40B4-BE49-F238E27FC236}">
                  <a16:creationId xmlns:a16="http://schemas.microsoft.com/office/drawing/2014/main" id="{CB0CECC0-B38A-4E36-9DA9-15C5118A3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583">
              <a:extLst>
                <a:ext uri="{FF2B5EF4-FFF2-40B4-BE49-F238E27FC236}">
                  <a16:creationId xmlns:a16="http://schemas.microsoft.com/office/drawing/2014/main" id="{D3773DA2-0240-47FF-94A4-3FE40291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A069307-6507-47B4-9034-3DDD6B6B55CF}"/>
              </a:ext>
            </a:extLst>
          </p:cNvPr>
          <p:cNvGrpSpPr/>
          <p:nvPr/>
        </p:nvGrpSpPr>
        <p:grpSpPr>
          <a:xfrm>
            <a:off x="2368245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21" name="Freeform 3579">
              <a:extLst>
                <a:ext uri="{FF2B5EF4-FFF2-40B4-BE49-F238E27FC236}">
                  <a16:creationId xmlns:a16="http://schemas.microsoft.com/office/drawing/2014/main" id="{57F7A996-7355-41AF-9B3A-327F3F97E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583">
              <a:extLst>
                <a:ext uri="{FF2B5EF4-FFF2-40B4-BE49-F238E27FC236}">
                  <a16:creationId xmlns:a16="http://schemas.microsoft.com/office/drawing/2014/main" id="{E2FB2C8F-9FE5-48EB-AE0F-6A7E50FF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6166D4D-5AFD-43AA-BC4A-EED9A44DC571}"/>
              </a:ext>
            </a:extLst>
          </p:cNvPr>
          <p:cNvGrpSpPr/>
          <p:nvPr/>
        </p:nvGrpSpPr>
        <p:grpSpPr>
          <a:xfrm>
            <a:off x="2600876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19" name="Freeform 3579">
              <a:extLst>
                <a:ext uri="{FF2B5EF4-FFF2-40B4-BE49-F238E27FC236}">
                  <a16:creationId xmlns:a16="http://schemas.microsoft.com/office/drawing/2014/main" id="{F05E67F0-E407-4291-8A62-ADCA5767F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583">
              <a:extLst>
                <a:ext uri="{FF2B5EF4-FFF2-40B4-BE49-F238E27FC236}">
                  <a16:creationId xmlns:a16="http://schemas.microsoft.com/office/drawing/2014/main" id="{25AE7FA4-615F-4F4A-8EC2-481867A6F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C961923-BD4E-4331-A7B8-A30CD8078307}"/>
              </a:ext>
            </a:extLst>
          </p:cNvPr>
          <p:cNvGrpSpPr/>
          <p:nvPr/>
        </p:nvGrpSpPr>
        <p:grpSpPr>
          <a:xfrm>
            <a:off x="2833507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17" name="Freeform 3579">
              <a:extLst>
                <a:ext uri="{FF2B5EF4-FFF2-40B4-BE49-F238E27FC236}">
                  <a16:creationId xmlns:a16="http://schemas.microsoft.com/office/drawing/2014/main" id="{7B0F354F-66DB-4E95-9AD0-82B106DB2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583">
              <a:extLst>
                <a:ext uri="{FF2B5EF4-FFF2-40B4-BE49-F238E27FC236}">
                  <a16:creationId xmlns:a16="http://schemas.microsoft.com/office/drawing/2014/main" id="{79B8A7DC-F156-4EE4-9DD5-A4359637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8ED9BA7-6B2D-4406-8B80-5106EBEF09EF}"/>
              </a:ext>
            </a:extLst>
          </p:cNvPr>
          <p:cNvGrpSpPr/>
          <p:nvPr/>
        </p:nvGrpSpPr>
        <p:grpSpPr>
          <a:xfrm>
            <a:off x="306614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15" name="Freeform 3579">
              <a:extLst>
                <a:ext uri="{FF2B5EF4-FFF2-40B4-BE49-F238E27FC236}">
                  <a16:creationId xmlns:a16="http://schemas.microsoft.com/office/drawing/2014/main" id="{7EE8B242-6766-4238-9D2E-962DC19C1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583">
              <a:extLst>
                <a:ext uri="{FF2B5EF4-FFF2-40B4-BE49-F238E27FC236}">
                  <a16:creationId xmlns:a16="http://schemas.microsoft.com/office/drawing/2014/main" id="{FC56EAFD-4323-402D-980A-445B27031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D5325E-E453-4681-B877-4BB73AD2F7E9}"/>
              </a:ext>
            </a:extLst>
          </p:cNvPr>
          <p:cNvGrpSpPr/>
          <p:nvPr/>
        </p:nvGrpSpPr>
        <p:grpSpPr>
          <a:xfrm>
            <a:off x="972459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64" name="Freeform 3579">
              <a:extLst>
                <a:ext uri="{FF2B5EF4-FFF2-40B4-BE49-F238E27FC236}">
                  <a16:creationId xmlns:a16="http://schemas.microsoft.com/office/drawing/2014/main" id="{CA02E2A5-56FA-4EA6-92DD-71118D496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583">
              <a:extLst>
                <a:ext uri="{FF2B5EF4-FFF2-40B4-BE49-F238E27FC236}">
                  <a16:creationId xmlns:a16="http://schemas.microsoft.com/office/drawing/2014/main" id="{856DEC1A-0247-4C2A-996C-53AA5DE63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3DF3B10-D2DD-4AFA-9FEB-6E3C7DD4D071}"/>
              </a:ext>
            </a:extLst>
          </p:cNvPr>
          <p:cNvGrpSpPr/>
          <p:nvPr/>
        </p:nvGrpSpPr>
        <p:grpSpPr>
          <a:xfrm>
            <a:off x="1205090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62" name="Freeform 3579">
              <a:extLst>
                <a:ext uri="{FF2B5EF4-FFF2-40B4-BE49-F238E27FC236}">
                  <a16:creationId xmlns:a16="http://schemas.microsoft.com/office/drawing/2014/main" id="{C41346E7-311F-45F4-BC76-9DE6F5ED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583">
              <a:extLst>
                <a:ext uri="{FF2B5EF4-FFF2-40B4-BE49-F238E27FC236}">
                  <a16:creationId xmlns:a16="http://schemas.microsoft.com/office/drawing/2014/main" id="{72880C8B-7510-4596-9768-4BBD458B7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8DF9264-0386-4CCF-B3FA-1400E9DA9C70}"/>
              </a:ext>
            </a:extLst>
          </p:cNvPr>
          <p:cNvGrpSpPr/>
          <p:nvPr/>
        </p:nvGrpSpPr>
        <p:grpSpPr>
          <a:xfrm>
            <a:off x="143772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60" name="Freeform 3579">
              <a:extLst>
                <a:ext uri="{FF2B5EF4-FFF2-40B4-BE49-F238E27FC236}">
                  <a16:creationId xmlns:a16="http://schemas.microsoft.com/office/drawing/2014/main" id="{2037FCA2-B7D1-4C7C-A764-D529730CF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583">
              <a:extLst>
                <a:ext uri="{FF2B5EF4-FFF2-40B4-BE49-F238E27FC236}">
                  <a16:creationId xmlns:a16="http://schemas.microsoft.com/office/drawing/2014/main" id="{8D28163C-4BF4-4E72-9ACE-66A6050AD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9460C91-34A2-4277-96CF-48D8FD9B3A80}"/>
              </a:ext>
            </a:extLst>
          </p:cNvPr>
          <p:cNvGrpSpPr/>
          <p:nvPr/>
        </p:nvGrpSpPr>
        <p:grpSpPr>
          <a:xfrm>
            <a:off x="1670352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8" name="Freeform 3579">
              <a:extLst>
                <a:ext uri="{FF2B5EF4-FFF2-40B4-BE49-F238E27FC236}">
                  <a16:creationId xmlns:a16="http://schemas.microsoft.com/office/drawing/2014/main" id="{1AB3127E-EE94-4EAA-88C6-DBC7B34E1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583">
              <a:extLst>
                <a:ext uri="{FF2B5EF4-FFF2-40B4-BE49-F238E27FC236}">
                  <a16:creationId xmlns:a16="http://schemas.microsoft.com/office/drawing/2014/main" id="{EABAD67D-9B46-41DE-BEEE-AD5F29F4E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CF44A4C-2832-40B0-82CC-217C7938A3C0}"/>
              </a:ext>
            </a:extLst>
          </p:cNvPr>
          <p:cNvGrpSpPr/>
          <p:nvPr/>
        </p:nvGrpSpPr>
        <p:grpSpPr>
          <a:xfrm>
            <a:off x="1902983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6" name="Freeform 3579">
              <a:extLst>
                <a:ext uri="{FF2B5EF4-FFF2-40B4-BE49-F238E27FC236}">
                  <a16:creationId xmlns:a16="http://schemas.microsoft.com/office/drawing/2014/main" id="{FDB0E510-1815-46C2-93B2-03EC9AA5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583">
              <a:extLst>
                <a:ext uri="{FF2B5EF4-FFF2-40B4-BE49-F238E27FC236}">
                  <a16:creationId xmlns:a16="http://schemas.microsoft.com/office/drawing/2014/main" id="{7E8FC023-E9DA-4CB7-B9EF-2CC659F7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E21F73D-A118-4F6F-83E3-78AE4FB9CC53}"/>
              </a:ext>
            </a:extLst>
          </p:cNvPr>
          <p:cNvGrpSpPr/>
          <p:nvPr/>
        </p:nvGrpSpPr>
        <p:grpSpPr>
          <a:xfrm>
            <a:off x="2135614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4" name="Freeform 3579">
              <a:extLst>
                <a:ext uri="{FF2B5EF4-FFF2-40B4-BE49-F238E27FC236}">
                  <a16:creationId xmlns:a16="http://schemas.microsoft.com/office/drawing/2014/main" id="{4D0835AD-7566-40A3-90AF-C50E92666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583">
              <a:extLst>
                <a:ext uri="{FF2B5EF4-FFF2-40B4-BE49-F238E27FC236}">
                  <a16:creationId xmlns:a16="http://schemas.microsoft.com/office/drawing/2014/main" id="{B5A52E80-29C5-4C1B-8C2C-EEC9F6685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C9D2D71-1AED-4A46-A835-845FCEF598D0}"/>
              </a:ext>
            </a:extLst>
          </p:cNvPr>
          <p:cNvGrpSpPr/>
          <p:nvPr/>
        </p:nvGrpSpPr>
        <p:grpSpPr>
          <a:xfrm>
            <a:off x="2368245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2" name="Freeform 3579">
              <a:extLst>
                <a:ext uri="{FF2B5EF4-FFF2-40B4-BE49-F238E27FC236}">
                  <a16:creationId xmlns:a16="http://schemas.microsoft.com/office/drawing/2014/main" id="{C00A2F78-AAB6-4C0E-BA05-97C72A83F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583">
              <a:extLst>
                <a:ext uri="{FF2B5EF4-FFF2-40B4-BE49-F238E27FC236}">
                  <a16:creationId xmlns:a16="http://schemas.microsoft.com/office/drawing/2014/main" id="{66D47FBC-7A2C-40BA-AF8E-C02571509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212309B-6105-44CB-AF39-27EC0F8FEC91}"/>
              </a:ext>
            </a:extLst>
          </p:cNvPr>
          <p:cNvGrpSpPr/>
          <p:nvPr/>
        </p:nvGrpSpPr>
        <p:grpSpPr>
          <a:xfrm>
            <a:off x="2600876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50" name="Freeform 3579">
              <a:extLst>
                <a:ext uri="{FF2B5EF4-FFF2-40B4-BE49-F238E27FC236}">
                  <a16:creationId xmlns:a16="http://schemas.microsoft.com/office/drawing/2014/main" id="{2F77F9C6-ABD6-4BFC-8006-03DF024DA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583">
              <a:extLst>
                <a:ext uri="{FF2B5EF4-FFF2-40B4-BE49-F238E27FC236}">
                  <a16:creationId xmlns:a16="http://schemas.microsoft.com/office/drawing/2014/main" id="{A753590D-7C9F-434B-A7CF-AD7CA45C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75F97F4-875C-416C-9A91-DD8FFF13DD80}"/>
              </a:ext>
            </a:extLst>
          </p:cNvPr>
          <p:cNvGrpSpPr/>
          <p:nvPr/>
        </p:nvGrpSpPr>
        <p:grpSpPr>
          <a:xfrm>
            <a:off x="2833507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48" name="Freeform 3579">
              <a:extLst>
                <a:ext uri="{FF2B5EF4-FFF2-40B4-BE49-F238E27FC236}">
                  <a16:creationId xmlns:a16="http://schemas.microsoft.com/office/drawing/2014/main" id="{521A2AD0-5AE1-4FDB-9D12-491BBA403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583">
              <a:extLst>
                <a:ext uri="{FF2B5EF4-FFF2-40B4-BE49-F238E27FC236}">
                  <a16:creationId xmlns:a16="http://schemas.microsoft.com/office/drawing/2014/main" id="{5AA47685-BF8E-4B6E-BF30-28FF0C1DD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459E58F-FC80-444F-9563-8ED94CD6A113}"/>
              </a:ext>
            </a:extLst>
          </p:cNvPr>
          <p:cNvGrpSpPr/>
          <p:nvPr/>
        </p:nvGrpSpPr>
        <p:grpSpPr>
          <a:xfrm>
            <a:off x="306614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146" name="Freeform 3579">
              <a:extLst>
                <a:ext uri="{FF2B5EF4-FFF2-40B4-BE49-F238E27FC236}">
                  <a16:creationId xmlns:a16="http://schemas.microsoft.com/office/drawing/2014/main" id="{34D859B5-3316-49AB-A6FA-6BD3794E4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583">
              <a:extLst>
                <a:ext uri="{FF2B5EF4-FFF2-40B4-BE49-F238E27FC236}">
                  <a16:creationId xmlns:a16="http://schemas.microsoft.com/office/drawing/2014/main" id="{C5420E16-CFBE-4290-8B38-EC2E018A8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EA5B560-7CC4-400D-90AB-7D8236E2C393}"/>
              </a:ext>
            </a:extLst>
          </p:cNvPr>
          <p:cNvGrpSpPr/>
          <p:nvPr/>
        </p:nvGrpSpPr>
        <p:grpSpPr>
          <a:xfrm>
            <a:off x="9030609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46" name="Freeform 3579">
              <a:extLst>
                <a:ext uri="{FF2B5EF4-FFF2-40B4-BE49-F238E27FC236}">
                  <a16:creationId xmlns:a16="http://schemas.microsoft.com/office/drawing/2014/main" id="{B36BBF4F-34D4-4AE4-BD5F-14005153A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583">
              <a:extLst>
                <a:ext uri="{FF2B5EF4-FFF2-40B4-BE49-F238E27FC236}">
                  <a16:creationId xmlns:a16="http://schemas.microsoft.com/office/drawing/2014/main" id="{6D159E17-BC7E-4821-97B2-6F1A532B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13D6E2D-E6A1-486C-A32B-EDACA8884C2F}"/>
              </a:ext>
            </a:extLst>
          </p:cNvPr>
          <p:cNvGrpSpPr/>
          <p:nvPr/>
        </p:nvGrpSpPr>
        <p:grpSpPr>
          <a:xfrm>
            <a:off x="9263240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44" name="Freeform 3579">
              <a:extLst>
                <a:ext uri="{FF2B5EF4-FFF2-40B4-BE49-F238E27FC236}">
                  <a16:creationId xmlns:a16="http://schemas.microsoft.com/office/drawing/2014/main" id="{36D7F8BC-9A43-4940-AD94-187D92579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583">
              <a:extLst>
                <a:ext uri="{FF2B5EF4-FFF2-40B4-BE49-F238E27FC236}">
                  <a16:creationId xmlns:a16="http://schemas.microsoft.com/office/drawing/2014/main" id="{8BFBE7D3-8C17-48B8-87CB-F7B3FD52D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D8CF9F7-0F1D-4F8E-A4C1-0567B75C8B1F}"/>
              </a:ext>
            </a:extLst>
          </p:cNvPr>
          <p:cNvGrpSpPr/>
          <p:nvPr/>
        </p:nvGrpSpPr>
        <p:grpSpPr>
          <a:xfrm>
            <a:off x="9495871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42" name="Freeform 3579">
              <a:extLst>
                <a:ext uri="{FF2B5EF4-FFF2-40B4-BE49-F238E27FC236}">
                  <a16:creationId xmlns:a16="http://schemas.microsoft.com/office/drawing/2014/main" id="{5D15391A-5224-4A37-8E76-213A80721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583">
              <a:extLst>
                <a:ext uri="{FF2B5EF4-FFF2-40B4-BE49-F238E27FC236}">
                  <a16:creationId xmlns:a16="http://schemas.microsoft.com/office/drawing/2014/main" id="{D2769417-0CFB-4146-9B3A-6B6CDAB2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E702DA6-9625-47DC-BAE6-D449F1DE18D3}"/>
              </a:ext>
            </a:extLst>
          </p:cNvPr>
          <p:cNvGrpSpPr/>
          <p:nvPr/>
        </p:nvGrpSpPr>
        <p:grpSpPr>
          <a:xfrm>
            <a:off x="9728502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40" name="Freeform 3579">
              <a:extLst>
                <a:ext uri="{FF2B5EF4-FFF2-40B4-BE49-F238E27FC236}">
                  <a16:creationId xmlns:a16="http://schemas.microsoft.com/office/drawing/2014/main" id="{554EB28C-0F0A-42CB-8DCF-E4D5C3C5E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583">
              <a:extLst>
                <a:ext uri="{FF2B5EF4-FFF2-40B4-BE49-F238E27FC236}">
                  <a16:creationId xmlns:a16="http://schemas.microsoft.com/office/drawing/2014/main" id="{8091D886-A85A-492E-B533-86F9CB186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7B25E70B-5B10-4D83-AB19-21A4DF6B86BF}"/>
              </a:ext>
            </a:extLst>
          </p:cNvPr>
          <p:cNvGrpSpPr/>
          <p:nvPr/>
        </p:nvGrpSpPr>
        <p:grpSpPr>
          <a:xfrm>
            <a:off x="9961133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38" name="Freeform 3579">
              <a:extLst>
                <a:ext uri="{FF2B5EF4-FFF2-40B4-BE49-F238E27FC236}">
                  <a16:creationId xmlns:a16="http://schemas.microsoft.com/office/drawing/2014/main" id="{0DF827F8-EF0A-40BC-85F1-D90C6DC2A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583">
              <a:extLst>
                <a:ext uri="{FF2B5EF4-FFF2-40B4-BE49-F238E27FC236}">
                  <a16:creationId xmlns:a16="http://schemas.microsoft.com/office/drawing/2014/main" id="{F2D0EF88-3986-479F-87C9-4767AB7E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745CB99-772E-4D9E-AB04-88CCE4008878}"/>
              </a:ext>
            </a:extLst>
          </p:cNvPr>
          <p:cNvGrpSpPr/>
          <p:nvPr/>
        </p:nvGrpSpPr>
        <p:grpSpPr>
          <a:xfrm>
            <a:off x="10193764" y="4961780"/>
            <a:ext cx="95250" cy="247650"/>
            <a:chOff x="4857749" y="248896"/>
            <a:chExt cx="95250" cy="247650"/>
          </a:xfrm>
          <a:solidFill>
            <a:schemeClr val="accent2"/>
          </a:solidFill>
        </p:grpSpPr>
        <p:sp>
          <p:nvSpPr>
            <p:cNvPr id="336" name="Freeform 3579">
              <a:extLst>
                <a:ext uri="{FF2B5EF4-FFF2-40B4-BE49-F238E27FC236}">
                  <a16:creationId xmlns:a16="http://schemas.microsoft.com/office/drawing/2014/main" id="{480D4900-B458-4796-BBE9-DFCE4B19F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583">
              <a:extLst>
                <a:ext uri="{FF2B5EF4-FFF2-40B4-BE49-F238E27FC236}">
                  <a16:creationId xmlns:a16="http://schemas.microsoft.com/office/drawing/2014/main" id="{970046E6-E1CB-4FDC-BDCD-42C709DA4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69C387F2-B2B2-4505-841F-84300C09F005}"/>
              </a:ext>
            </a:extLst>
          </p:cNvPr>
          <p:cNvGrpSpPr/>
          <p:nvPr/>
        </p:nvGrpSpPr>
        <p:grpSpPr>
          <a:xfrm>
            <a:off x="10426395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4" name="Freeform 3579">
              <a:extLst>
                <a:ext uri="{FF2B5EF4-FFF2-40B4-BE49-F238E27FC236}">
                  <a16:creationId xmlns:a16="http://schemas.microsoft.com/office/drawing/2014/main" id="{4137EE49-3DFF-4DDE-92CA-A65CEF358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583">
              <a:extLst>
                <a:ext uri="{FF2B5EF4-FFF2-40B4-BE49-F238E27FC236}">
                  <a16:creationId xmlns:a16="http://schemas.microsoft.com/office/drawing/2014/main" id="{E45F26ED-B0FD-49A6-8F08-9E5BA8A49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345F3F2-773B-425E-8448-9E0CCB5F03EA}"/>
              </a:ext>
            </a:extLst>
          </p:cNvPr>
          <p:cNvGrpSpPr/>
          <p:nvPr/>
        </p:nvGrpSpPr>
        <p:grpSpPr>
          <a:xfrm>
            <a:off x="10659026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2" name="Freeform 3579">
              <a:extLst>
                <a:ext uri="{FF2B5EF4-FFF2-40B4-BE49-F238E27FC236}">
                  <a16:creationId xmlns:a16="http://schemas.microsoft.com/office/drawing/2014/main" id="{08ED4968-B8ED-4EEA-86EA-D88981F5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583">
              <a:extLst>
                <a:ext uri="{FF2B5EF4-FFF2-40B4-BE49-F238E27FC236}">
                  <a16:creationId xmlns:a16="http://schemas.microsoft.com/office/drawing/2014/main" id="{6591ABA1-B451-4AB2-ABA6-8734F97D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6C405D6-8CCB-4AAF-B741-E0A528AD3801}"/>
              </a:ext>
            </a:extLst>
          </p:cNvPr>
          <p:cNvGrpSpPr/>
          <p:nvPr/>
        </p:nvGrpSpPr>
        <p:grpSpPr>
          <a:xfrm>
            <a:off x="10891657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30" name="Freeform 3579">
              <a:extLst>
                <a:ext uri="{FF2B5EF4-FFF2-40B4-BE49-F238E27FC236}">
                  <a16:creationId xmlns:a16="http://schemas.microsoft.com/office/drawing/2014/main" id="{8FB0A2B4-DC3F-4E4F-811A-DD6021FBA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583">
              <a:extLst>
                <a:ext uri="{FF2B5EF4-FFF2-40B4-BE49-F238E27FC236}">
                  <a16:creationId xmlns:a16="http://schemas.microsoft.com/office/drawing/2014/main" id="{C5F4B4B8-FFA8-4593-B59D-7977B4C0C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4F0C34-1CC6-4AD9-BA1C-4429F88D2759}"/>
              </a:ext>
            </a:extLst>
          </p:cNvPr>
          <p:cNvGrpSpPr/>
          <p:nvPr/>
        </p:nvGrpSpPr>
        <p:grpSpPr>
          <a:xfrm>
            <a:off x="11124291" y="4961780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8" name="Freeform 3579">
              <a:extLst>
                <a:ext uri="{FF2B5EF4-FFF2-40B4-BE49-F238E27FC236}">
                  <a16:creationId xmlns:a16="http://schemas.microsoft.com/office/drawing/2014/main" id="{100AF1F7-E868-465A-9765-9818DE288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583">
              <a:extLst>
                <a:ext uri="{FF2B5EF4-FFF2-40B4-BE49-F238E27FC236}">
                  <a16:creationId xmlns:a16="http://schemas.microsoft.com/office/drawing/2014/main" id="{2B701177-C84B-45D1-872E-38C9672D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DE071D0-9775-4CAF-BF44-120E799C49B7}"/>
              </a:ext>
            </a:extLst>
          </p:cNvPr>
          <p:cNvGrpSpPr/>
          <p:nvPr/>
        </p:nvGrpSpPr>
        <p:grpSpPr>
          <a:xfrm>
            <a:off x="9030609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6" name="Freeform 3579">
              <a:extLst>
                <a:ext uri="{FF2B5EF4-FFF2-40B4-BE49-F238E27FC236}">
                  <a16:creationId xmlns:a16="http://schemas.microsoft.com/office/drawing/2014/main" id="{C3F2BB7D-FD69-4201-AE90-B431D769D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583">
              <a:extLst>
                <a:ext uri="{FF2B5EF4-FFF2-40B4-BE49-F238E27FC236}">
                  <a16:creationId xmlns:a16="http://schemas.microsoft.com/office/drawing/2014/main" id="{308DED1E-FC37-4A7E-9976-EB6F4F5A0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F9BE41B-E3BA-4EB3-8789-5508C73885EB}"/>
              </a:ext>
            </a:extLst>
          </p:cNvPr>
          <p:cNvGrpSpPr/>
          <p:nvPr/>
        </p:nvGrpSpPr>
        <p:grpSpPr>
          <a:xfrm>
            <a:off x="9263240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4" name="Freeform 3579">
              <a:extLst>
                <a:ext uri="{FF2B5EF4-FFF2-40B4-BE49-F238E27FC236}">
                  <a16:creationId xmlns:a16="http://schemas.microsoft.com/office/drawing/2014/main" id="{DC2C6B3D-E5B0-4B30-AEA7-DFCC286BE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583">
              <a:extLst>
                <a:ext uri="{FF2B5EF4-FFF2-40B4-BE49-F238E27FC236}">
                  <a16:creationId xmlns:a16="http://schemas.microsoft.com/office/drawing/2014/main" id="{DC34C0DE-22B1-4EC4-8E2E-BD3CD0D99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9B808AC0-C7C1-46B4-977C-DC9B0E8CF9DD}"/>
              </a:ext>
            </a:extLst>
          </p:cNvPr>
          <p:cNvGrpSpPr/>
          <p:nvPr/>
        </p:nvGrpSpPr>
        <p:grpSpPr>
          <a:xfrm>
            <a:off x="949587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2" name="Freeform 3579">
              <a:extLst>
                <a:ext uri="{FF2B5EF4-FFF2-40B4-BE49-F238E27FC236}">
                  <a16:creationId xmlns:a16="http://schemas.microsoft.com/office/drawing/2014/main" id="{A5C359B3-D10B-4775-8BCF-2D13918B7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583">
              <a:extLst>
                <a:ext uri="{FF2B5EF4-FFF2-40B4-BE49-F238E27FC236}">
                  <a16:creationId xmlns:a16="http://schemas.microsoft.com/office/drawing/2014/main" id="{20596ABC-04CF-44B7-A82B-DC85042D4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DE30114C-B80C-4886-BE65-DC93F0CB9417}"/>
              </a:ext>
            </a:extLst>
          </p:cNvPr>
          <p:cNvGrpSpPr/>
          <p:nvPr/>
        </p:nvGrpSpPr>
        <p:grpSpPr>
          <a:xfrm>
            <a:off x="9728502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20" name="Freeform 3579">
              <a:extLst>
                <a:ext uri="{FF2B5EF4-FFF2-40B4-BE49-F238E27FC236}">
                  <a16:creationId xmlns:a16="http://schemas.microsoft.com/office/drawing/2014/main" id="{9AC474E0-2646-4003-9427-970EE42AC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583">
              <a:extLst>
                <a:ext uri="{FF2B5EF4-FFF2-40B4-BE49-F238E27FC236}">
                  <a16:creationId xmlns:a16="http://schemas.microsoft.com/office/drawing/2014/main" id="{805CEAD7-4F1E-4A4C-B504-BD42926D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E0C3F9E-B52A-45C3-A0F8-B1F2836A35E8}"/>
              </a:ext>
            </a:extLst>
          </p:cNvPr>
          <p:cNvGrpSpPr/>
          <p:nvPr/>
        </p:nvGrpSpPr>
        <p:grpSpPr>
          <a:xfrm>
            <a:off x="9961133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8" name="Freeform 3579">
              <a:extLst>
                <a:ext uri="{FF2B5EF4-FFF2-40B4-BE49-F238E27FC236}">
                  <a16:creationId xmlns:a16="http://schemas.microsoft.com/office/drawing/2014/main" id="{2C036A3B-709C-405B-95A3-5E1C2B15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583">
              <a:extLst>
                <a:ext uri="{FF2B5EF4-FFF2-40B4-BE49-F238E27FC236}">
                  <a16:creationId xmlns:a16="http://schemas.microsoft.com/office/drawing/2014/main" id="{CB3E6492-F18A-4771-AEE4-4D0CA5DB6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7C66629-639B-4FD7-9998-31E6EFA11065}"/>
              </a:ext>
            </a:extLst>
          </p:cNvPr>
          <p:cNvGrpSpPr/>
          <p:nvPr/>
        </p:nvGrpSpPr>
        <p:grpSpPr>
          <a:xfrm>
            <a:off x="10193764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6" name="Freeform 3579">
              <a:extLst>
                <a:ext uri="{FF2B5EF4-FFF2-40B4-BE49-F238E27FC236}">
                  <a16:creationId xmlns:a16="http://schemas.microsoft.com/office/drawing/2014/main" id="{A2AD1D78-20B6-469E-BB27-89E69D9F6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583">
              <a:extLst>
                <a:ext uri="{FF2B5EF4-FFF2-40B4-BE49-F238E27FC236}">
                  <a16:creationId xmlns:a16="http://schemas.microsoft.com/office/drawing/2014/main" id="{C5E08A08-7D9E-4C0C-8663-277F09475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2B3BC27D-64A3-4CC5-BB75-FA02CA4F1DB2}"/>
              </a:ext>
            </a:extLst>
          </p:cNvPr>
          <p:cNvGrpSpPr/>
          <p:nvPr/>
        </p:nvGrpSpPr>
        <p:grpSpPr>
          <a:xfrm>
            <a:off x="10426395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4" name="Freeform 3579">
              <a:extLst>
                <a:ext uri="{FF2B5EF4-FFF2-40B4-BE49-F238E27FC236}">
                  <a16:creationId xmlns:a16="http://schemas.microsoft.com/office/drawing/2014/main" id="{8185E950-F0A7-4C61-833F-D6A49347B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583">
              <a:extLst>
                <a:ext uri="{FF2B5EF4-FFF2-40B4-BE49-F238E27FC236}">
                  <a16:creationId xmlns:a16="http://schemas.microsoft.com/office/drawing/2014/main" id="{D0BF5B0C-4F51-47CC-AB8E-52EAFC36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C45AC1E2-7B40-45D8-9684-13B2B1304B4C}"/>
              </a:ext>
            </a:extLst>
          </p:cNvPr>
          <p:cNvGrpSpPr/>
          <p:nvPr/>
        </p:nvGrpSpPr>
        <p:grpSpPr>
          <a:xfrm>
            <a:off x="10659026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2" name="Freeform 3579">
              <a:extLst>
                <a:ext uri="{FF2B5EF4-FFF2-40B4-BE49-F238E27FC236}">
                  <a16:creationId xmlns:a16="http://schemas.microsoft.com/office/drawing/2014/main" id="{7131B094-5553-4C21-9176-44FA5119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583">
              <a:extLst>
                <a:ext uri="{FF2B5EF4-FFF2-40B4-BE49-F238E27FC236}">
                  <a16:creationId xmlns:a16="http://schemas.microsoft.com/office/drawing/2014/main" id="{A87E7DB4-8924-48BB-8F01-96A17AF42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B2118362-5F7E-4621-B046-EAD5B004E330}"/>
              </a:ext>
            </a:extLst>
          </p:cNvPr>
          <p:cNvGrpSpPr/>
          <p:nvPr/>
        </p:nvGrpSpPr>
        <p:grpSpPr>
          <a:xfrm>
            <a:off x="10891657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10" name="Freeform 3579">
              <a:extLst>
                <a:ext uri="{FF2B5EF4-FFF2-40B4-BE49-F238E27FC236}">
                  <a16:creationId xmlns:a16="http://schemas.microsoft.com/office/drawing/2014/main" id="{1F8A8400-A07E-4DEB-8F09-175E5544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583">
              <a:extLst>
                <a:ext uri="{FF2B5EF4-FFF2-40B4-BE49-F238E27FC236}">
                  <a16:creationId xmlns:a16="http://schemas.microsoft.com/office/drawing/2014/main" id="{A255DA24-EABB-4DC4-86C2-12856067C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3F0069AC-6CCD-40BB-8D72-EE496646B86D}"/>
              </a:ext>
            </a:extLst>
          </p:cNvPr>
          <p:cNvGrpSpPr/>
          <p:nvPr/>
        </p:nvGrpSpPr>
        <p:grpSpPr>
          <a:xfrm>
            <a:off x="11124291" y="5322143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8" name="Freeform 3579">
              <a:extLst>
                <a:ext uri="{FF2B5EF4-FFF2-40B4-BE49-F238E27FC236}">
                  <a16:creationId xmlns:a16="http://schemas.microsoft.com/office/drawing/2014/main" id="{312407B3-B13D-4D38-BB19-38A3DC8D1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583">
              <a:extLst>
                <a:ext uri="{FF2B5EF4-FFF2-40B4-BE49-F238E27FC236}">
                  <a16:creationId xmlns:a16="http://schemas.microsoft.com/office/drawing/2014/main" id="{FEADA7A7-6737-4660-832A-9133162EE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AC32C40-AF5A-4E9C-B564-5FEF029D2F4D}"/>
              </a:ext>
            </a:extLst>
          </p:cNvPr>
          <p:cNvGrpSpPr/>
          <p:nvPr/>
        </p:nvGrpSpPr>
        <p:grpSpPr>
          <a:xfrm>
            <a:off x="9030609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6" name="Freeform 3579">
              <a:extLst>
                <a:ext uri="{FF2B5EF4-FFF2-40B4-BE49-F238E27FC236}">
                  <a16:creationId xmlns:a16="http://schemas.microsoft.com/office/drawing/2014/main" id="{2CFD11D4-5AFB-484F-AAC9-2F499E458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583">
              <a:extLst>
                <a:ext uri="{FF2B5EF4-FFF2-40B4-BE49-F238E27FC236}">
                  <a16:creationId xmlns:a16="http://schemas.microsoft.com/office/drawing/2014/main" id="{E7C6E8F9-59FB-42BB-89E7-DF6CB7ABC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09E7F06-6B73-4CEE-BF11-B79049AE9D3E}"/>
              </a:ext>
            </a:extLst>
          </p:cNvPr>
          <p:cNvGrpSpPr/>
          <p:nvPr/>
        </p:nvGrpSpPr>
        <p:grpSpPr>
          <a:xfrm>
            <a:off x="9263240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4" name="Freeform 3579">
              <a:extLst>
                <a:ext uri="{FF2B5EF4-FFF2-40B4-BE49-F238E27FC236}">
                  <a16:creationId xmlns:a16="http://schemas.microsoft.com/office/drawing/2014/main" id="{6790014B-672E-4E17-895B-9A737C6EA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583">
              <a:extLst>
                <a:ext uri="{FF2B5EF4-FFF2-40B4-BE49-F238E27FC236}">
                  <a16:creationId xmlns:a16="http://schemas.microsoft.com/office/drawing/2014/main" id="{C6DBD093-C4E7-4449-962E-0E132C7DE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6A5AA82-947F-4370-ADDF-F44C33AFC1C3}"/>
              </a:ext>
            </a:extLst>
          </p:cNvPr>
          <p:cNvGrpSpPr/>
          <p:nvPr/>
        </p:nvGrpSpPr>
        <p:grpSpPr>
          <a:xfrm>
            <a:off x="949587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2" name="Freeform 3579">
              <a:extLst>
                <a:ext uri="{FF2B5EF4-FFF2-40B4-BE49-F238E27FC236}">
                  <a16:creationId xmlns:a16="http://schemas.microsoft.com/office/drawing/2014/main" id="{2840BCB9-3D71-4E50-AC57-03FA31000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583">
              <a:extLst>
                <a:ext uri="{FF2B5EF4-FFF2-40B4-BE49-F238E27FC236}">
                  <a16:creationId xmlns:a16="http://schemas.microsoft.com/office/drawing/2014/main" id="{AB5DBABD-53A5-471E-A7C3-99F7EA437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CA48CEC-246C-4A47-8CE8-10B081D39C79}"/>
              </a:ext>
            </a:extLst>
          </p:cNvPr>
          <p:cNvGrpSpPr/>
          <p:nvPr/>
        </p:nvGrpSpPr>
        <p:grpSpPr>
          <a:xfrm>
            <a:off x="9728502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300" name="Freeform 3579">
              <a:extLst>
                <a:ext uri="{FF2B5EF4-FFF2-40B4-BE49-F238E27FC236}">
                  <a16:creationId xmlns:a16="http://schemas.microsoft.com/office/drawing/2014/main" id="{53E3E7AB-2897-41E6-8A9C-EFF424841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583">
              <a:extLst>
                <a:ext uri="{FF2B5EF4-FFF2-40B4-BE49-F238E27FC236}">
                  <a16:creationId xmlns:a16="http://schemas.microsoft.com/office/drawing/2014/main" id="{27D8C202-F540-4A13-8C4A-9A7D1C6DC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0349826-671A-47E2-BE1D-D6373D48991A}"/>
              </a:ext>
            </a:extLst>
          </p:cNvPr>
          <p:cNvGrpSpPr/>
          <p:nvPr/>
        </p:nvGrpSpPr>
        <p:grpSpPr>
          <a:xfrm>
            <a:off x="9961133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8" name="Freeform 3579">
              <a:extLst>
                <a:ext uri="{FF2B5EF4-FFF2-40B4-BE49-F238E27FC236}">
                  <a16:creationId xmlns:a16="http://schemas.microsoft.com/office/drawing/2014/main" id="{97F3F311-766F-48F9-A89A-6FB6F2AE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3583">
              <a:extLst>
                <a:ext uri="{FF2B5EF4-FFF2-40B4-BE49-F238E27FC236}">
                  <a16:creationId xmlns:a16="http://schemas.microsoft.com/office/drawing/2014/main" id="{698B13BF-99B7-474C-ABA7-2A7FD5129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CFBCF8B-04FA-4978-83A5-027BBE5CE36F}"/>
              </a:ext>
            </a:extLst>
          </p:cNvPr>
          <p:cNvGrpSpPr/>
          <p:nvPr/>
        </p:nvGrpSpPr>
        <p:grpSpPr>
          <a:xfrm>
            <a:off x="10193764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6" name="Freeform 3579">
              <a:extLst>
                <a:ext uri="{FF2B5EF4-FFF2-40B4-BE49-F238E27FC236}">
                  <a16:creationId xmlns:a16="http://schemas.microsoft.com/office/drawing/2014/main" id="{88729B45-6FB7-40F6-ACB6-F054FF740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3583">
              <a:extLst>
                <a:ext uri="{FF2B5EF4-FFF2-40B4-BE49-F238E27FC236}">
                  <a16:creationId xmlns:a16="http://schemas.microsoft.com/office/drawing/2014/main" id="{E1296397-FB84-40D3-8BF0-9B9AB522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ECF90BE-B93F-4F19-BDDC-E2E19A87E0AE}"/>
              </a:ext>
            </a:extLst>
          </p:cNvPr>
          <p:cNvGrpSpPr/>
          <p:nvPr/>
        </p:nvGrpSpPr>
        <p:grpSpPr>
          <a:xfrm>
            <a:off x="10426395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4" name="Freeform 3579">
              <a:extLst>
                <a:ext uri="{FF2B5EF4-FFF2-40B4-BE49-F238E27FC236}">
                  <a16:creationId xmlns:a16="http://schemas.microsoft.com/office/drawing/2014/main" id="{C2A49890-3B31-4639-88E3-22D7DDD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3583">
              <a:extLst>
                <a:ext uri="{FF2B5EF4-FFF2-40B4-BE49-F238E27FC236}">
                  <a16:creationId xmlns:a16="http://schemas.microsoft.com/office/drawing/2014/main" id="{5B8497A3-CC57-468D-AD03-979AE47F0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E508756-1639-40DC-A16F-7C26E15DA4B0}"/>
              </a:ext>
            </a:extLst>
          </p:cNvPr>
          <p:cNvGrpSpPr/>
          <p:nvPr/>
        </p:nvGrpSpPr>
        <p:grpSpPr>
          <a:xfrm>
            <a:off x="10659026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2" name="Freeform 3579">
              <a:extLst>
                <a:ext uri="{FF2B5EF4-FFF2-40B4-BE49-F238E27FC236}">
                  <a16:creationId xmlns:a16="http://schemas.microsoft.com/office/drawing/2014/main" id="{3C8D183B-E6C4-478A-B1EF-C4AD947A2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3583">
              <a:extLst>
                <a:ext uri="{FF2B5EF4-FFF2-40B4-BE49-F238E27FC236}">
                  <a16:creationId xmlns:a16="http://schemas.microsoft.com/office/drawing/2014/main" id="{A4B4E815-AFBF-4231-82EE-6C777182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58462EDF-D8E5-4025-A2F8-AF3EEE3A1C9D}"/>
              </a:ext>
            </a:extLst>
          </p:cNvPr>
          <p:cNvGrpSpPr/>
          <p:nvPr/>
        </p:nvGrpSpPr>
        <p:grpSpPr>
          <a:xfrm>
            <a:off x="10891657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90" name="Freeform 3579">
              <a:extLst>
                <a:ext uri="{FF2B5EF4-FFF2-40B4-BE49-F238E27FC236}">
                  <a16:creationId xmlns:a16="http://schemas.microsoft.com/office/drawing/2014/main" id="{360CEA7F-F364-4168-A34F-A1D653423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3583">
              <a:extLst>
                <a:ext uri="{FF2B5EF4-FFF2-40B4-BE49-F238E27FC236}">
                  <a16:creationId xmlns:a16="http://schemas.microsoft.com/office/drawing/2014/main" id="{F9EADE95-789C-48AA-81F2-F27CE58D9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21C6F2F-91F8-4E31-88F2-F39A720D9763}"/>
              </a:ext>
            </a:extLst>
          </p:cNvPr>
          <p:cNvGrpSpPr/>
          <p:nvPr/>
        </p:nvGrpSpPr>
        <p:grpSpPr>
          <a:xfrm>
            <a:off x="11124291" y="5682505"/>
            <a:ext cx="95250" cy="247650"/>
            <a:chOff x="4857749" y="248896"/>
            <a:chExt cx="95250" cy="247650"/>
          </a:xfrm>
          <a:solidFill>
            <a:schemeClr val="bg1">
              <a:lumMod val="65000"/>
            </a:schemeClr>
          </a:solidFill>
        </p:grpSpPr>
        <p:sp>
          <p:nvSpPr>
            <p:cNvPr id="288" name="Freeform 3579">
              <a:extLst>
                <a:ext uri="{FF2B5EF4-FFF2-40B4-BE49-F238E27FC236}">
                  <a16:creationId xmlns:a16="http://schemas.microsoft.com/office/drawing/2014/main" id="{C47055D8-D47F-4398-A8AF-E566E16C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49" y="334621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3583">
              <a:extLst>
                <a:ext uri="{FF2B5EF4-FFF2-40B4-BE49-F238E27FC236}">
                  <a16:creationId xmlns:a16="http://schemas.microsoft.com/office/drawing/2014/main" id="{F30D3D56-C2C8-418B-9231-CC7A8FA10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4" y="248896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C0317C42-C3F1-4D06-88E8-20EB9C5C7EB8}"/>
              </a:ext>
            </a:extLst>
          </p:cNvPr>
          <p:cNvGrpSpPr/>
          <p:nvPr/>
        </p:nvGrpSpPr>
        <p:grpSpPr>
          <a:xfrm>
            <a:off x="5319713" y="6753224"/>
            <a:ext cx="1552574" cy="104747"/>
            <a:chOff x="10163175" y="6705600"/>
            <a:chExt cx="1552574" cy="152372"/>
          </a:xfrm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C6F1648D-0DAA-49C3-B483-60C2C417F7CD}"/>
                </a:ext>
              </a:extLst>
            </p:cNvPr>
            <p:cNvSpPr/>
            <p:nvPr/>
          </p:nvSpPr>
          <p:spPr>
            <a:xfrm>
              <a:off x="10163175" y="6705600"/>
              <a:ext cx="476250" cy="1523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4801A564-8AB9-4F1D-8B1C-F9979991CE53}"/>
                </a:ext>
              </a:extLst>
            </p:cNvPr>
            <p:cNvSpPr/>
            <p:nvPr/>
          </p:nvSpPr>
          <p:spPr>
            <a:xfrm>
              <a:off x="10701337" y="6705600"/>
              <a:ext cx="476250" cy="1523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ABC9729E-3EF3-4B3C-AB42-D8303F1BA445}"/>
                </a:ext>
              </a:extLst>
            </p:cNvPr>
            <p:cNvSpPr/>
            <p:nvPr/>
          </p:nvSpPr>
          <p:spPr>
            <a:xfrm>
              <a:off x="11239499" y="6705600"/>
              <a:ext cx="476250" cy="1523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6F4BE1B-63BA-418F-BA95-5BBCB77BED1A}"/>
              </a:ext>
            </a:extLst>
          </p:cNvPr>
          <p:cNvSpPr/>
          <p:nvPr/>
        </p:nvSpPr>
        <p:spPr>
          <a:xfrm>
            <a:off x="4626353" y="1388252"/>
            <a:ext cx="3169332" cy="3119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It’s time to fix broken approaches to remediation</a:t>
            </a:r>
          </a:p>
          <a:p>
            <a:pPr algn="ctr"/>
            <a:endParaRPr lang="en-US"/>
          </a:p>
          <a:p>
            <a:pPr algn="ctr"/>
            <a:r>
              <a:rPr lang="en-US"/>
              <a:t>How ? </a:t>
            </a:r>
          </a:p>
        </p:txBody>
      </p:sp>
    </p:spTree>
    <p:extLst>
      <p:ext uri="{BB962C8B-B14F-4D97-AF65-F5344CB8AC3E}">
        <p14:creationId xmlns:p14="http://schemas.microsoft.com/office/powerpoint/2010/main" val="1824538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Activity: Describe a DC student</vt:lpstr>
      <vt:lpstr>PowerPoint Presentation</vt:lpstr>
      <vt:lpstr>PowerPoint Presentation</vt:lpstr>
      <vt:lpstr>Brainstorm Activity </vt:lpstr>
      <vt:lpstr>PowerPoint Presentation</vt:lpstr>
      <vt:lpstr>PowerPoint Presentation</vt:lpstr>
      <vt:lpstr>Time is the enemy finding:</vt:lpstr>
      <vt:lpstr>PowerPoint Presentation</vt:lpstr>
      <vt:lpstr>PowerPoint Presentation</vt:lpstr>
      <vt:lpstr>Brainstorm Activity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Jordan</dc:creator>
  <cp:revision>1</cp:revision>
  <dcterms:created xsi:type="dcterms:W3CDTF">2019-05-07T21:18:29Z</dcterms:created>
  <dcterms:modified xsi:type="dcterms:W3CDTF">2019-05-08T18:36:28Z</dcterms:modified>
</cp:coreProperties>
</file>