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20"/>
  </p:notesMasterIdLst>
  <p:sldIdLst>
    <p:sldId id="256" r:id="rId5"/>
    <p:sldId id="2147482109" r:id="rId6"/>
    <p:sldId id="257" r:id="rId7"/>
    <p:sldId id="266" r:id="rId8"/>
    <p:sldId id="267" r:id="rId9"/>
    <p:sldId id="268" r:id="rId10"/>
    <p:sldId id="263" r:id="rId11"/>
    <p:sldId id="265" r:id="rId12"/>
    <p:sldId id="2147481185" r:id="rId13"/>
    <p:sldId id="2147481186" r:id="rId14"/>
    <p:sldId id="258" r:id="rId15"/>
    <p:sldId id="2147482108" r:id="rId16"/>
    <p:sldId id="259" r:id="rId17"/>
    <p:sldId id="260" r:id="rId18"/>
    <p:sldId id="26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2" autoAdjust="0"/>
    <p:restoredTop sz="94598" autoAdjust="0"/>
  </p:normalViewPr>
  <p:slideViewPr>
    <p:cSldViewPr snapToGrid="0">
      <p:cViewPr varScale="1">
        <p:scale>
          <a:sx n="94" d="100"/>
          <a:sy n="94" d="100"/>
        </p:scale>
        <p:origin x="516" y="84"/>
      </p:cViewPr>
      <p:guideLst/>
    </p:cSldViewPr>
  </p:slideViewPr>
  <p:notesTextViewPr>
    <p:cViewPr>
      <p:scale>
        <a:sx n="1" d="1"/>
        <a:sy n="1" d="1"/>
      </p:scale>
      <p:origin x="0" y="0"/>
    </p:cViewPr>
  </p:notesTextViewPr>
  <p:sorterViewPr>
    <p:cViewPr varScale="1">
      <p:scale>
        <a:sx n="100" d="100"/>
        <a:sy n="100" d="100"/>
      </p:scale>
      <p:origin x="0" y="-63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Gochis" userId="d64121cb-69eb-4e6b-9178-772e090c614e" providerId="ADAL" clId="{F1737CB2-9AA4-4AC8-A629-57CD6E8D2A9A}"/>
    <pc:docChg chg="custSel addSld delSld modSld sldOrd">
      <pc:chgData name="Michael Gochis" userId="d64121cb-69eb-4e6b-9178-772e090c614e" providerId="ADAL" clId="{F1737CB2-9AA4-4AC8-A629-57CD6E8D2A9A}" dt="2024-01-16T20:00:37.796" v="338" actId="47"/>
      <pc:docMkLst>
        <pc:docMk/>
      </pc:docMkLst>
      <pc:sldChg chg="ord">
        <pc:chgData name="Michael Gochis" userId="d64121cb-69eb-4e6b-9178-772e090c614e" providerId="ADAL" clId="{F1737CB2-9AA4-4AC8-A629-57CD6E8D2A9A}" dt="2024-01-16T14:50:57.731" v="1"/>
        <pc:sldMkLst>
          <pc:docMk/>
          <pc:sldMk cId="3000494642" sldId="268"/>
        </pc:sldMkLst>
      </pc:sldChg>
      <pc:sldChg chg="del">
        <pc:chgData name="Michael Gochis" userId="d64121cb-69eb-4e6b-9178-772e090c614e" providerId="ADAL" clId="{F1737CB2-9AA4-4AC8-A629-57CD6E8D2A9A}" dt="2024-01-16T19:45:31.217" v="3" actId="47"/>
        <pc:sldMkLst>
          <pc:docMk/>
          <pc:sldMk cId="2147085366" sldId="2147481076"/>
        </pc:sldMkLst>
      </pc:sldChg>
      <pc:sldChg chg="del">
        <pc:chgData name="Michael Gochis" userId="d64121cb-69eb-4e6b-9178-772e090c614e" providerId="ADAL" clId="{F1737CB2-9AA4-4AC8-A629-57CD6E8D2A9A}" dt="2024-01-16T19:45:27.744" v="2" actId="47"/>
        <pc:sldMkLst>
          <pc:docMk/>
          <pc:sldMk cId="1086143570" sldId="2147481256"/>
        </pc:sldMkLst>
      </pc:sldChg>
      <pc:sldChg chg="del">
        <pc:chgData name="Michael Gochis" userId="d64121cb-69eb-4e6b-9178-772e090c614e" providerId="ADAL" clId="{F1737CB2-9AA4-4AC8-A629-57CD6E8D2A9A}" dt="2024-01-16T20:00:37.796" v="338" actId="47"/>
        <pc:sldMkLst>
          <pc:docMk/>
          <pc:sldMk cId="1168425926" sldId="2147482107"/>
        </pc:sldMkLst>
      </pc:sldChg>
      <pc:sldChg chg="modSp new mod">
        <pc:chgData name="Michael Gochis" userId="d64121cb-69eb-4e6b-9178-772e090c614e" providerId="ADAL" clId="{F1737CB2-9AA4-4AC8-A629-57CD6E8D2A9A}" dt="2024-01-16T20:00:07.615" v="337" actId="20577"/>
        <pc:sldMkLst>
          <pc:docMk/>
          <pc:sldMk cId="3821070272" sldId="2147482109"/>
        </pc:sldMkLst>
        <pc:spChg chg="mod">
          <ac:chgData name="Michael Gochis" userId="d64121cb-69eb-4e6b-9178-772e090c614e" providerId="ADAL" clId="{F1737CB2-9AA4-4AC8-A629-57CD6E8D2A9A}" dt="2024-01-16T19:58:55.792" v="14" actId="20577"/>
          <ac:spMkLst>
            <pc:docMk/>
            <pc:sldMk cId="3821070272" sldId="2147482109"/>
            <ac:spMk id="2" creationId="{9E523352-A7DF-689F-28B9-7701C28A60A9}"/>
          </ac:spMkLst>
        </pc:spChg>
        <pc:spChg chg="mod">
          <ac:chgData name="Michael Gochis" userId="d64121cb-69eb-4e6b-9178-772e090c614e" providerId="ADAL" clId="{F1737CB2-9AA4-4AC8-A629-57CD6E8D2A9A}" dt="2024-01-16T20:00:07.615" v="337" actId="20577"/>
          <ac:spMkLst>
            <pc:docMk/>
            <pc:sldMk cId="3821070272" sldId="2147482109"/>
            <ac:spMk id="3" creationId="{73608983-7169-540A-3BBC-F7D5AEEB35D6}"/>
          </ac:spMkLst>
        </pc:spChg>
      </pc:sldChg>
      <pc:sldMasterChg chg="delSldLayout">
        <pc:chgData name="Michael Gochis" userId="d64121cb-69eb-4e6b-9178-772e090c614e" providerId="ADAL" clId="{F1737CB2-9AA4-4AC8-A629-57CD6E8D2A9A}" dt="2024-01-16T19:45:31.217" v="3" actId="47"/>
        <pc:sldMasterMkLst>
          <pc:docMk/>
          <pc:sldMasterMk cId="906036510" sldId="2147483660"/>
        </pc:sldMasterMkLst>
        <pc:sldLayoutChg chg="del">
          <pc:chgData name="Michael Gochis" userId="d64121cb-69eb-4e6b-9178-772e090c614e" providerId="ADAL" clId="{F1737CB2-9AA4-4AC8-A629-57CD6E8D2A9A}" dt="2024-01-16T19:45:31.217" v="3" actId="47"/>
          <pc:sldLayoutMkLst>
            <pc:docMk/>
            <pc:sldMasterMk cId="906036510" sldId="2147483660"/>
            <pc:sldLayoutMk cId="3809572549" sldId="214748368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403B5A-21DF-4BBB-8059-B6B192FC641E}" type="datetimeFigureOut">
              <a:rPr lang="en-US" smtClean="0"/>
              <a:t>1/15/2024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1EF503-E31C-4FCE-86D9-0C61A5CBE283}" type="slidenum">
              <a:rPr lang="en-US" smtClean="0"/>
              <a:t>‹#›</a:t>
            </a:fld>
            <a:endParaRPr lang="en-US" dirty="0"/>
          </a:p>
        </p:txBody>
      </p:sp>
    </p:spTree>
    <p:extLst>
      <p:ext uri="{BB962C8B-B14F-4D97-AF65-F5344CB8AC3E}">
        <p14:creationId xmlns:p14="http://schemas.microsoft.com/office/powerpoint/2010/main" val="3430128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will introduce Generative AI and provide information on the vocabulary of Generative AI.</a:t>
            </a:r>
          </a:p>
        </p:txBody>
      </p:sp>
      <p:sp>
        <p:nvSpPr>
          <p:cNvPr id="4" name="Slide Number Placeholder 3"/>
          <p:cNvSpPr>
            <a:spLocks noGrp="1"/>
          </p:cNvSpPr>
          <p:nvPr>
            <p:ph type="sldNum" sz="quarter" idx="5"/>
          </p:nvPr>
        </p:nvSpPr>
        <p:spPr/>
        <p:txBody>
          <a:bodyPr/>
          <a:lstStyle/>
          <a:p>
            <a:fld id="{F61EF503-E31C-4FCE-86D9-0C61A5CBE283}" type="slidenum">
              <a:rPr lang="en-US" smtClean="0"/>
              <a:t>1</a:t>
            </a:fld>
            <a:endParaRPr lang="en-US" dirty="0"/>
          </a:p>
        </p:txBody>
      </p:sp>
    </p:spTree>
    <p:extLst>
      <p:ext uri="{BB962C8B-B14F-4D97-AF65-F5344CB8AC3E}">
        <p14:creationId xmlns:p14="http://schemas.microsoft.com/office/powerpoint/2010/main" val="1317322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will discuss how AI should be integrated into the learning process and how it can impact students both positively and negatively. It will also propose changes to Donnelly College's policy on Generative AI.</a:t>
            </a:r>
          </a:p>
        </p:txBody>
      </p:sp>
      <p:sp>
        <p:nvSpPr>
          <p:cNvPr id="4" name="Slide Number Placeholder 3"/>
          <p:cNvSpPr>
            <a:spLocks noGrp="1"/>
          </p:cNvSpPr>
          <p:nvPr>
            <p:ph type="sldNum" sz="quarter" idx="5"/>
          </p:nvPr>
        </p:nvSpPr>
        <p:spPr/>
        <p:txBody>
          <a:bodyPr/>
          <a:lstStyle/>
          <a:p>
            <a:fld id="{F61EF503-E31C-4FCE-86D9-0C61A5CBE283}" type="slidenum">
              <a:rPr lang="en-US" smtClean="0"/>
              <a:t>14</a:t>
            </a:fld>
            <a:endParaRPr lang="en-US" dirty="0"/>
          </a:p>
        </p:txBody>
      </p:sp>
    </p:spTree>
    <p:extLst>
      <p:ext uri="{BB962C8B-B14F-4D97-AF65-F5344CB8AC3E}">
        <p14:creationId xmlns:p14="http://schemas.microsoft.com/office/powerpoint/2010/main" val="563201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will provide a brief summary of the presentation and provide an opportunity for additional Q&amp;A.</a:t>
            </a:r>
          </a:p>
        </p:txBody>
      </p:sp>
      <p:sp>
        <p:nvSpPr>
          <p:cNvPr id="4" name="Slide Number Placeholder 3"/>
          <p:cNvSpPr>
            <a:spLocks noGrp="1"/>
          </p:cNvSpPr>
          <p:nvPr>
            <p:ph type="sldNum" sz="quarter" idx="5"/>
          </p:nvPr>
        </p:nvSpPr>
        <p:spPr/>
        <p:txBody>
          <a:bodyPr/>
          <a:lstStyle/>
          <a:p>
            <a:fld id="{F61EF503-E31C-4FCE-86D9-0C61A5CBE283}" type="slidenum">
              <a:rPr lang="en-US" smtClean="0"/>
              <a:t>15</a:t>
            </a:fld>
            <a:endParaRPr lang="en-US" dirty="0"/>
          </a:p>
        </p:txBody>
      </p:sp>
    </p:spTree>
    <p:extLst>
      <p:ext uri="{BB962C8B-B14F-4D97-AF65-F5344CB8AC3E}">
        <p14:creationId xmlns:p14="http://schemas.microsoft.com/office/powerpoint/2010/main" val="2856649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will provide a brief history of AI and discuss some common misconceptions surrounding AI. It will also discuss responsible AI topics, the digital divide, and how to balance human interaction with AI tools.</a:t>
            </a:r>
          </a:p>
        </p:txBody>
      </p:sp>
      <p:sp>
        <p:nvSpPr>
          <p:cNvPr id="4" name="Slide Number Placeholder 3"/>
          <p:cNvSpPr>
            <a:spLocks noGrp="1"/>
          </p:cNvSpPr>
          <p:nvPr>
            <p:ph type="sldNum" sz="quarter" idx="5"/>
          </p:nvPr>
        </p:nvSpPr>
        <p:spPr/>
        <p:txBody>
          <a:bodyPr/>
          <a:lstStyle/>
          <a:p>
            <a:fld id="{F61EF503-E31C-4FCE-86D9-0C61A5CBE283}" type="slidenum">
              <a:rPr lang="en-US" smtClean="0"/>
              <a:t>3</a:t>
            </a:fld>
            <a:endParaRPr lang="en-US" dirty="0"/>
          </a:p>
        </p:txBody>
      </p:sp>
    </p:spTree>
    <p:extLst>
      <p:ext uri="{BB962C8B-B14F-4D97-AF65-F5344CB8AC3E}">
        <p14:creationId xmlns:p14="http://schemas.microsoft.com/office/powerpoint/2010/main" val="604552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Generative AI refers to machine learning algorithms that can generate new data, such as images, videos, and even text, that is similar to the data it was trained on. This is achieved through deep learning techniques and neural networks. Applications of generative AI include creating realistic images of people or things that don't exist, generating realistic voice and text, and even creating new music.</a:t>
            </a:r>
          </a:p>
        </p:txBody>
      </p:sp>
      <p:sp>
        <p:nvSpPr>
          <p:cNvPr id="4" name="Slide Number Placeholder 3"/>
          <p:cNvSpPr>
            <a:spLocks noGrp="1"/>
          </p:cNvSpPr>
          <p:nvPr>
            <p:ph type="sldNum" sz="quarter" idx="5"/>
          </p:nvPr>
        </p:nvSpPr>
        <p:spPr/>
        <p:txBody>
          <a:bodyPr/>
          <a:lstStyle/>
          <a:p>
            <a:fld id="{F61EF503-E31C-4FCE-86D9-0C61A5CBE283}" type="slidenum">
              <a:rPr lang="en-US" smtClean="0"/>
              <a:t>4</a:t>
            </a:fld>
            <a:endParaRPr lang="en-US" dirty="0"/>
          </a:p>
        </p:txBody>
      </p:sp>
    </p:spTree>
    <p:extLst>
      <p:ext uri="{BB962C8B-B14F-4D97-AF65-F5344CB8AC3E}">
        <p14:creationId xmlns:p14="http://schemas.microsoft.com/office/powerpoint/2010/main" val="1741468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10 most frequently used AI Vocabulary words that you should be familiar with in AI, according to Microsoft.com. Generative AI refers to AI technology that can generate new content. Machine learning refers to the ability of machines to learn how to perform tasks. Neural networks refer to a set of algorithms that simulate the way human brains work. Natural language processing (NLP) is the ability of machines to understand and generate human language. Deep learning refers to the ability of machines to learn and improve over time. Supervised learning is the process of training a machine to learn from labeled data. Unsupervised learning is the process of training a machine to learn from unlabeled data. Reinforcement learning is a type of machine learning that involves learning by trial and error. Computer vision is the ability of machines to recognize and interpret visual information. Artificial general intelligence (AGI) refers to machines that have the ability to think and reason like humans.</a:t>
            </a:r>
          </a:p>
        </p:txBody>
      </p:sp>
      <p:sp>
        <p:nvSpPr>
          <p:cNvPr id="4" name="Slide Number Placeholder 3"/>
          <p:cNvSpPr>
            <a:spLocks noGrp="1"/>
          </p:cNvSpPr>
          <p:nvPr>
            <p:ph type="sldNum" sz="quarter" idx="5"/>
          </p:nvPr>
        </p:nvSpPr>
        <p:spPr/>
        <p:txBody>
          <a:bodyPr/>
          <a:lstStyle/>
          <a:p>
            <a:fld id="{F61EF503-E31C-4FCE-86D9-0C61A5CBE283}" type="slidenum">
              <a:rPr lang="en-US" smtClean="0"/>
              <a:t>5</a:t>
            </a:fld>
            <a:endParaRPr lang="en-US" dirty="0"/>
          </a:p>
        </p:txBody>
      </p:sp>
    </p:spTree>
    <p:extLst>
      <p:ext uri="{BB962C8B-B14F-4D97-AF65-F5344CB8AC3E}">
        <p14:creationId xmlns:p14="http://schemas.microsoft.com/office/powerpoint/2010/main" val="3408911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has many myths around it, but most of them are untrue. AI is not here to take over the world or your jobs. It is a tool to help people make better decisions and augment their capabilities. AI is not only for big companies, small businesses can also benefit from it. And AI is not too complex for non-experts, as there are many tools out there that are easy to use. Let's explore some of the myths around AI and see what the reality is.</a:t>
            </a:r>
          </a:p>
        </p:txBody>
      </p:sp>
      <p:sp>
        <p:nvSpPr>
          <p:cNvPr id="4" name="Slide Number Placeholder 3"/>
          <p:cNvSpPr>
            <a:spLocks noGrp="1"/>
          </p:cNvSpPr>
          <p:nvPr>
            <p:ph type="sldNum" sz="quarter" idx="5"/>
          </p:nvPr>
        </p:nvSpPr>
        <p:spPr/>
        <p:txBody>
          <a:bodyPr/>
          <a:lstStyle/>
          <a:p>
            <a:fld id="{F61EF503-E31C-4FCE-86D9-0C61A5CBE283}" type="slidenum">
              <a:rPr lang="en-US" smtClean="0"/>
              <a:t>8</a:t>
            </a:fld>
            <a:endParaRPr lang="en-US" dirty="0"/>
          </a:p>
        </p:txBody>
      </p:sp>
    </p:spTree>
    <p:extLst>
      <p:ext uri="{BB962C8B-B14F-4D97-AF65-F5344CB8AC3E}">
        <p14:creationId xmlns:p14="http://schemas.microsoft.com/office/powerpoint/2010/main" val="3681662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Microsoft believes that the development and deployment of AI must be guided by the creation of an ethical framework. </a:t>
            </a:r>
          </a:p>
          <a:p>
            <a:endParaRPr lang="en-US" dirty="0"/>
          </a:p>
          <a:p>
            <a:r>
              <a:rPr lang="en-US" dirty="0"/>
              <a:t>We have six core principles that should guide the work around AI. Four core principles of fairness, reliability &amp; safety, privacy &amp; security, and inclusiveness, underpinned by two foundational principles of transparency and accountability. </a:t>
            </a:r>
            <a:br>
              <a:rPr lang="en-US" dirty="0">
                <a:cs typeface="+mn-lt"/>
              </a:rPr>
            </a:br>
            <a:endParaRPr lang="en-US" dirty="0"/>
          </a:p>
          <a:p>
            <a:r>
              <a:rPr lang="en-US" dirty="0"/>
              <a:t>The first principle is fairness. For AI, this means that AI systems should AI systems should </a:t>
            </a:r>
            <a:r>
              <a:rPr lang="en-US" b="1" dirty="0"/>
              <a:t>treat everyone fairly and avoid affecting similarly situated groups of people in different ways</a:t>
            </a:r>
            <a:r>
              <a:rPr lang="en-US" dirty="0"/>
              <a:t>. </a:t>
            </a:r>
          </a:p>
          <a:p>
            <a:endParaRPr lang="en-US" dirty="0"/>
          </a:p>
          <a:p>
            <a:r>
              <a:rPr lang="en-US" dirty="0"/>
              <a:t>The second principle is reliability and safety. To build trust, it’s also important that AI systems operate reliably, safely, and consistently under normal circumstances and in unexpected conditions. </a:t>
            </a:r>
          </a:p>
          <a:p>
            <a:endParaRPr lang="en-US" dirty="0"/>
          </a:p>
          <a:p>
            <a:r>
              <a:rPr lang="en-US" dirty="0"/>
              <a:t>It’s also crucial to develop AI systems that can </a:t>
            </a:r>
            <a:r>
              <a:rPr lang="en-US" b="1" dirty="0"/>
              <a:t>protect private information and resist attacks. </a:t>
            </a:r>
            <a:endParaRPr lang="en-US" dirty="0"/>
          </a:p>
          <a:p>
            <a:endParaRPr lang="en-US" dirty="0"/>
          </a:p>
          <a:p>
            <a:r>
              <a:rPr lang="en-US" dirty="0"/>
              <a:t>For the 1 billion people with disabilities around the world, AI technologies can be a game-changer. Inclusive design practices can help system developers understand and address potential barriers in a product environment that could unintentionally exclude people. </a:t>
            </a:r>
          </a:p>
          <a:p>
            <a:endParaRPr lang="en-US" dirty="0"/>
          </a:p>
          <a:p>
            <a:r>
              <a:rPr lang="en-US" dirty="0"/>
              <a:t>Improving intelligibility requires that stakeholders comprehend how and why AI systems function so that they can identify potential performance issues, safety and privacy concerns, biases, exclusionary practices, or unintended outcomes. </a:t>
            </a:r>
            <a:br>
              <a:rPr lang="en-US" dirty="0">
                <a:cs typeface="+mn-lt"/>
              </a:rPr>
            </a:br>
            <a:endParaRPr lang="en-US" dirty="0"/>
          </a:p>
          <a:p>
            <a:r>
              <a:rPr lang="en-US" dirty="0"/>
              <a:t>Our final principle is accountability. We believe the people who design and deploy AI systems </a:t>
            </a:r>
            <a:r>
              <a:rPr lang="en-US" b="1" dirty="0"/>
              <a:t>must be accountable for how their systems operate</a:t>
            </a:r>
            <a:r>
              <a:rPr lang="en-US" dirty="0"/>
              <a:t>. </a:t>
            </a:r>
          </a:p>
          <a:p>
            <a:endParaRPr lang="en-US" dirty="0"/>
          </a:p>
          <a:p>
            <a:r>
              <a:rPr lang="en-US" dirty="0"/>
              <a:t>Data is the fuel that powers AI technology – and you need to trust what your technology partners are doing with your data. </a:t>
            </a:r>
          </a:p>
          <a:p>
            <a:endParaRPr lang="en-US" dirty="0"/>
          </a:p>
          <a:p>
            <a:r>
              <a:rPr lang="en-US" dirty="0"/>
              <a:t>First, your data is your data.  That means it is yours to own and control. Your data to chose how you want to leverage and monetize.</a:t>
            </a:r>
          </a:p>
          <a:p>
            <a:r>
              <a:rPr lang="en-US" dirty="0"/>
              <a:t> </a:t>
            </a:r>
          </a:p>
          <a:p>
            <a:r>
              <a:rPr lang="en-US" dirty="0"/>
              <a:t>Your data is not used to train or enrich the foundational AI models used by others without your permission, so you don’t have to worry about anyone other than your organization benefiting from AI that is trained on your data. </a:t>
            </a:r>
          </a:p>
          <a:p>
            <a:r>
              <a:rPr lang="en-US" dirty="0"/>
              <a:t> </a:t>
            </a:r>
          </a:p>
          <a:p>
            <a:r>
              <a:rPr lang="en-US" dirty="0"/>
              <a:t>And your data and AI models are protected at every step by the most comprehensive enterprise compliance and security controls in the industry. </a:t>
            </a:r>
          </a:p>
          <a:p>
            <a:pPr>
              <a:lnSpc>
                <a:spcPct val="90000"/>
              </a:lnSpc>
              <a:spcAft>
                <a:spcPts val="333"/>
              </a:spcAft>
            </a:pPr>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2024-01-15 4:07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24235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will discuss the impact of AI in the workforce with a particular emphasis on healthcare. It will also provide a demonstration of some AI tools.</a:t>
            </a:r>
          </a:p>
        </p:txBody>
      </p:sp>
      <p:sp>
        <p:nvSpPr>
          <p:cNvPr id="4" name="Slide Number Placeholder 3"/>
          <p:cNvSpPr>
            <a:spLocks noGrp="1"/>
          </p:cNvSpPr>
          <p:nvPr>
            <p:ph type="sldNum" sz="quarter" idx="5"/>
          </p:nvPr>
        </p:nvSpPr>
        <p:spPr/>
        <p:txBody>
          <a:bodyPr/>
          <a:lstStyle/>
          <a:p>
            <a:fld id="{F61EF503-E31C-4FCE-86D9-0C61A5CBE283}" type="slidenum">
              <a:rPr lang="en-US" smtClean="0"/>
              <a:t>11</a:t>
            </a:fld>
            <a:endParaRPr lang="en-US" dirty="0"/>
          </a:p>
        </p:txBody>
      </p:sp>
    </p:spTree>
    <p:extLst>
      <p:ext uri="{BB962C8B-B14F-4D97-AF65-F5344CB8AC3E}">
        <p14:creationId xmlns:p14="http://schemas.microsoft.com/office/powerpoint/2010/main" val="2454449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Artificial intelligence (AI) is revolutionizing healthcare. With the help of AI, healthcare providers can improve patient outcomes, reduce costs, and enhance the overall quality of care. AI can help diagnose diseases by analyzing medical images and identifying patterns that humans might miss. AI can also help physicians make informed decisions by analyzing large amounts of patient data. Additionally, AI can help monitor patients in real-time and alert healthcare providers when there are any changes in patients’ health status. Another benefit of AI in healthcare is that it can help mitigate the shortage of healthcare professionals by automating routine tasks and freeing up time for physicians and nurses to focus on more complex cases. Finally, AI can improve clinical trials by identifying the right patients for trials, analyzing data, and predicting outcomes.</a:t>
            </a:r>
          </a:p>
        </p:txBody>
      </p:sp>
      <p:sp>
        <p:nvSpPr>
          <p:cNvPr id="4" name="Slide Number Placeholder 3"/>
          <p:cNvSpPr>
            <a:spLocks noGrp="1"/>
          </p:cNvSpPr>
          <p:nvPr>
            <p:ph type="sldNum" sz="quarter" idx="5"/>
          </p:nvPr>
        </p:nvSpPr>
        <p:spPr/>
        <p:txBody>
          <a:bodyPr/>
          <a:lstStyle/>
          <a:p>
            <a:fld id="{F61EF503-E31C-4FCE-86D9-0C61A5CBE283}" type="slidenum">
              <a:rPr lang="en-US" smtClean="0"/>
              <a:t>12</a:t>
            </a:fld>
            <a:endParaRPr lang="en-US" dirty="0"/>
          </a:p>
        </p:txBody>
      </p:sp>
    </p:spTree>
    <p:extLst>
      <p:ext uri="{BB962C8B-B14F-4D97-AF65-F5344CB8AC3E}">
        <p14:creationId xmlns:p14="http://schemas.microsoft.com/office/powerpoint/2010/main" val="889487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will provide an opportunity for the audience to ask any questions they have about the presentation.</a:t>
            </a:r>
          </a:p>
        </p:txBody>
      </p:sp>
      <p:sp>
        <p:nvSpPr>
          <p:cNvPr id="4" name="Slide Number Placeholder 3"/>
          <p:cNvSpPr>
            <a:spLocks noGrp="1"/>
          </p:cNvSpPr>
          <p:nvPr>
            <p:ph type="sldNum" sz="quarter" idx="5"/>
          </p:nvPr>
        </p:nvSpPr>
        <p:spPr/>
        <p:txBody>
          <a:bodyPr/>
          <a:lstStyle/>
          <a:p>
            <a:fld id="{F61EF503-E31C-4FCE-86D9-0C61A5CBE283}" type="slidenum">
              <a:rPr lang="en-US" smtClean="0"/>
              <a:t>13</a:t>
            </a:fld>
            <a:endParaRPr lang="en-US" dirty="0"/>
          </a:p>
        </p:txBody>
      </p:sp>
    </p:spTree>
    <p:extLst>
      <p:ext uri="{BB962C8B-B14F-4D97-AF65-F5344CB8AC3E}">
        <p14:creationId xmlns:p14="http://schemas.microsoft.com/office/powerpoint/2010/main" val="1322661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
        <p:nvSpPr>
          <p:cNvPr id="45" name="Freeform: Shape 44">
            <a:extLst>
              <a:ext uri="{FF2B5EF4-FFF2-40B4-BE49-F238E27FC236}">
                <a16:creationId xmlns:a16="http://schemas.microsoft.com/office/drawing/2014/main" id="{0EB13613-B0EE-441F-BE95-C20ED5BBAD27}"/>
              </a:ext>
              <a:ext uri="{C183D7F6-B498-43B3-948B-1728B52AA6E4}">
                <adec:decorative xmlns:adec="http://schemas.microsoft.com/office/drawing/2017/decorative" val="1"/>
              </a:ext>
            </a:extLst>
          </p:cNvPr>
          <p:cNvSpPr/>
          <p:nvPr userDrawn="1"/>
        </p:nvSpPr>
        <p:spPr>
          <a:xfrm rot="10800000">
            <a:off x="-33556" y="-3643"/>
            <a:ext cx="4613230" cy="6861641"/>
          </a:xfrm>
          <a:custGeom>
            <a:avLst/>
            <a:gdLst>
              <a:gd name="connsiteX0" fmla="*/ 4613230 w 4613230"/>
              <a:gd name="connsiteY0" fmla="*/ 6861641 h 6861641"/>
              <a:gd name="connsiteX1" fmla="*/ 0 w 4613230"/>
              <a:gd name="connsiteY1" fmla="*/ 6861641 h 6861641"/>
              <a:gd name="connsiteX2" fmla="*/ 1788950 w 4613230"/>
              <a:gd name="connsiteY2" fmla="*/ 0 h 6861641"/>
              <a:gd name="connsiteX3" fmla="*/ 4613230 w 4613230"/>
              <a:gd name="connsiteY3" fmla="*/ 0 h 6861641"/>
              <a:gd name="connsiteX4" fmla="*/ 4613230 w 4613230"/>
              <a:gd name="connsiteY4" fmla="*/ 6861641 h 6861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3230" h="6861641">
                <a:moveTo>
                  <a:pt x="4613230" y="6861641"/>
                </a:moveTo>
                <a:lnTo>
                  <a:pt x="0" y="6861641"/>
                </a:lnTo>
                <a:lnTo>
                  <a:pt x="1788950" y="0"/>
                </a:lnTo>
                <a:lnTo>
                  <a:pt x="4613230" y="0"/>
                </a:lnTo>
                <a:lnTo>
                  <a:pt x="4613230" y="686164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indent="0" algn="ctr">
              <a:buFont typeface="Arial" panose="020B0604020202020204" pitchFamily="34" charset="0"/>
              <a:buNone/>
            </a:pPr>
            <a:endParaRPr lang="en-US" dirty="0"/>
          </a:p>
        </p:txBody>
      </p:sp>
      <p:sp>
        <p:nvSpPr>
          <p:cNvPr id="44" name="Freeform: Shape 43">
            <a:extLst>
              <a:ext uri="{FF2B5EF4-FFF2-40B4-BE49-F238E27FC236}">
                <a16:creationId xmlns:a16="http://schemas.microsoft.com/office/drawing/2014/main" id="{2399D2ED-C606-4FE3-B01C-3A0A39699E38}"/>
              </a:ext>
              <a:ext uri="{C183D7F6-B498-43B3-948B-1728B52AA6E4}">
                <adec:decorative xmlns:adec="http://schemas.microsoft.com/office/drawing/2017/decorative" val="1"/>
              </a:ext>
            </a:extLst>
          </p:cNvPr>
          <p:cNvSpPr/>
          <p:nvPr userDrawn="1"/>
        </p:nvSpPr>
        <p:spPr>
          <a:xfrm rot="10800000">
            <a:off x="-33556" y="-14280"/>
            <a:ext cx="4615080" cy="10637"/>
          </a:xfrm>
          <a:custGeom>
            <a:avLst/>
            <a:gdLst>
              <a:gd name="connsiteX0" fmla="*/ 4615080 w 4615080"/>
              <a:gd name="connsiteY0" fmla="*/ 10637 h 10637"/>
              <a:gd name="connsiteX1" fmla="*/ 0 w 4615080"/>
              <a:gd name="connsiteY1" fmla="*/ 7095 h 10637"/>
              <a:gd name="connsiteX2" fmla="*/ 1850 w 4615080"/>
              <a:gd name="connsiteY2" fmla="*/ 0 h 10637"/>
              <a:gd name="connsiteX3" fmla="*/ 4615080 w 4615080"/>
              <a:gd name="connsiteY3" fmla="*/ 0 h 10637"/>
              <a:gd name="connsiteX4" fmla="*/ 4615080 w 4615080"/>
              <a:gd name="connsiteY4" fmla="*/ 10637 h 10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5080" h="10637">
                <a:moveTo>
                  <a:pt x="4615080" y="10637"/>
                </a:moveTo>
                <a:lnTo>
                  <a:pt x="0" y="7095"/>
                </a:lnTo>
                <a:lnTo>
                  <a:pt x="1850" y="0"/>
                </a:lnTo>
                <a:lnTo>
                  <a:pt x="4615080" y="0"/>
                </a:lnTo>
                <a:lnTo>
                  <a:pt x="4615080" y="1063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0" name="Straight Connector 9">
            <a:extLst>
              <a:ext uri="{FF2B5EF4-FFF2-40B4-BE49-F238E27FC236}">
                <a16:creationId xmlns:a16="http://schemas.microsoft.com/office/drawing/2014/main" id="{8A05C98F-3390-4876-ACE6-6BDD7A931BDC}"/>
              </a:ext>
              <a:ext uri="{C183D7F6-B498-43B3-948B-1728B52AA6E4}">
                <adec:decorative xmlns:adec="http://schemas.microsoft.com/office/drawing/2017/decorative" val="1"/>
              </a:ext>
            </a:extLst>
          </p:cNvPr>
          <p:cNvCxnSpPr>
            <a:cxnSpLocks/>
          </p:cNvCxnSpPr>
          <p:nvPr userDrawn="1"/>
        </p:nvCxnSpPr>
        <p:spPr>
          <a:xfrm flipH="1">
            <a:off x="-33558" y="0"/>
            <a:ext cx="6705601" cy="8096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26F8EC6-7B48-45CF-933E-F83D29E1692D}"/>
              </a:ext>
              <a:ext uri="{C183D7F6-B498-43B3-948B-1728B52AA6E4}">
                <adec:decorative xmlns:adec="http://schemas.microsoft.com/office/drawing/2017/decorative" val="1"/>
              </a:ext>
            </a:extLst>
          </p:cNvPr>
          <p:cNvCxnSpPr>
            <a:cxnSpLocks/>
          </p:cNvCxnSpPr>
          <p:nvPr userDrawn="1"/>
        </p:nvCxnSpPr>
        <p:spPr>
          <a:xfrm flipV="1">
            <a:off x="3514060" y="1"/>
            <a:ext cx="510363" cy="685799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FFCAA-1618-46D9-B44D-5CE6E225DB8B}"/>
              </a:ext>
              <a:ext uri="{C183D7F6-B498-43B3-948B-1728B52AA6E4}">
                <adec:decorative xmlns:adec="http://schemas.microsoft.com/office/drawing/2017/decorative" val="1"/>
              </a:ext>
            </a:extLst>
          </p:cNvPr>
          <p:cNvCxnSpPr>
            <a:cxnSpLocks/>
          </p:cNvCxnSpPr>
          <p:nvPr userDrawn="1"/>
        </p:nvCxnSpPr>
        <p:spPr>
          <a:xfrm flipV="1">
            <a:off x="11602477" y="365123"/>
            <a:ext cx="589522" cy="649287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F2CA3C-3424-4A00-9FDF-0DC9EFAC22F1}"/>
              </a:ext>
              <a:ext uri="{C183D7F6-B498-43B3-948B-1728B52AA6E4}">
                <adec:decorative xmlns:adec="http://schemas.microsoft.com/office/drawing/2017/decorative" val="1"/>
              </a:ext>
            </a:extLst>
          </p:cNvPr>
          <p:cNvCxnSpPr>
            <a:cxnSpLocks/>
          </p:cNvCxnSpPr>
          <p:nvPr userDrawn="1"/>
        </p:nvCxnSpPr>
        <p:spPr>
          <a:xfrm flipH="1" flipV="1">
            <a:off x="9340702" y="-10737"/>
            <a:ext cx="2851297" cy="16800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0FA2E1A-8693-4B6C-ABF7-81B17586C3A0}"/>
              </a:ext>
              <a:ext uri="{C183D7F6-B498-43B3-948B-1728B52AA6E4}">
                <adec:decorative xmlns:adec="http://schemas.microsoft.com/office/drawing/2017/decorative" val="1"/>
              </a:ext>
            </a:extLst>
          </p:cNvPr>
          <p:cNvCxnSpPr>
            <a:cxnSpLocks/>
          </p:cNvCxnSpPr>
          <p:nvPr userDrawn="1"/>
        </p:nvCxnSpPr>
        <p:spPr>
          <a:xfrm flipH="1" flipV="1">
            <a:off x="-33557" y="6045958"/>
            <a:ext cx="6876857" cy="81204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48" name="Picture Placeholder 47">
            <a:extLst>
              <a:ext uri="{FF2B5EF4-FFF2-40B4-BE49-F238E27FC236}">
                <a16:creationId xmlns:a16="http://schemas.microsoft.com/office/drawing/2014/main" id="{C564A0C9-27BD-49AC-A786-23623E329EE8}"/>
              </a:ext>
            </a:extLst>
          </p:cNvPr>
          <p:cNvSpPr>
            <a:spLocks noGrp="1"/>
          </p:cNvSpPr>
          <p:nvPr>
            <p:ph type="pic" sz="quarter" idx="13"/>
          </p:nvPr>
        </p:nvSpPr>
        <p:spPr>
          <a:xfrm>
            <a:off x="2623279" y="0"/>
            <a:ext cx="9568721" cy="6858000"/>
          </a:xfrm>
          <a:custGeom>
            <a:avLst/>
            <a:gdLst>
              <a:gd name="connsiteX0" fmla="*/ 1955447 w 9568721"/>
              <a:gd name="connsiteY0" fmla="*/ 0 h 6858000"/>
              <a:gd name="connsiteX1" fmla="*/ 9568721 w 9568721"/>
              <a:gd name="connsiteY1" fmla="*/ 0 h 6858000"/>
              <a:gd name="connsiteX2" fmla="*/ 9568721 w 9568721"/>
              <a:gd name="connsiteY2" fmla="*/ 6858000 h 6858000"/>
              <a:gd name="connsiteX3" fmla="*/ 0 w 9568721"/>
              <a:gd name="connsiteY3" fmla="*/ 6858000 h 6858000"/>
              <a:gd name="connsiteX4" fmla="*/ 0 w 9568721"/>
              <a:gd name="connsiteY4" fmla="*/ 6857998 h 6858000"/>
              <a:gd name="connsiteX5" fmla="*/ 167446 w 9568721"/>
              <a:gd name="connsiteY5" fmla="*/ 68579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68721" h="6858000">
                <a:moveTo>
                  <a:pt x="1955447" y="0"/>
                </a:moveTo>
                <a:lnTo>
                  <a:pt x="9568721" y="0"/>
                </a:lnTo>
                <a:lnTo>
                  <a:pt x="9568721" y="6858000"/>
                </a:lnTo>
                <a:lnTo>
                  <a:pt x="0" y="6858000"/>
                </a:lnTo>
                <a:lnTo>
                  <a:pt x="0" y="6857998"/>
                </a:lnTo>
                <a:lnTo>
                  <a:pt x="167446" y="6857998"/>
                </a:lnTo>
                <a:close/>
              </a:path>
            </a:pathLst>
          </a:custGeom>
          <a:solidFill>
            <a:schemeClr val="accent2"/>
          </a:solidFill>
        </p:spPr>
        <p:txBody>
          <a:bodyPr wrap="square">
            <a:noAutofit/>
          </a:bodyPr>
          <a:lstStyle/>
          <a:p>
            <a:r>
              <a:rPr lang="en-US"/>
              <a:t>Click icon to add picture</a:t>
            </a:r>
            <a:endParaRPr lang="en-US" dirty="0"/>
          </a:p>
        </p:txBody>
      </p:sp>
      <p:sp>
        <p:nvSpPr>
          <p:cNvPr id="6" name="Title 5">
            <a:extLst>
              <a:ext uri="{FF2B5EF4-FFF2-40B4-BE49-F238E27FC236}">
                <a16:creationId xmlns:a16="http://schemas.microsoft.com/office/drawing/2014/main" id="{208E3DBC-8B68-468D-8087-25FED9397CBE}"/>
              </a:ext>
            </a:extLst>
          </p:cNvPr>
          <p:cNvSpPr>
            <a:spLocks noGrp="1"/>
          </p:cNvSpPr>
          <p:nvPr>
            <p:ph type="title"/>
          </p:nvPr>
        </p:nvSpPr>
        <p:spPr>
          <a:xfrm>
            <a:off x="520697" y="1040001"/>
            <a:ext cx="3338625" cy="3150159"/>
          </a:xfrm>
        </p:spPr>
        <p:txBody>
          <a:bodyPr anchor="t"/>
          <a:lstStyle/>
          <a:p>
            <a:r>
              <a:rPr lang="en-US"/>
              <a:t>Click to edit Master title style</a:t>
            </a:r>
            <a:endParaRPr lang="en-US" dirty="0"/>
          </a:p>
        </p:txBody>
      </p:sp>
      <p:sp>
        <p:nvSpPr>
          <p:cNvPr id="15" name="Text Placeholder 14">
            <a:extLst>
              <a:ext uri="{FF2B5EF4-FFF2-40B4-BE49-F238E27FC236}">
                <a16:creationId xmlns:a16="http://schemas.microsoft.com/office/drawing/2014/main" id="{490C672D-EAE7-4BF2-81BB-72858B251D1C}"/>
              </a:ext>
            </a:extLst>
          </p:cNvPr>
          <p:cNvSpPr>
            <a:spLocks noGrp="1"/>
          </p:cNvSpPr>
          <p:nvPr>
            <p:ph type="body" sz="quarter" idx="14" hasCustomPrompt="1"/>
          </p:nvPr>
        </p:nvSpPr>
        <p:spPr>
          <a:xfrm>
            <a:off x="490538" y="4240213"/>
            <a:ext cx="3497262" cy="1801812"/>
          </a:xfrm>
        </p:spPr>
        <p:txBody>
          <a:bodyPr>
            <a:normAutofit/>
          </a:bodyPr>
          <a:lstStyle>
            <a:lvl1pPr marL="0" indent="0">
              <a:buNone/>
              <a:defRPr sz="2400"/>
            </a:lvl1pPr>
            <a:lvl2pPr>
              <a:buNone/>
              <a:defRPr sz="1600"/>
            </a:lvl2pPr>
            <a:lvl3pPr>
              <a:buNone/>
              <a:defRPr sz="1600"/>
            </a:lvl3pPr>
            <a:lvl4pPr>
              <a:buNone/>
              <a:defRPr sz="1600"/>
            </a:lvl4pPr>
            <a:lvl5pPr>
              <a:buNone/>
              <a:defRPr sz="1600"/>
            </a:lvl5pPr>
          </a:lstStyle>
          <a:p>
            <a:pPr lvl="0"/>
            <a:r>
              <a:rPr lang="en-US" dirty="0"/>
              <a:t>Presentation Name</a:t>
            </a:r>
          </a:p>
        </p:txBody>
      </p:sp>
    </p:spTree>
    <p:extLst>
      <p:ext uri="{BB962C8B-B14F-4D97-AF65-F5344CB8AC3E}">
        <p14:creationId xmlns:p14="http://schemas.microsoft.com/office/powerpoint/2010/main" val="1742368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ctr" anchorCtr="0">
            <a:normAutofit/>
          </a:bodyPr>
          <a:lstStyle>
            <a:lvl1pPr marL="0" indent="0">
              <a:buNone/>
              <a:defRPr sz="28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lvl1pPr marL="283464" indent="-283464">
              <a:defRPr/>
            </a:lvl1pPr>
            <a:lvl2pPr marL="283464" indent="-283464">
              <a:defRPr/>
            </a:lvl2pPr>
            <a:lvl3pPr marL="283464" indent="-283464">
              <a:defRPr/>
            </a:lvl3pPr>
            <a:lvl4pPr marL="283464" indent="-283464">
              <a:defRPr/>
            </a:lvl4pPr>
            <a:lvl5pPr marL="283464" indent="-28346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ctr" anchorCtr="0">
            <a:normAutofit/>
          </a:bodyPr>
          <a:lstStyle>
            <a:lvl1pPr marL="0" indent="0">
              <a:buNone/>
              <a:defRPr sz="28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lvl1pPr marL="283464" indent="-283464">
              <a:defRPr/>
            </a:lvl1pPr>
            <a:lvl2pPr marL="283464" indent="-283464">
              <a:defRPr/>
            </a:lvl2pPr>
            <a:lvl3pPr marL="283464" indent="-283464">
              <a:defRPr/>
            </a:lvl3pPr>
            <a:lvl4pPr marL="283464" indent="-283464">
              <a:defRPr/>
            </a:lvl4pPr>
            <a:lvl5pPr marL="283464" indent="-28346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r>
              <a:rPr lang="en-US" dirty="0"/>
              <a:t>Sample Footer Text</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r>
              <a:rPr lang="en-US"/>
              <a:t>2/7/20XX</a:t>
            </a:r>
            <a:endParaRPr lang="en-US" dirty="0"/>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321030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3200400" cy="823912"/>
          </a:xfrm>
        </p:spPr>
        <p:txBody>
          <a:bodyPr anchor="ctr" anchorCtr="0">
            <a:normAutofit/>
          </a:bodyPr>
          <a:lstStyle>
            <a:lvl1pPr marL="0" indent="0">
              <a:buNone/>
              <a:defRPr sz="24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3200400" cy="3684588"/>
          </a:xfrm>
        </p:spPr>
        <p:txBody>
          <a:bodyPr>
            <a:normAutofit/>
          </a:bodyPr>
          <a:lstStyle>
            <a:lvl1pPr marL="283464" indent="-283464">
              <a:defRPr sz="2000"/>
            </a:lvl1pPr>
            <a:lvl2pPr marL="283464" indent="-283464">
              <a:defRPr sz="2000"/>
            </a:lvl2pPr>
            <a:lvl3pPr marL="283464" indent="-283464">
              <a:defRPr sz="2000"/>
            </a:lvl3pPr>
            <a:lvl4pPr marL="283464" indent="-283464">
              <a:defRPr sz="2000"/>
            </a:lvl4pPr>
            <a:lvl5pPr marL="283464" indent="-283464">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4495800" y="1734325"/>
            <a:ext cx="3200400" cy="823912"/>
          </a:xfrm>
        </p:spPr>
        <p:txBody>
          <a:bodyPr anchor="ctr" anchorCtr="0">
            <a:normAutofit/>
          </a:bodyPr>
          <a:lstStyle>
            <a:lvl1pPr marL="0" indent="0">
              <a:buNone/>
              <a:defRPr sz="24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4495800" y="2558237"/>
            <a:ext cx="3200400" cy="3684588"/>
          </a:xfrm>
        </p:spPr>
        <p:txBody>
          <a:bodyPr>
            <a:normAutofit/>
          </a:bodyPr>
          <a:lstStyle>
            <a:lvl1pPr marL="283464" indent="-283464">
              <a:defRPr sz="2000"/>
            </a:lvl1pPr>
            <a:lvl2pPr marL="283464" indent="-283464">
              <a:defRPr sz="2000"/>
            </a:lvl2pPr>
            <a:lvl3pPr marL="283464" indent="-283464">
              <a:defRPr sz="2000"/>
            </a:lvl3pPr>
            <a:lvl4pPr marL="283464" indent="-283464">
              <a:defRPr sz="2000"/>
            </a:lvl4pPr>
            <a:lvl5pPr marL="283464" indent="-283464">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90851D2E-FEBE-45BF-A78F-C1F61B6C3856}"/>
              </a:ext>
            </a:extLst>
          </p:cNvPr>
          <p:cNvSpPr>
            <a:spLocks noGrp="1"/>
          </p:cNvSpPr>
          <p:nvPr>
            <p:ph type="body" sz="quarter" idx="13"/>
          </p:nvPr>
        </p:nvSpPr>
        <p:spPr>
          <a:xfrm>
            <a:off x="8151812" y="1734325"/>
            <a:ext cx="3200400" cy="823912"/>
          </a:xfrm>
        </p:spPr>
        <p:txBody>
          <a:bodyPr anchor="ctr" anchorCtr="0">
            <a:normAutofit/>
          </a:bodyPr>
          <a:lstStyle>
            <a:lvl1pPr marL="0" indent="0">
              <a:buNone/>
              <a:defRPr sz="24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4135C99B-A268-4617-89C4-8F3AA2AAA69A}"/>
              </a:ext>
            </a:extLst>
          </p:cNvPr>
          <p:cNvSpPr>
            <a:spLocks noGrp="1"/>
          </p:cNvSpPr>
          <p:nvPr>
            <p:ph sz="quarter" idx="14"/>
          </p:nvPr>
        </p:nvSpPr>
        <p:spPr>
          <a:xfrm>
            <a:off x="8151812" y="2558237"/>
            <a:ext cx="3200400" cy="3684588"/>
          </a:xfrm>
        </p:spPr>
        <p:txBody>
          <a:bodyPr>
            <a:normAutofit/>
          </a:bodyPr>
          <a:lstStyle>
            <a:lvl1pPr marL="283464" indent="-283464">
              <a:defRPr sz="2000"/>
            </a:lvl1pPr>
            <a:lvl2pPr marL="283464" indent="-283464">
              <a:defRPr sz="2000"/>
            </a:lvl2pPr>
            <a:lvl3pPr marL="283464" indent="-283464">
              <a:defRPr sz="2000"/>
            </a:lvl3pPr>
            <a:lvl4pPr marL="283464" indent="-283464">
              <a:defRPr sz="2000"/>
            </a:lvl4pPr>
            <a:lvl5pPr marL="283464" indent="-283464">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r>
              <a:rPr lang="en-US" dirty="0"/>
              <a:t>Sample Footer Text</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r>
              <a:rPr lang="en-US"/>
              <a:t>2/7/20XX</a:t>
            </a:r>
            <a:endParaRPr lang="en-US" dirty="0"/>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2760255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9FC1870-C7ED-435A-8479-DFD344B9375D}"/>
              </a:ext>
            </a:extLst>
          </p:cNvPr>
          <p:cNvSpPr>
            <a:spLocks noGrp="1"/>
          </p:cNvSpPr>
          <p:nvPr>
            <p:ph type="title"/>
          </p:nvPr>
        </p:nvSpPr>
        <p:spPr>
          <a:xfrm>
            <a:off x="1143001" y="533400"/>
            <a:ext cx="5496636" cy="1685898"/>
          </a:xfrm>
        </p:spPr>
        <p:txBody>
          <a:bodyPr>
            <a:normAutofit/>
          </a:bodyPr>
          <a:lstStyle>
            <a:lvl1pPr>
              <a:defRPr sz="4400"/>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D855DAF2-123D-4C27-95D2-974B571079F3}"/>
              </a:ext>
            </a:extLst>
          </p:cNvPr>
          <p:cNvSpPr>
            <a:spLocks noGrp="1"/>
          </p:cNvSpPr>
          <p:nvPr>
            <p:ph idx="1"/>
          </p:nvPr>
        </p:nvSpPr>
        <p:spPr>
          <a:xfrm>
            <a:off x="1143001" y="2229347"/>
            <a:ext cx="5496636" cy="3821743"/>
          </a:xfrm>
        </p:spPr>
        <p:txBody>
          <a:bodyPr/>
          <a:lstStyle>
            <a:lvl1pPr marL="0" indent="0">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sp>
        <p:nvSpPr>
          <p:cNvPr id="14" name="Picture Placeholder 11">
            <a:extLst>
              <a:ext uri="{FF2B5EF4-FFF2-40B4-BE49-F238E27FC236}">
                <a16:creationId xmlns:a16="http://schemas.microsoft.com/office/drawing/2014/main" id="{E3769467-BA9B-49FE-B40A-419EF32766CE}"/>
              </a:ext>
            </a:extLst>
          </p:cNvPr>
          <p:cNvSpPr>
            <a:spLocks noGrp="1"/>
          </p:cNvSpPr>
          <p:nvPr>
            <p:ph type="pic" sz="quarter" idx="14"/>
          </p:nvPr>
        </p:nvSpPr>
        <p:spPr>
          <a:xfrm>
            <a:off x="7186070" y="0"/>
            <a:ext cx="2463897" cy="3429000"/>
          </a:xfrm>
          <a:solidFill>
            <a:schemeClr val="accent2"/>
          </a:solidFill>
        </p:spPr>
        <p:txBody>
          <a:bodyPr/>
          <a:lstStyle/>
          <a:p>
            <a:r>
              <a:rPr lang="en-US"/>
              <a:t>Click icon to add picture</a:t>
            </a:r>
            <a:endParaRPr lang="en-US" dirty="0"/>
          </a:p>
        </p:txBody>
      </p:sp>
      <p:sp>
        <p:nvSpPr>
          <p:cNvPr id="12" name="Picture Placeholder 11">
            <a:extLst>
              <a:ext uri="{FF2B5EF4-FFF2-40B4-BE49-F238E27FC236}">
                <a16:creationId xmlns:a16="http://schemas.microsoft.com/office/drawing/2014/main" id="{77878E15-1592-426F-A454-7F4568224567}"/>
              </a:ext>
            </a:extLst>
          </p:cNvPr>
          <p:cNvSpPr>
            <a:spLocks noGrp="1"/>
          </p:cNvSpPr>
          <p:nvPr>
            <p:ph type="pic" sz="quarter" idx="13"/>
          </p:nvPr>
        </p:nvSpPr>
        <p:spPr>
          <a:xfrm>
            <a:off x="9649155" y="0"/>
            <a:ext cx="2539797" cy="3429000"/>
          </a:xfrm>
          <a:solidFill>
            <a:schemeClr val="accent2"/>
          </a:solidFill>
        </p:spPr>
        <p:txBody>
          <a:bodyPr/>
          <a:lstStyle/>
          <a:p>
            <a:r>
              <a:rPr lang="en-US"/>
              <a:t>Click icon to add picture</a:t>
            </a:r>
            <a:endParaRPr lang="en-US" dirty="0"/>
          </a:p>
        </p:txBody>
      </p:sp>
      <p:sp>
        <p:nvSpPr>
          <p:cNvPr id="16" name="Picture Placeholder 11">
            <a:extLst>
              <a:ext uri="{FF2B5EF4-FFF2-40B4-BE49-F238E27FC236}">
                <a16:creationId xmlns:a16="http://schemas.microsoft.com/office/drawing/2014/main" id="{E318F348-8CAC-4ADD-8162-E88487E44EBB}"/>
              </a:ext>
            </a:extLst>
          </p:cNvPr>
          <p:cNvSpPr>
            <a:spLocks noGrp="1"/>
          </p:cNvSpPr>
          <p:nvPr>
            <p:ph type="pic" sz="quarter" idx="16"/>
          </p:nvPr>
        </p:nvSpPr>
        <p:spPr>
          <a:xfrm>
            <a:off x="7186070" y="3383280"/>
            <a:ext cx="2463897" cy="3474720"/>
          </a:xfrm>
          <a:solidFill>
            <a:schemeClr val="accent2"/>
          </a:solidFill>
        </p:spPr>
        <p:txBody>
          <a:bodyPr/>
          <a:lstStyle/>
          <a:p>
            <a:r>
              <a:rPr lang="en-US"/>
              <a:t>Click icon to add picture</a:t>
            </a:r>
            <a:endParaRPr lang="en-US" dirty="0"/>
          </a:p>
        </p:txBody>
      </p:sp>
      <p:sp>
        <p:nvSpPr>
          <p:cNvPr id="15" name="Picture Placeholder 11">
            <a:extLst>
              <a:ext uri="{FF2B5EF4-FFF2-40B4-BE49-F238E27FC236}">
                <a16:creationId xmlns:a16="http://schemas.microsoft.com/office/drawing/2014/main" id="{C762F208-8E03-4B5E-9F11-0F01147F6A47}"/>
              </a:ext>
            </a:extLst>
          </p:cNvPr>
          <p:cNvSpPr>
            <a:spLocks noGrp="1"/>
          </p:cNvSpPr>
          <p:nvPr>
            <p:ph type="pic" sz="quarter" idx="15"/>
          </p:nvPr>
        </p:nvSpPr>
        <p:spPr>
          <a:xfrm>
            <a:off x="9649155" y="3383280"/>
            <a:ext cx="2539797" cy="3474720"/>
          </a:xfrm>
          <a:solidFill>
            <a:schemeClr val="accent2"/>
          </a:solidFill>
        </p:spPr>
        <p:txBody>
          <a:bodyPr/>
          <a:lstStyle/>
          <a:p>
            <a:r>
              <a:rPr lang="en-US"/>
              <a:t>Click icon to add picture</a:t>
            </a:r>
            <a:endParaRPr lang="en-US" dirty="0"/>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lvl1pPr>
              <a:defRPr>
                <a:solidFill>
                  <a:schemeClr val="bg1"/>
                </a:solidFill>
              </a:defRPr>
            </a:lvl1pPr>
          </a:lstStyle>
          <a:p>
            <a:r>
              <a:rPr lang="en-US"/>
              <a:t>2/7/20XX</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lvl1pPr>
              <a:defRPr>
                <a:solidFill>
                  <a:schemeClr val="bg1"/>
                </a:solidFill>
              </a:defRPr>
            </a:lvl1pPr>
          </a:lstStyle>
          <a:p>
            <a:fld id="{312CC964-A50B-4C29-B4E4-2C30BB34CCF3}" type="slidenum">
              <a:rPr lang="en-US" smtClean="0"/>
              <a:pPr/>
              <a:t>‹#›</a:t>
            </a:fld>
            <a:endParaRPr lang="en-US" dirty="0"/>
          </a:p>
        </p:txBody>
      </p:sp>
    </p:spTree>
    <p:extLst>
      <p:ext uri="{BB962C8B-B14F-4D97-AF65-F5344CB8AC3E}">
        <p14:creationId xmlns:p14="http://schemas.microsoft.com/office/powerpoint/2010/main" val="459711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AF1A06-62E5-489E-B58B-735C8C7AC163}"/>
              </a:ext>
            </a:extLst>
          </p:cNvPr>
          <p:cNvSpPr>
            <a:spLocks noGrp="1"/>
          </p:cNvSpPr>
          <p:nvPr>
            <p:ph type="title"/>
          </p:nvPr>
        </p:nvSpPr>
        <p:spPr>
          <a:xfrm>
            <a:off x="5146159" y="685800"/>
            <a:ext cx="6238688" cy="1382233"/>
          </a:xfrm>
        </p:spPr>
        <p:txBody>
          <a:bodyPr>
            <a:normAutofit/>
          </a:bodyPr>
          <a:lstStyle>
            <a:lvl1pPr>
              <a:defRPr sz="44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F69C6C4F-4058-4399-B572-5BE848DDF8B3}"/>
              </a:ext>
            </a:extLst>
          </p:cNvPr>
          <p:cNvSpPr>
            <a:spLocks noGrp="1"/>
          </p:cNvSpPr>
          <p:nvPr>
            <p:ph type="pic" sz="quarter" idx="13"/>
          </p:nvPr>
        </p:nvSpPr>
        <p:spPr>
          <a:xfrm>
            <a:off x="0" y="-7444"/>
            <a:ext cx="4966447" cy="6846394"/>
          </a:xfrm>
          <a:custGeom>
            <a:avLst/>
            <a:gdLst>
              <a:gd name="connsiteX0" fmla="*/ 0 w 4966447"/>
              <a:gd name="connsiteY0" fmla="*/ 0 h 6846394"/>
              <a:gd name="connsiteX1" fmla="*/ 4966447 w 4966447"/>
              <a:gd name="connsiteY1" fmla="*/ 0 h 6846394"/>
              <a:gd name="connsiteX2" fmla="*/ 3362258 w 4966447"/>
              <a:gd name="connsiteY2" fmla="*/ 6846394 h 6846394"/>
              <a:gd name="connsiteX3" fmla="*/ 0 w 4966447"/>
              <a:gd name="connsiteY3" fmla="*/ 6846394 h 6846394"/>
            </a:gdLst>
            <a:ahLst/>
            <a:cxnLst>
              <a:cxn ang="0">
                <a:pos x="connsiteX0" y="connsiteY0"/>
              </a:cxn>
              <a:cxn ang="0">
                <a:pos x="connsiteX1" y="connsiteY1"/>
              </a:cxn>
              <a:cxn ang="0">
                <a:pos x="connsiteX2" y="connsiteY2"/>
              </a:cxn>
              <a:cxn ang="0">
                <a:pos x="connsiteX3" y="connsiteY3"/>
              </a:cxn>
            </a:cxnLst>
            <a:rect l="l" t="t" r="r" b="b"/>
            <a:pathLst>
              <a:path w="4966447" h="6846394">
                <a:moveTo>
                  <a:pt x="0" y="0"/>
                </a:moveTo>
                <a:lnTo>
                  <a:pt x="4966447" y="0"/>
                </a:lnTo>
                <a:lnTo>
                  <a:pt x="3362258" y="6846394"/>
                </a:lnTo>
                <a:lnTo>
                  <a:pt x="0" y="6846394"/>
                </a:lnTo>
                <a:close/>
              </a:path>
            </a:pathLst>
          </a:custGeom>
          <a:solidFill>
            <a:schemeClr val="accent2"/>
          </a:solidFill>
        </p:spPr>
        <p:txBody>
          <a:bodyPr wrap="square">
            <a:noAutofit/>
          </a:bodyPr>
          <a:lstStyle/>
          <a:p>
            <a:r>
              <a:rPr lang="en-US"/>
              <a:t>Click icon to add picture</a:t>
            </a:r>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lvl1pPr>
              <a:defRPr>
                <a:solidFill>
                  <a:schemeClr val="bg1"/>
                </a:solidFill>
              </a:defRPr>
            </a:lvl1pPr>
          </a:lstStyle>
          <a:p>
            <a:r>
              <a:rPr lang="en-US" dirty="0"/>
              <a:t>Sample Footer Text</a:t>
            </a:r>
            <a:endParaRPr lang="en-US" dirty="0">
              <a:solidFill>
                <a:schemeClr val="bg1"/>
              </a:solidFill>
            </a:endParaRPr>
          </a:p>
        </p:txBody>
      </p:sp>
      <p:sp>
        <p:nvSpPr>
          <p:cNvPr id="7" name="Content Placeholder 2">
            <a:extLst>
              <a:ext uri="{FF2B5EF4-FFF2-40B4-BE49-F238E27FC236}">
                <a16:creationId xmlns:a16="http://schemas.microsoft.com/office/drawing/2014/main" id="{9C26D8E8-8E78-469E-8668-51D3E4C11F13}"/>
              </a:ext>
            </a:extLst>
          </p:cNvPr>
          <p:cNvSpPr>
            <a:spLocks noGrp="1"/>
          </p:cNvSpPr>
          <p:nvPr>
            <p:ph idx="1"/>
          </p:nvPr>
        </p:nvSpPr>
        <p:spPr>
          <a:xfrm>
            <a:off x="5146158" y="2301949"/>
            <a:ext cx="6238687" cy="4022650"/>
          </a:xfrm>
        </p:spPr>
        <p:txBody>
          <a:bodyPr/>
          <a:lstStyle>
            <a:lvl1pPr>
              <a:buNone/>
              <a:defRPr/>
            </a:lvl1pPr>
          </a:lstStyle>
          <a:p>
            <a:pPr lvl="0"/>
            <a:r>
              <a:rPr lang="en-US"/>
              <a:t>Click to edit Master text styles</a:t>
            </a: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cxnSp>
        <p:nvCxnSpPr>
          <p:cNvPr id="8" name="Straight Connector 7">
            <a:extLst>
              <a:ext uri="{FF2B5EF4-FFF2-40B4-BE49-F238E27FC236}">
                <a16:creationId xmlns:a16="http://schemas.microsoft.com/office/drawing/2014/main" id="{ED096BF3-A78D-4B37-892C-A0C32711851A}"/>
              </a:ext>
              <a:ext uri="{C183D7F6-B498-43B3-948B-1728B52AA6E4}">
                <adec:decorative xmlns:adec="http://schemas.microsoft.com/office/drawing/2017/decorative" val="1"/>
              </a:ext>
            </a:extLst>
          </p:cNvPr>
          <p:cNvCxnSpPr>
            <a:cxnSpLocks/>
          </p:cNvCxnSpPr>
          <p:nvPr userDrawn="1"/>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478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687023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r>
              <a:rPr lang="en-US"/>
              <a:t>2/7/20XX</a:t>
            </a:r>
            <a:endParaRPr lang="en-US" dirty="0"/>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949970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r>
              <a:rPr lang="en-US"/>
              <a:t>2/7/20XX</a:t>
            </a:r>
            <a:endParaRPr lang="en-US" dirty="0"/>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284515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r>
              <a:rPr lang="en-US"/>
              <a:t>2/7/20XX</a:t>
            </a:r>
            <a:endParaRPr lang="en-US" dirty="0"/>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113679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r>
              <a:rPr lang="en-US"/>
              <a:t>2/7/20XX</a:t>
            </a:r>
            <a:endParaRPr lang="en-US" dirty="0"/>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925975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185752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CA046725-2805-431E-AA4E-0B018DFB3EAC}"/>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23">
            <a:extLst>
              <a:ext uri="{FF2B5EF4-FFF2-40B4-BE49-F238E27FC236}">
                <a16:creationId xmlns:a16="http://schemas.microsoft.com/office/drawing/2014/main" id="{3C30A62C-FEC9-4F1D-976E-DB003592FD3E}"/>
              </a:ext>
              <a:ext uri="{C183D7F6-B498-43B3-948B-1728B52AA6E4}">
                <adec:decorative xmlns:adec="http://schemas.microsoft.com/office/drawing/2017/decorative" val="1"/>
              </a:ext>
            </a:extLst>
          </p:cNvPr>
          <p:cNvSpPr/>
          <p:nvPr userDrawn="1"/>
        </p:nvSpPr>
        <p:spPr>
          <a:xfrm rot="10800000">
            <a:off x="0" y="-5979"/>
            <a:ext cx="5111086" cy="693221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57998">
                <a:moveTo>
                  <a:pt x="2702995" y="42638"/>
                </a:moveTo>
                <a:lnTo>
                  <a:pt x="6699211" y="0"/>
                </a:lnTo>
                <a:lnTo>
                  <a:pt x="6699211" y="6857998"/>
                </a:lnTo>
                <a:lnTo>
                  <a:pt x="0" y="6844350"/>
                </a:lnTo>
                <a:lnTo>
                  <a:pt x="2702995" y="4263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CA2C262-0DF7-4EBE-8F23-D1240B3BB5A9}"/>
              </a:ext>
            </a:extLst>
          </p:cNvPr>
          <p:cNvSpPr>
            <a:spLocks noGrp="1"/>
          </p:cNvSpPr>
          <p:nvPr>
            <p:ph type="title"/>
          </p:nvPr>
        </p:nvSpPr>
        <p:spPr>
          <a:xfrm>
            <a:off x="680485" y="675167"/>
            <a:ext cx="3761862" cy="3055078"/>
          </a:xfrm>
        </p:spPr>
        <p:txBody>
          <a:bodyPr anchor="t">
            <a:normAutofit/>
          </a:bodyPr>
          <a:lstStyle>
            <a:lvl1pPr>
              <a:defRPr sz="4400"/>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430E531D-ED29-45E2-A30F-0363B29E057C}"/>
              </a:ext>
            </a:extLst>
          </p:cNvPr>
          <p:cNvSpPr>
            <a:spLocks noGrp="1"/>
          </p:cNvSpPr>
          <p:nvPr>
            <p:ph idx="1"/>
          </p:nvPr>
        </p:nvSpPr>
        <p:spPr>
          <a:xfrm>
            <a:off x="5167424" y="533400"/>
            <a:ext cx="3794512" cy="5797237"/>
          </a:xfrm>
        </p:spPr>
        <p:txBody>
          <a:bodyPr anchor="ctr">
            <a:normAutofit/>
          </a:bodyPr>
          <a:lstStyle>
            <a:lvl1pPr>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cxnSp>
        <p:nvCxnSpPr>
          <p:cNvPr id="10" name="Straight Connector 9">
            <a:extLst>
              <a:ext uri="{FF2B5EF4-FFF2-40B4-BE49-F238E27FC236}">
                <a16:creationId xmlns:a16="http://schemas.microsoft.com/office/drawing/2014/main" id="{0801F434-3E0E-40D9-A2D3-857BAE77D1D7}"/>
              </a:ext>
              <a:ext uri="{C183D7F6-B498-43B3-948B-1728B52AA6E4}">
                <adec:decorative xmlns:adec="http://schemas.microsoft.com/office/drawing/2017/decorative" val="1"/>
              </a:ext>
            </a:extLst>
          </p:cNvPr>
          <p:cNvCxnSpPr>
            <a:cxnSpLocks/>
            <a:stCxn id="5" idx="2"/>
          </p:cNvCxnSpPr>
          <p:nvPr userDrawn="1"/>
        </p:nvCxnSpPr>
        <p:spPr>
          <a:xfrm flipH="1" flipV="1">
            <a:off x="0" y="5329451"/>
            <a:ext cx="6096000" cy="15285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D44F5C56-0053-4E4A-BFFF-E98E7B91CCA9}"/>
              </a:ext>
            </a:extLst>
          </p:cNvPr>
          <p:cNvSpPr>
            <a:spLocks noGrp="1"/>
          </p:cNvSpPr>
          <p:nvPr>
            <p:ph type="pic" sz="quarter" idx="13"/>
          </p:nvPr>
        </p:nvSpPr>
        <p:spPr>
          <a:xfrm>
            <a:off x="9531096" y="0"/>
            <a:ext cx="2660904" cy="3429000"/>
          </a:xfrm>
          <a:solidFill>
            <a:schemeClr val="accent2"/>
          </a:solidFill>
        </p:spPr>
        <p:txBody>
          <a:bodyPr/>
          <a:lstStyle/>
          <a:p>
            <a:r>
              <a:rPr lang="en-US"/>
              <a:t>Click icon to add picture</a:t>
            </a:r>
            <a:endParaRPr lang="en-US" dirty="0"/>
          </a:p>
        </p:txBody>
      </p:sp>
      <p:sp>
        <p:nvSpPr>
          <p:cNvPr id="14" name="Picture Placeholder 12">
            <a:extLst>
              <a:ext uri="{FF2B5EF4-FFF2-40B4-BE49-F238E27FC236}">
                <a16:creationId xmlns:a16="http://schemas.microsoft.com/office/drawing/2014/main" id="{226008DD-DEA7-4900-8D76-128694E12320}"/>
              </a:ext>
            </a:extLst>
          </p:cNvPr>
          <p:cNvSpPr>
            <a:spLocks noGrp="1"/>
          </p:cNvSpPr>
          <p:nvPr>
            <p:ph type="pic" sz="quarter" idx="14"/>
          </p:nvPr>
        </p:nvSpPr>
        <p:spPr>
          <a:xfrm>
            <a:off x="9531096" y="3383280"/>
            <a:ext cx="2660904" cy="3474720"/>
          </a:xfrm>
          <a:solidFill>
            <a:schemeClr val="accent2"/>
          </a:solidFill>
        </p:spPr>
        <p:txBody>
          <a:bodyPr/>
          <a:lstStyle/>
          <a:p>
            <a:r>
              <a:rPr lang="en-US"/>
              <a:t>Click icon to add picture</a:t>
            </a:r>
            <a:endParaRPr lang="en-US" dirty="0"/>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099851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43FF111-78CB-4983-B8F5-B6B8AB608EB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D7213E2B-F1F4-4058-B2C2-73EC82E30701}"/>
              </a:ext>
            </a:extLst>
          </p:cNvPr>
          <p:cNvSpPr>
            <a:spLocks noGrp="1"/>
          </p:cNvSpPr>
          <p:nvPr>
            <p:ph type="ctrTitle"/>
          </p:nvPr>
        </p:nvSpPr>
        <p:spPr>
          <a:xfrm>
            <a:off x="5083790" y="1064715"/>
            <a:ext cx="6153912" cy="3922755"/>
          </a:xfrm>
        </p:spPr>
        <p:txBody>
          <a:bodyPr>
            <a:normAutofit/>
          </a:bodyPr>
          <a:lstStyle>
            <a:lvl1pPr algn="l">
              <a:defRPr sz="4400"/>
            </a:lvl1pPr>
          </a:lstStyle>
          <a:p>
            <a:pPr algn="r"/>
            <a:r>
              <a:rPr lang="en-US"/>
              <a:t>Click to edit Master title style</a:t>
            </a:r>
            <a:endParaRPr lang="en-US" dirty="0"/>
          </a:p>
        </p:txBody>
      </p:sp>
      <p:sp>
        <p:nvSpPr>
          <p:cNvPr id="7" name="Subtitle 2">
            <a:extLst>
              <a:ext uri="{FF2B5EF4-FFF2-40B4-BE49-F238E27FC236}">
                <a16:creationId xmlns:a16="http://schemas.microsoft.com/office/drawing/2014/main" id="{6F3C210C-32A8-4833-93AA-B97D51CEA9A5}"/>
              </a:ext>
            </a:extLst>
          </p:cNvPr>
          <p:cNvSpPr>
            <a:spLocks noGrp="1"/>
          </p:cNvSpPr>
          <p:nvPr>
            <p:ph type="subTitle" idx="1"/>
          </p:nvPr>
        </p:nvSpPr>
        <p:spPr>
          <a:xfrm>
            <a:off x="5083790" y="5033339"/>
            <a:ext cx="6157951" cy="943386"/>
          </a:xfrm>
        </p:spPr>
        <p:txBody>
          <a:bodyPr/>
          <a:lstStyle>
            <a:lvl1pPr>
              <a:buNone/>
              <a:defRPr/>
            </a:lvl1pPr>
          </a:lstStyle>
          <a:p>
            <a:pPr algn="r"/>
            <a:r>
              <a:rPr lang="en-US"/>
              <a:t>Click to edit Master subtitle style</a:t>
            </a:r>
            <a:endParaRPr lang="en-US" dirty="0"/>
          </a:p>
        </p:txBody>
      </p:sp>
      <p:cxnSp>
        <p:nvCxnSpPr>
          <p:cNvPr id="9" name="Straight Connector 8">
            <a:extLst>
              <a:ext uri="{FF2B5EF4-FFF2-40B4-BE49-F238E27FC236}">
                <a16:creationId xmlns:a16="http://schemas.microsoft.com/office/drawing/2014/main" id="{F9FA8250-8F05-4500-98CD-AD8B9E2BABCB}"/>
              </a:ext>
              <a:ext uri="{C183D7F6-B498-43B3-948B-1728B52AA6E4}">
                <adec:decorative xmlns:adec="http://schemas.microsoft.com/office/drawing/2017/decorative" val="1"/>
              </a:ext>
            </a:extLst>
          </p:cNvPr>
          <p:cNvCxnSpPr>
            <a:cxnSpLocks/>
          </p:cNvCxnSpPr>
          <p:nvPr userDrawn="1"/>
        </p:nvCxnSpPr>
        <p:spPr>
          <a:xfrm flipH="1">
            <a:off x="3418764" y="0"/>
            <a:ext cx="815637"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F4A7590-29E0-4C43-A12B-EE5A8672A9B9}"/>
              </a:ext>
              <a:ext uri="{C183D7F6-B498-43B3-948B-1728B52AA6E4}">
                <adec:decorative xmlns:adec="http://schemas.microsoft.com/office/drawing/2017/decorative" val="1"/>
              </a:ext>
            </a:extLst>
          </p:cNvPr>
          <p:cNvCxnSpPr>
            <a:cxnSpLocks/>
          </p:cNvCxnSpPr>
          <p:nvPr userDrawn="1"/>
        </p:nvCxnSpPr>
        <p:spPr>
          <a:xfrm>
            <a:off x="0" y="5468380"/>
            <a:ext cx="6096000" cy="13896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8440C747-2FA3-4C97-A0A7-52520A197E23}"/>
              </a:ext>
            </a:extLst>
          </p:cNvPr>
          <p:cNvSpPr>
            <a:spLocks noGrp="1"/>
          </p:cNvSpPr>
          <p:nvPr>
            <p:ph type="pic" sz="quarter" idx="13"/>
          </p:nvPr>
        </p:nvSpPr>
        <p:spPr>
          <a:xfrm>
            <a:off x="16822" y="0"/>
            <a:ext cx="4811317" cy="6857998"/>
          </a:xfrm>
          <a:custGeom>
            <a:avLst/>
            <a:gdLst>
              <a:gd name="connsiteX0" fmla="*/ 0 w 4811317"/>
              <a:gd name="connsiteY0" fmla="*/ 0 h 6857998"/>
              <a:gd name="connsiteX1" fmla="*/ 4811317 w 4811317"/>
              <a:gd name="connsiteY1" fmla="*/ 0 h 6857998"/>
              <a:gd name="connsiteX2" fmla="*/ 2712446 w 4811317"/>
              <a:gd name="connsiteY2" fmla="*/ 6857998 h 6857998"/>
              <a:gd name="connsiteX3" fmla="*/ 0 w 4811317"/>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4811317" h="6857998">
                <a:moveTo>
                  <a:pt x="0" y="0"/>
                </a:moveTo>
                <a:lnTo>
                  <a:pt x="4811317" y="0"/>
                </a:lnTo>
                <a:lnTo>
                  <a:pt x="2712446" y="6857998"/>
                </a:lnTo>
                <a:lnTo>
                  <a:pt x="0" y="6857998"/>
                </a:lnTo>
                <a:close/>
              </a:path>
            </a:pathLst>
          </a:custGeom>
          <a:solidFill>
            <a:schemeClr val="accent2"/>
          </a:solidFill>
        </p:spPr>
        <p:txBody>
          <a:bodyPr wrap="square">
            <a:noAutofit/>
          </a:bodyPr>
          <a:lstStyle/>
          <a:p>
            <a:r>
              <a:rPr lang="en-US"/>
              <a:t>Click icon to add picture</a:t>
            </a:r>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2506046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r>
              <a:rPr lang="en-US"/>
              <a:t>2/7/20XX</a:t>
            </a:r>
            <a:endParaRPr lang="en-US" dirty="0"/>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339195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r>
              <a:rPr lang="en-US"/>
              <a:t>2/7/20XX</a:t>
            </a:r>
            <a:endParaRPr lang="en-US" dirty="0"/>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4200526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F3DC9447-F266-4B2E-8776-377FB587EEA9}"/>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67F96C23-62A5-470B-9372-6381453507D1}"/>
              </a:ext>
            </a:extLst>
          </p:cNvPr>
          <p:cNvSpPr>
            <a:spLocks noGrp="1"/>
          </p:cNvSpPr>
          <p:nvPr>
            <p:ph type="title"/>
          </p:nvPr>
        </p:nvSpPr>
        <p:spPr>
          <a:xfrm>
            <a:off x="5693734" y="557304"/>
            <a:ext cx="5355265" cy="1625731"/>
          </a:xfrm>
        </p:spPr>
        <p:txBody>
          <a:bodyPr>
            <a:normAutofit/>
          </a:bodyPr>
          <a:lstStyle>
            <a:lvl1pPr>
              <a:defRPr sz="4400"/>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34B16D8F-69C0-44C7-95EE-6C7CDECACDAF}"/>
              </a:ext>
              <a:ext uri="{C183D7F6-B498-43B3-948B-1728B52AA6E4}">
                <adec:decorative xmlns:adec="http://schemas.microsoft.com/office/drawing/2017/decorative" val="1"/>
              </a:ext>
            </a:extLst>
          </p:cNvPr>
          <p:cNvCxnSpPr>
            <a:cxnSpLocks/>
          </p:cNvCxnSpPr>
          <p:nvPr userDrawn="1"/>
        </p:nvCxnSpPr>
        <p:spPr>
          <a:xfrm flipV="1">
            <a:off x="4576137" y="0"/>
            <a:ext cx="668374"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E8FA2190-55B9-429E-AE43-1A9A41DBEBF9}"/>
              </a:ext>
            </a:extLst>
          </p:cNvPr>
          <p:cNvSpPr>
            <a:spLocks noGrp="1"/>
          </p:cNvSpPr>
          <p:nvPr>
            <p:ph type="pic" sz="quarter" idx="13"/>
          </p:nvPr>
        </p:nvSpPr>
        <p:spPr>
          <a:xfrm>
            <a:off x="1" y="0"/>
            <a:ext cx="4742121" cy="3434316"/>
          </a:xfrm>
          <a:custGeom>
            <a:avLst/>
            <a:gdLst>
              <a:gd name="connsiteX0" fmla="*/ 0 w 4742121"/>
              <a:gd name="connsiteY0" fmla="*/ 0 h 3434316"/>
              <a:gd name="connsiteX1" fmla="*/ 4306186 w 4742121"/>
              <a:gd name="connsiteY1" fmla="*/ 0 h 3434316"/>
              <a:gd name="connsiteX2" fmla="*/ 4742121 w 4742121"/>
              <a:gd name="connsiteY2" fmla="*/ 3434316 h 3434316"/>
              <a:gd name="connsiteX3" fmla="*/ 0 w 4742121"/>
              <a:gd name="connsiteY3" fmla="*/ 3434316 h 3434316"/>
            </a:gdLst>
            <a:ahLst/>
            <a:cxnLst>
              <a:cxn ang="0">
                <a:pos x="connsiteX0" y="connsiteY0"/>
              </a:cxn>
              <a:cxn ang="0">
                <a:pos x="connsiteX1" y="connsiteY1"/>
              </a:cxn>
              <a:cxn ang="0">
                <a:pos x="connsiteX2" y="connsiteY2"/>
              </a:cxn>
              <a:cxn ang="0">
                <a:pos x="connsiteX3" y="connsiteY3"/>
              </a:cxn>
            </a:cxnLst>
            <a:rect l="l" t="t" r="r" b="b"/>
            <a:pathLst>
              <a:path w="4742121" h="3434316">
                <a:moveTo>
                  <a:pt x="0" y="0"/>
                </a:moveTo>
                <a:lnTo>
                  <a:pt x="4306186" y="0"/>
                </a:lnTo>
                <a:lnTo>
                  <a:pt x="4742121" y="3434316"/>
                </a:lnTo>
                <a:lnTo>
                  <a:pt x="0" y="3434316"/>
                </a:lnTo>
                <a:close/>
              </a:path>
            </a:pathLst>
          </a:custGeom>
          <a:solidFill>
            <a:schemeClr val="accent2"/>
          </a:solidFill>
        </p:spPr>
        <p:txBody>
          <a:bodyPr wrap="square">
            <a:noAutofit/>
          </a:bodyPr>
          <a:lstStyle/>
          <a:p>
            <a:r>
              <a:rPr lang="en-US"/>
              <a:t>Click icon to add picture</a:t>
            </a:r>
            <a:endParaRPr lang="en-US" dirty="0"/>
          </a:p>
        </p:txBody>
      </p:sp>
      <p:sp>
        <p:nvSpPr>
          <p:cNvPr id="16" name="Picture Placeholder 15">
            <a:extLst>
              <a:ext uri="{FF2B5EF4-FFF2-40B4-BE49-F238E27FC236}">
                <a16:creationId xmlns:a16="http://schemas.microsoft.com/office/drawing/2014/main" id="{B2EDFEAD-E435-414E-A9BA-4119679CBA66}"/>
              </a:ext>
            </a:extLst>
          </p:cNvPr>
          <p:cNvSpPr>
            <a:spLocks noGrp="1"/>
          </p:cNvSpPr>
          <p:nvPr>
            <p:ph type="pic" sz="quarter" idx="14"/>
          </p:nvPr>
        </p:nvSpPr>
        <p:spPr>
          <a:xfrm>
            <a:off x="-5" y="3432620"/>
            <a:ext cx="5178056" cy="3425380"/>
          </a:xfrm>
          <a:custGeom>
            <a:avLst/>
            <a:gdLst>
              <a:gd name="connsiteX0" fmla="*/ 0 w 5178056"/>
              <a:gd name="connsiteY0" fmla="*/ 0 h 3425380"/>
              <a:gd name="connsiteX1" fmla="*/ 4742581 w 5178056"/>
              <a:gd name="connsiteY1" fmla="*/ 0 h 3425380"/>
              <a:gd name="connsiteX2" fmla="*/ 5178056 w 5178056"/>
              <a:gd name="connsiteY2" fmla="*/ 3425380 h 3425380"/>
              <a:gd name="connsiteX3" fmla="*/ 0 w 5178056"/>
              <a:gd name="connsiteY3" fmla="*/ 3425380 h 3425380"/>
            </a:gdLst>
            <a:ahLst/>
            <a:cxnLst>
              <a:cxn ang="0">
                <a:pos x="connsiteX0" y="connsiteY0"/>
              </a:cxn>
              <a:cxn ang="0">
                <a:pos x="connsiteX1" y="connsiteY1"/>
              </a:cxn>
              <a:cxn ang="0">
                <a:pos x="connsiteX2" y="connsiteY2"/>
              </a:cxn>
              <a:cxn ang="0">
                <a:pos x="connsiteX3" y="connsiteY3"/>
              </a:cxn>
            </a:cxnLst>
            <a:rect l="l" t="t" r="r" b="b"/>
            <a:pathLst>
              <a:path w="5178056" h="3425380">
                <a:moveTo>
                  <a:pt x="0" y="0"/>
                </a:moveTo>
                <a:lnTo>
                  <a:pt x="4742581" y="0"/>
                </a:lnTo>
                <a:lnTo>
                  <a:pt x="5178056" y="3425380"/>
                </a:lnTo>
                <a:lnTo>
                  <a:pt x="0" y="3425380"/>
                </a:lnTo>
                <a:close/>
              </a:path>
            </a:pathLst>
          </a:custGeom>
          <a:solidFill>
            <a:schemeClr val="accent2">
              <a:lumMod val="60000"/>
              <a:lumOff val="40000"/>
            </a:schemeClr>
          </a:solidFill>
        </p:spPr>
        <p:txBody>
          <a:bodyPr wrap="square">
            <a:noAutofit/>
          </a:bodyPr>
          <a:lstStyle/>
          <a:p>
            <a:r>
              <a:rPr lang="en-US"/>
              <a:t>Click icon to add picture</a:t>
            </a:r>
            <a:endParaRPr lang="en-US" dirty="0"/>
          </a:p>
        </p:txBody>
      </p:sp>
      <p:sp>
        <p:nvSpPr>
          <p:cNvPr id="9" name="Content Placeholder 2">
            <a:extLst>
              <a:ext uri="{FF2B5EF4-FFF2-40B4-BE49-F238E27FC236}">
                <a16:creationId xmlns:a16="http://schemas.microsoft.com/office/drawing/2014/main" id="{F7C28F12-C8E8-444E-8B69-9A0561604317}"/>
              </a:ext>
            </a:extLst>
          </p:cNvPr>
          <p:cNvSpPr>
            <a:spLocks noGrp="1"/>
          </p:cNvSpPr>
          <p:nvPr>
            <p:ph idx="1"/>
          </p:nvPr>
        </p:nvSpPr>
        <p:spPr>
          <a:xfrm>
            <a:off x="5693734" y="2183035"/>
            <a:ext cx="5355266" cy="4121845"/>
          </a:xfrm>
        </p:spPr>
        <p:txBody>
          <a:bodyPr anchor="ctr">
            <a:normAutofit/>
          </a:bodyPr>
          <a:lstStyle>
            <a:lvl1pPr marL="0" indent="0">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lvl1pPr>
              <a:defRPr>
                <a:solidFill>
                  <a:schemeClr val="bg1"/>
                </a:solidFill>
              </a:defRPr>
            </a:lvl1pPr>
          </a:lstStyle>
          <a:p>
            <a:r>
              <a:rPr lang="en-US" dirty="0"/>
              <a:t>Sample Footer Text</a:t>
            </a:r>
            <a:endParaRPr lang="en-US" dirty="0">
              <a:solidFill>
                <a:schemeClr val="bg1"/>
              </a:solidFill>
            </a:endParaRP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455565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49714512-90F0-4B35-94F8-E1B4DCE963AA}"/>
              </a:ext>
            </a:extLst>
          </p:cNvPr>
          <p:cNvSpPr>
            <a:spLocks noGrp="1"/>
          </p:cNvSpPr>
          <p:nvPr>
            <p:ph type="subTitle" idx="1"/>
          </p:nvPr>
        </p:nvSpPr>
        <p:spPr>
          <a:xfrm>
            <a:off x="967750" y="975816"/>
            <a:ext cx="2979897" cy="1264340"/>
          </a:xfrm>
        </p:spPr>
        <p:txBody>
          <a:bodyPr anchor="b">
            <a:normAutofit/>
          </a:bodyPr>
          <a:lstStyle>
            <a:lvl1pPr>
              <a:buNone/>
              <a:defRPr/>
            </a:lvl1pPr>
          </a:lstStyle>
          <a:p>
            <a:pPr algn="l"/>
            <a:r>
              <a:rPr lang="en-US" sz="1600"/>
              <a:t>Click to edit Master subtitle style</a:t>
            </a:r>
            <a:endParaRPr lang="en-US" sz="1600" dirty="0"/>
          </a:p>
        </p:txBody>
      </p:sp>
      <p:sp>
        <p:nvSpPr>
          <p:cNvPr id="20" name="Picture Placeholder 19">
            <a:extLst>
              <a:ext uri="{FF2B5EF4-FFF2-40B4-BE49-F238E27FC236}">
                <a16:creationId xmlns:a16="http://schemas.microsoft.com/office/drawing/2014/main" id="{44895DE7-C22A-447F-B81A-BDCA25CAF27B}"/>
              </a:ext>
            </a:extLst>
          </p:cNvPr>
          <p:cNvSpPr>
            <a:spLocks noGrp="1"/>
          </p:cNvSpPr>
          <p:nvPr>
            <p:ph type="pic" sz="quarter" idx="13"/>
          </p:nvPr>
        </p:nvSpPr>
        <p:spPr>
          <a:xfrm>
            <a:off x="3208292" y="3"/>
            <a:ext cx="8997356" cy="4581079"/>
          </a:xfrm>
          <a:custGeom>
            <a:avLst/>
            <a:gdLst>
              <a:gd name="connsiteX0" fmla="*/ 0 w 8997356"/>
              <a:gd name="connsiteY0" fmla="*/ 0 h 4581079"/>
              <a:gd name="connsiteX1" fmla="*/ 8983708 w 8997356"/>
              <a:gd name="connsiteY1" fmla="*/ 0 h 4581079"/>
              <a:gd name="connsiteX2" fmla="*/ 8997356 w 8997356"/>
              <a:gd name="connsiteY2" fmla="*/ 893928 h 4581079"/>
              <a:gd name="connsiteX3" fmla="*/ 4060801 w 8997356"/>
              <a:gd name="connsiteY3" fmla="*/ 4581079 h 4581079"/>
            </a:gdLst>
            <a:ahLst/>
            <a:cxnLst>
              <a:cxn ang="0">
                <a:pos x="connsiteX0" y="connsiteY0"/>
              </a:cxn>
              <a:cxn ang="0">
                <a:pos x="connsiteX1" y="connsiteY1"/>
              </a:cxn>
              <a:cxn ang="0">
                <a:pos x="connsiteX2" y="connsiteY2"/>
              </a:cxn>
              <a:cxn ang="0">
                <a:pos x="connsiteX3" y="connsiteY3"/>
              </a:cxn>
            </a:cxnLst>
            <a:rect l="l" t="t" r="r" b="b"/>
            <a:pathLst>
              <a:path w="8997356" h="4581079">
                <a:moveTo>
                  <a:pt x="0" y="0"/>
                </a:moveTo>
                <a:lnTo>
                  <a:pt x="8983708" y="0"/>
                </a:lnTo>
                <a:lnTo>
                  <a:pt x="8997356" y="893928"/>
                </a:lnTo>
                <a:lnTo>
                  <a:pt x="4060801" y="4581079"/>
                </a:lnTo>
                <a:close/>
              </a:path>
            </a:pathLst>
          </a:custGeom>
          <a:solidFill>
            <a:schemeClr val="accent2"/>
          </a:solidFill>
        </p:spPr>
        <p:txBody>
          <a:bodyPr wrap="square">
            <a:noAutofit/>
          </a:bodyPr>
          <a:lstStyle/>
          <a:p>
            <a:r>
              <a:rPr lang="en-US"/>
              <a:t>Click icon to add picture</a:t>
            </a:r>
            <a:endParaRPr lang="en-US" dirty="0"/>
          </a:p>
        </p:txBody>
      </p:sp>
      <p:sp>
        <p:nvSpPr>
          <p:cNvPr id="23" name="Picture Placeholder 22">
            <a:extLst>
              <a:ext uri="{FF2B5EF4-FFF2-40B4-BE49-F238E27FC236}">
                <a16:creationId xmlns:a16="http://schemas.microsoft.com/office/drawing/2014/main" id="{A5B5EF63-EEAA-4B07-A2B8-2483452BBA37}"/>
              </a:ext>
            </a:extLst>
          </p:cNvPr>
          <p:cNvSpPr>
            <a:spLocks noGrp="1"/>
          </p:cNvSpPr>
          <p:nvPr>
            <p:ph type="pic" sz="quarter" idx="14"/>
          </p:nvPr>
        </p:nvSpPr>
        <p:spPr>
          <a:xfrm>
            <a:off x="7243070" y="883420"/>
            <a:ext cx="4948931" cy="5974580"/>
          </a:xfrm>
          <a:custGeom>
            <a:avLst/>
            <a:gdLst>
              <a:gd name="connsiteX0" fmla="*/ 4948931 w 4948931"/>
              <a:gd name="connsiteY0" fmla="*/ 0 h 5974580"/>
              <a:gd name="connsiteX1" fmla="*/ 4948931 w 4948931"/>
              <a:gd name="connsiteY1" fmla="*/ 5974580 h 5974580"/>
              <a:gd name="connsiteX2" fmla="*/ 2028713 w 4948931"/>
              <a:gd name="connsiteY2" fmla="*/ 5974580 h 5974580"/>
              <a:gd name="connsiteX3" fmla="*/ 0 w 4948931"/>
              <a:gd name="connsiteY3" fmla="*/ 3710792 h 5974580"/>
            </a:gdLst>
            <a:ahLst/>
            <a:cxnLst>
              <a:cxn ang="0">
                <a:pos x="connsiteX0" y="connsiteY0"/>
              </a:cxn>
              <a:cxn ang="0">
                <a:pos x="connsiteX1" y="connsiteY1"/>
              </a:cxn>
              <a:cxn ang="0">
                <a:pos x="connsiteX2" y="connsiteY2"/>
              </a:cxn>
              <a:cxn ang="0">
                <a:pos x="connsiteX3" y="connsiteY3"/>
              </a:cxn>
            </a:cxnLst>
            <a:rect l="l" t="t" r="r" b="b"/>
            <a:pathLst>
              <a:path w="4948931" h="5974580">
                <a:moveTo>
                  <a:pt x="4948931" y="0"/>
                </a:moveTo>
                <a:lnTo>
                  <a:pt x="4948931" y="5974580"/>
                </a:lnTo>
                <a:lnTo>
                  <a:pt x="2028713" y="5974580"/>
                </a:lnTo>
                <a:lnTo>
                  <a:pt x="0" y="3710792"/>
                </a:lnTo>
                <a:close/>
              </a:path>
            </a:pathLst>
          </a:custGeom>
          <a:solidFill>
            <a:schemeClr val="accent2">
              <a:lumMod val="60000"/>
              <a:lumOff val="40000"/>
            </a:schemeClr>
          </a:solidFill>
        </p:spPr>
        <p:txBody>
          <a:bodyPr wrap="square">
            <a:noAutofit/>
          </a:bodyPr>
          <a:lstStyle/>
          <a:p>
            <a:r>
              <a:rPr lang="en-US"/>
              <a:t>Click icon to add picture</a:t>
            </a:r>
            <a:endParaRPr lang="en-US" dirty="0"/>
          </a:p>
        </p:txBody>
      </p:sp>
      <p:sp>
        <p:nvSpPr>
          <p:cNvPr id="26" name="Picture Placeholder 25">
            <a:extLst>
              <a:ext uri="{FF2B5EF4-FFF2-40B4-BE49-F238E27FC236}">
                <a16:creationId xmlns:a16="http://schemas.microsoft.com/office/drawing/2014/main" id="{C4F9D0F6-DE6A-44A3-9D9E-A53D0C229248}"/>
              </a:ext>
            </a:extLst>
          </p:cNvPr>
          <p:cNvSpPr>
            <a:spLocks noGrp="1"/>
          </p:cNvSpPr>
          <p:nvPr>
            <p:ph type="pic" sz="quarter" idx="15"/>
          </p:nvPr>
        </p:nvSpPr>
        <p:spPr>
          <a:xfrm>
            <a:off x="4234997" y="4574265"/>
            <a:ext cx="5074516" cy="2298983"/>
          </a:xfrm>
          <a:custGeom>
            <a:avLst/>
            <a:gdLst>
              <a:gd name="connsiteX0" fmla="*/ 3034176 w 5074516"/>
              <a:gd name="connsiteY0" fmla="*/ 0 h 2298983"/>
              <a:gd name="connsiteX1" fmla="*/ 5074516 w 5074516"/>
              <a:gd name="connsiteY1" fmla="*/ 2298983 h 2298983"/>
              <a:gd name="connsiteX2" fmla="*/ 0 w 5074516"/>
              <a:gd name="connsiteY2" fmla="*/ 2298983 h 2298983"/>
            </a:gdLst>
            <a:ahLst/>
            <a:cxnLst>
              <a:cxn ang="0">
                <a:pos x="connsiteX0" y="connsiteY0"/>
              </a:cxn>
              <a:cxn ang="0">
                <a:pos x="connsiteX1" y="connsiteY1"/>
              </a:cxn>
              <a:cxn ang="0">
                <a:pos x="connsiteX2" y="connsiteY2"/>
              </a:cxn>
            </a:cxnLst>
            <a:rect l="l" t="t" r="r" b="b"/>
            <a:pathLst>
              <a:path w="5074516" h="2298983">
                <a:moveTo>
                  <a:pt x="3034176" y="0"/>
                </a:moveTo>
                <a:lnTo>
                  <a:pt x="5074516" y="2298983"/>
                </a:lnTo>
                <a:lnTo>
                  <a:pt x="0" y="2298983"/>
                </a:lnTo>
                <a:close/>
              </a:path>
            </a:pathLst>
          </a:custGeom>
          <a:solidFill>
            <a:schemeClr val="accent2"/>
          </a:solidFill>
        </p:spPr>
        <p:txBody>
          <a:bodyPr wrap="square">
            <a:noAutofit/>
          </a:bodyPr>
          <a:lstStyle/>
          <a:p>
            <a:r>
              <a:rPr lang="en-US"/>
              <a:t>Click icon to add picture</a:t>
            </a:r>
            <a:endParaRPr lang="en-US" dirty="0"/>
          </a:p>
        </p:txBody>
      </p:sp>
      <p:sp>
        <p:nvSpPr>
          <p:cNvPr id="5" name="Title 4">
            <a:extLst>
              <a:ext uri="{FF2B5EF4-FFF2-40B4-BE49-F238E27FC236}">
                <a16:creationId xmlns:a16="http://schemas.microsoft.com/office/drawing/2014/main" id="{9FEE8AE0-4188-4CB6-8BFB-70E163ED7FA5}"/>
              </a:ext>
            </a:extLst>
          </p:cNvPr>
          <p:cNvSpPr>
            <a:spLocks noGrp="1"/>
          </p:cNvSpPr>
          <p:nvPr>
            <p:ph type="title"/>
          </p:nvPr>
        </p:nvSpPr>
        <p:spPr>
          <a:xfrm>
            <a:off x="969264" y="2679192"/>
            <a:ext cx="4946904" cy="3273552"/>
          </a:xfrm>
        </p:spPr>
        <p:txBody>
          <a:bodyPr>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329810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a:xfrm>
            <a:off x="1143000" y="2009775"/>
            <a:ext cx="9906000" cy="4024312"/>
          </a:xfrm>
        </p:spPr>
        <p:txBody>
          <a:bodyPr/>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r>
              <a:rPr lang="en-US"/>
              <a:t>2/7/20XX</a:t>
            </a:r>
            <a:endParaRPr lang="en-US" dirty="0"/>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626483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a:xfrm>
            <a:off x="1143000" y="2009775"/>
            <a:ext cx="9906000" cy="2649690"/>
          </a:xfrm>
        </p:spPr>
        <p:txBody>
          <a:bodyPr/>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r>
              <a:rPr lang="en-US"/>
              <a:t>2/7/20XX</a:t>
            </a:r>
            <a:endParaRPr lang="en-US" dirty="0"/>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490591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
        <p:nvSpPr>
          <p:cNvPr id="6" name="Rectangle 23">
            <a:extLst>
              <a:ext uri="{FF2B5EF4-FFF2-40B4-BE49-F238E27FC236}">
                <a16:creationId xmlns:a16="http://schemas.microsoft.com/office/drawing/2014/main" id="{08BDEDEF-6AC9-4ADF-B6AE-83CC82D2A7B7}"/>
              </a:ext>
              <a:ext uri="{C183D7F6-B498-43B3-948B-1728B52AA6E4}">
                <adec:decorative xmlns:adec="http://schemas.microsoft.com/office/drawing/2017/decorative" val="1"/>
              </a:ext>
            </a:extLst>
          </p:cNvPr>
          <p:cNvSpPr/>
          <p:nvPr userDrawn="1"/>
        </p:nvSpPr>
        <p:spPr>
          <a:xfrm rot="10800000">
            <a:off x="0" y="-5979"/>
            <a:ext cx="5111086" cy="6877626"/>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 name="connsiteX0" fmla="*/ 2702995 w 6699211"/>
              <a:gd name="connsiteY0" fmla="*/ 56139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56139 h 6857998"/>
              <a:gd name="connsiteX0" fmla="*/ 2702995 w 6699211"/>
              <a:gd name="connsiteY0" fmla="*/ 29135 h 6830994"/>
              <a:gd name="connsiteX1" fmla="*/ 6681322 w 6699211"/>
              <a:gd name="connsiteY1" fmla="*/ 0 h 6830994"/>
              <a:gd name="connsiteX2" fmla="*/ 6699211 w 6699211"/>
              <a:gd name="connsiteY2" fmla="*/ 6830994 h 6830994"/>
              <a:gd name="connsiteX3" fmla="*/ 0 w 6699211"/>
              <a:gd name="connsiteY3" fmla="*/ 6817346 h 6830994"/>
              <a:gd name="connsiteX4" fmla="*/ 2702995 w 6699211"/>
              <a:gd name="connsiteY4" fmla="*/ 29135 h 6830994"/>
              <a:gd name="connsiteX0" fmla="*/ 2702995 w 6699211"/>
              <a:gd name="connsiteY0" fmla="*/ 2131 h 6803990"/>
              <a:gd name="connsiteX1" fmla="*/ 6699211 w 6699211"/>
              <a:gd name="connsiteY1" fmla="*/ 0 h 6803990"/>
              <a:gd name="connsiteX2" fmla="*/ 6699211 w 6699211"/>
              <a:gd name="connsiteY2" fmla="*/ 6803990 h 6803990"/>
              <a:gd name="connsiteX3" fmla="*/ 0 w 6699211"/>
              <a:gd name="connsiteY3" fmla="*/ 6790342 h 6803990"/>
              <a:gd name="connsiteX4" fmla="*/ 2702995 w 6699211"/>
              <a:gd name="connsiteY4" fmla="*/ 2131 h 6803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03990">
                <a:moveTo>
                  <a:pt x="2702995" y="2131"/>
                </a:moveTo>
                <a:lnTo>
                  <a:pt x="6699211" y="0"/>
                </a:lnTo>
                <a:lnTo>
                  <a:pt x="6699211" y="6803990"/>
                </a:lnTo>
                <a:lnTo>
                  <a:pt x="0" y="6790342"/>
                </a:lnTo>
                <a:lnTo>
                  <a:pt x="2702995" y="213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C0CB336-8515-4565-B747-B4EA83B435BD}"/>
              </a:ext>
            </a:extLst>
          </p:cNvPr>
          <p:cNvSpPr>
            <a:spLocks noGrp="1"/>
          </p:cNvSpPr>
          <p:nvPr>
            <p:ph type="title"/>
          </p:nvPr>
        </p:nvSpPr>
        <p:spPr>
          <a:xfrm>
            <a:off x="716280" y="680485"/>
            <a:ext cx="3393440" cy="2748515"/>
          </a:xfrm>
        </p:spPr>
        <p:txBody>
          <a:bodyPr anchor="t"/>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064F675D-D792-42C0-8961-D2D1D79CDAEB}"/>
              </a:ext>
              <a:ext uri="{C183D7F6-B498-43B3-948B-1728B52AA6E4}">
                <adec:decorative xmlns:adec="http://schemas.microsoft.com/office/drawing/2017/decorative" val="1"/>
              </a:ext>
            </a:extLst>
          </p:cNvPr>
          <p:cNvCxnSpPr>
            <a:cxnSpLocks/>
          </p:cNvCxnSpPr>
          <p:nvPr userDrawn="1"/>
        </p:nvCxnSpPr>
        <p:spPr>
          <a:xfrm flipH="1" flipV="1">
            <a:off x="0" y="5329451"/>
            <a:ext cx="6096000" cy="15285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06D2EC4D-FD33-4925-B0A8-68C9818DB8E2}"/>
              </a:ext>
            </a:extLst>
          </p:cNvPr>
          <p:cNvSpPr>
            <a:spLocks noGrp="1"/>
          </p:cNvSpPr>
          <p:nvPr>
            <p:ph idx="1"/>
          </p:nvPr>
        </p:nvSpPr>
        <p:spPr>
          <a:xfrm>
            <a:off x="5175678" y="533399"/>
            <a:ext cx="3678762" cy="5771481"/>
          </a:xfrm>
        </p:spPr>
        <p:txBody>
          <a:bodyPr anchor="ctr">
            <a:normAutofit/>
          </a:bodyPr>
          <a:lstStyle/>
          <a:p>
            <a:pPr lvl="0"/>
            <a:r>
              <a:rPr lang="en-US"/>
              <a:t>Click to edit Master text styles</a:t>
            </a:r>
          </a:p>
        </p:txBody>
      </p:sp>
      <p:sp>
        <p:nvSpPr>
          <p:cNvPr id="14" name="Picture Placeholder 13">
            <a:extLst>
              <a:ext uri="{FF2B5EF4-FFF2-40B4-BE49-F238E27FC236}">
                <a16:creationId xmlns:a16="http://schemas.microsoft.com/office/drawing/2014/main" id="{FC7C9F55-A39F-4FB9-BEAD-745EA3E0A22E}"/>
              </a:ext>
            </a:extLst>
          </p:cNvPr>
          <p:cNvSpPr>
            <a:spLocks noGrp="1"/>
          </p:cNvSpPr>
          <p:nvPr>
            <p:ph type="pic" sz="quarter" idx="13"/>
          </p:nvPr>
        </p:nvSpPr>
        <p:spPr>
          <a:xfrm>
            <a:off x="9531096" y="0"/>
            <a:ext cx="2660904" cy="2322576"/>
          </a:xfrm>
          <a:solidFill>
            <a:schemeClr val="accent2"/>
          </a:solidFill>
        </p:spPr>
        <p:txBody>
          <a:bodyPr/>
          <a:lstStyle/>
          <a:p>
            <a:r>
              <a:rPr lang="en-US"/>
              <a:t>Click icon to add picture</a:t>
            </a:r>
            <a:endParaRPr lang="en-US" dirty="0"/>
          </a:p>
        </p:txBody>
      </p:sp>
      <p:sp>
        <p:nvSpPr>
          <p:cNvPr id="15" name="Picture Placeholder 13">
            <a:extLst>
              <a:ext uri="{FF2B5EF4-FFF2-40B4-BE49-F238E27FC236}">
                <a16:creationId xmlns:a16="http://schemas.microsoft.com/office/drawing/2014/main" id="{A480833B-6513-44B8-B08A-6FCB3911FEC8}"/>
              </a:ext>
            </a:extLst>
          </p:cNvPr>
          <p:cNvSpPr>
            <a:spLocks noGrp="1"/>
          </p:cNvSpPr>
          <p:nvPr>
            <p:ph type="pic" sz="quarter" idx="14"/>
          </p:nvPr>
        </p:nvSpPr>
        <p:spPr>
          <a:xfrm>
            <a:off x="9531096" y="2324100"/>
            <a:ext cx="2660904" cy="2322576"/>
          </a:xfrm>
          <a:solidFill>
            <a:schemeClr val="accent2"/>
          </a:solidFill>
        </p:spPr>
        <p:txBody>
          <a:bodyPr/>
          <a:lstStyle/>
          <a:p>
            <a:r>
              <a:rPr lang="en-US"/>
              <a:t>Click icon to add picture</a:t>
            </a:r>
            <a:endParaRPr lang="en-US" dirty="0"/>
          </a:p>
        </p:txBody>
      </p:sp>
      <p:sp>
        <p:nvSpPr>
          <p:cNvPr id="16" name="Picture Placeholder 13">
            <a:extLst>
              <a:ext uri="{FF2B5EF4-FFF2-40B4-BE49-F238E27FC236}">
                <a16:creationId xmlns:a16="http://schemas.microsoft.com/office/drawing/2014/main" id="{3BCCF25F-1246-4BAE-BAA2-FB33719CF555}"/>
              </a:ext>
            </a:extLst>
          </p:cNvPr>
          <p:cNvSpPr>
            <a:spLocks noGrp="1"/>
          </p:cNvSpPr>
          <p:nvPr>
            <p:ph type="pic" sz="quarter" idx="15"/>
          </p:nvPr>
        </p:nvSpPr>
        <p:spPr>
          <a:xfrm>
            <a:off x="9531096" y="4535424"/>
            <a:ext cx="2660904" cy="2322576"/>
          </a:xfrm>
          <a:solidFill>
            <a:schemeClr val="accent2"/>
          </a:solidFill>
        </p:spPr>
        <p:txBody>
          <a:bodyPr/>
          <a:lstStyle/>
          <a:p>
            <a:r>
              <a:rPr lang="en-US"/>
              <a:t>Click icon to add picture</a:t>
            </a:r>
            <a:endParaRPr lang="en-US" dirty="0"/>
          </a:p>
        </p:txBody>
      </p:sp>
    </p:spTree>
    <p:extLst>
      <p:ext uri="{BB962C8B-B14F-4D97-AF65-F5344CB8AC3E}">
        <p14:creationId xmlns:p14="http://schemas.microsoft.com/office/powerpoint/2010/main" val="2670542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normAutofit/>
          </a:bodyPr>
          <a:lstStyle>
            <a:lvl1pPr>
              <a:defRPr sz="4400"/>
            </a:lvl1pPr>
          </a:lstStyle>
          <a:p>
            <a:r>
              <a:rPr lang="en-US"/>
              <a:t>Click to edit Master title style</a:t>
            </a:r>
          </a:p>
        </p:txBody>
      </p:sp>
      <p:sp>
        <p:nvSpPr>
          <p:cNvPr id="50" name="Picture Placeholder 49">
            <a:extLst>
              <a:ext uri="{FF2B5EF4-FFF2-40B4-BE49-F238E27FC236}">
                <a16:creationId xmlns:a16="http://schemas.microsoft.com/office/drawing/2014/main" id="{5496CA69-F288-4538-974D-9A68581F4941}"/>
              </a:ext>
            </a:extLst>
          </p:cNvPr>
          <p:cNvSpPr>
            <a:spLocks noGrp="1"/>
          </p:cNvSpPr>
          <p:nvPr>
            <p:ph type="pic" sz="quarter" idx="20"/>
          </p:nvPr>
        </p:nvSpPr>
        <p:spPr>
          <a:xfrm>
            <a:off x="1143000" y="2350008"/>
            <a:ext cx="1965960" cy="1801368"/>
          </a:xfrm>
          <a:solidFill>
            <a:schemeClr val="accent2"/>
          </a:solidFill>
        </p:spPr>
        <p:txBody>
          <a:bodyPr/>
          <a:lstStyle/>
          <a:p>
            <a:r>
              <a:rPr lang="en-US"/>
              <a:t>Click icon to add picture</a:t>
            </a:r>
            <a:endParaRPr lang="en-US" dirty="0"/>
          </a:p>
        </p:txBody>
      </p:sp>
      <p:sp>
        <p:nvSpPr>
          <p:cNvPr id="39" name="Text Placeholder 2">
            <a:extLst>
              <a:ext uri="{FF2B5EF4-FFF2-40B4-BE49-F238E27FC236}">
                <a16:creationId xmlns:a16="http://schemas.microsoft.com/office/drawing/2014/main" id="{1F7CBA7A-8076-4743-AD9E-CB0B2B1D1856}"/>
              </a:ext>
            </a:extLst>
          </p:cNvPr>
          <p:cNvSpPr>
            <a:spLocks noGrp="1"/>
          </p:cNvSpPr>
          <p:nvPr>
            <p:ph type="body" idx="1" hasCustomPrompt="1"/>
          </p:nvPr>
        </p:nvSpPr>
        <p:spPr>
          <a:xfrm>
            <a:off x="1145421" y="4319521"/>
            <a:ext cx="1963236" cy="365760"/>
          </a:xfrm>
        </p:spPr>
        <p:txBody>
          <a:bodyPr>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42" name="Text Placeholder 2">
            <a:extLst>
              <a:ext uri="{FF2B5EF4-FFF2-40B4-BE49-F238E27FC236}">
                <a16:creationId xmlns:a16="http://schemas.microsoft.com/office/drawing/2014/main" id="{8B03D9A7-85A7-4570-ADAF-E43C05B52D00}"/>
              </a:ext>
            </a:extLst>
          </p:cNvPr>
          <p:cNvSpPr>
            <a:spLocks noGrp="1"/>
          </p:cNvSpPr>
          <p:nvPr>
            <p:ph type="body" idx="13" hasCustomPrompt="1"/>
          </p:nvPr>
        </p:nvSpPr>
        <p:spPr>
          <a:xfrm>
            <a:off x="1143000" y="4761768"/>
            <a:ext cx="1963236" cy="741904"/>
          </a:xfrm>
        </p:spPr>
        <p:txBody>
          <a:bodyPr>
            <a:no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51" name="Picture Placeholder 49">
            <a:extLst>
              <a:ext uri="{FF2B5EF4-FFF2-40B4-BE49-F238E27FC236}">
                <a16:creationId xmlns:a16="http://schemas.microsoft.com/office/drawing/2014/main" id="{ADF2F19D-7D9A-47B3-8711-A71F034693FE}"/>
              </a:ext>
            </a:extLst>
          </p:cNvPr>
          <p:cNvSpPr>
            <a:spLocks noGrp="1"/>
          </p:cNvSpPr>
          <p:nvPr>
            <p:ph type="pic" sz="quarter" idx="21"/>
          </p:nvPr>
        </p:nvSpPr>
        <p:spPr>
          <a:xfrm>
            <a:off x="3784636" y="2350008"/>
            <a:ext cx="1965960" cy="1801368"/>
          </a:xfrm>
          <a:solidFill>
            <a:schemeClr val="accent2"/>
          </a:solidFill>
        </p:spPr>
        <p:txBody>
          <a:bodyPr/>
          <a:lstStyle/>
          <a:p>
            <a:r>
              <a:rPr lang="en-US"/>
              <a:t>Click icon to add picture</a:t>
            </a:r>
            <a:endParaRPr lang="en-US" dirty="0"/>
          </a:p>
        </p:txBody>
      </p:sp>
      <p:sp>
        <p:nvSpPr>
          <p:cNvPr id="43" name="Text Placeholder 2">
            <a:extLst>
              <a:ext uri="{FF2B5EF4-FFF2-40B4-BE49-F238E27FC236}">
                <a16:creationId xmlns:a16="http://schemas.microsoft.com/office/drawing/2014/main" id="{790A904C-841C-438E-BD4B-C18FC28CBD03}"/>
              </a:ext>
            </a:extLst>
          </p:cNvPr>
          <p:cNvSpPr>
            <a:spLocks noGrp="1"/>
          </p:cNvSpPr>
          <p:nvPr>
            <p:ph type="body" idx="14" hasCustomPrompt="1"/>
          </p:nvPr>
        </p:nvSpPr>
        <p:spPr>
          <a:xfrm>
            <a:off x="3789781" y="4319520"/>
            <a:ext cx="1963236" cy="365760"/>
          </a:xfrm>
        </p:spPr>
        <p:txBody>
          <a:bodyPr>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44" name="Text Placeholder 2">
            <a:extLst>
              <a:ext uri="{FF2B5EF4-FFF2-40B4-BE49-F238E27FC236}">
                <a16:creationId xmlns:a16="http://schemas.microsoft.com/office/drawing/2014/main" id="{611759C1-BECA-460C-916A-079B29E05C36}"/>
              </a:ext>
            </a:extLst>
          </p:cNvPr>
          <p:cNvSpPr>
            <a:spLocks noGrp="1"/>
          </p:cNvSpPr>
          <p:nvPr>
            <p:ph type="body" idx="15" hasCustomPrompt="1"/>
          </p:nvPr>
        </p:nvSpPr>
        <p:spPr>
          <a:xfrm>
            <a:off x="3787360" y="4761767"/>
            <a:ext cx="1963236" cy="741904"/>
          </a:xfrm>
        </p:spPr>
        <p:txBody>
          <a:bodyPr>
            <a:no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52" name="Picture Placeholder 49">
            <a:extLst>
              <a:ext uri="{FF2B5EF4-FFF2-40B4-BE49-F238E27FC236}">
                <a16:creationId xmlns:a16="http://schemas.microsoft.com/office/drawing/2014/main" id="{4519A595-9DA0-413B-A1E1-B0F059132DD1}"/>
              </a:ext>
            </a:extLst>
          </p:cNvPr>
          <p:cNvSpPr>
            <a:spLocks noGrp="1"/>
          </p:cNvSpPr>
          <p:nvPr>
            <p:ph type="pic" sz="quarter" idx="22"/>
          </p:nvPr>
        </p:nvSpPr>
        <p:spPr>
          <a:xfrm>
            <a:off x="6437376" y="2350008"/>
            <a:ext cx="1965960" cy="1801368"/>
          </a:xfrm>
          <a:solidFill>
            <a:schemeClr val="accent2"/>
          </a:solidFill>
        </p:spPr>
        <p:txBody>
          <a:bodyPr/>
          <a:lstStyle/>
          <a:p>
            <a:r>
              <a:rPr lang="en-US"/>
              <a:t>Click icon to add picture</a:t>
            </a:r>
            <a:endParaRPr lang="en-US" dirty="0"/>
          </a:p>
        </p:txBody>
      </p:sp>
      <p:sp>
        <p:nvSpPr>
          <p:cNvPr id="45" name="Text Placeholder 2">
            <a:extLst>
              <a:ext uri="{FF2B5EF4-FFF2-40B4-BE49-F238E27FC236}">
                <a16:creationId xmlns:a16="http://schemas.microsoft.com/office/drawing/2014/main" id="{C20274DC-5128-46D8-9229-02288D264936}"/>
              </a:ext>
            </a:extLst>
          </p:cNvPr>
          <p:cNvSpPr>
            <a:spLocks noGrp="1"/>
          </p:cNvSpPr>
          <p:nvPr>
            <p:ph type="body" idx="16" hasCustomPrompt="1"/>
          </p:nvPr>
        </p:nvSpPr>
        <p:spPr>
          <a:xfrm>
            <a:off x="6441406" y="4319520"/>
            <a:ext cx="1963236" cy="365760"/>
          </a:xfrm>
        </p:spPr>
        <p:txBody>
          <a:bodyPr>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46" name="Text Placeholder 2">
            <a:extLst>
              <a:ext uri="{FF2B5EF4-FFF2-40B4-BE49-F238E27FC236}">
                <a16:creationId xmlns:a16="http://schemas.microsoft.com/office/drawing/2014/main" id="{6F92FD73-9CD4-4AB0-8DEF-B9D7B1C5904D}"/>
              </a:ext>
            </a:extLst>
          </p:cNvPr>
          <p:cNvSpPr>
            <a:spLocks noGrp="1"/>
          </p:cNvSpPr>
          <p:nvPr>
            <p:ph type="body" idx="17" hasCustomPrompt="1"/>
          </p:nvPr>
        </p:nvSpPr>
        <p:spPr>
          <a:xfrm>
            <a:off x="6438985" y="4761767"/>
            <a:ext cx="1963236" cy="741904"/>
          </a:xfrm>
        </p:spPr>
        <p:txBody>
          <a:bodyPr>
            <a:no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53" name="Picture Placeholder 49">
            <a:extLst>
              <a:ext uri="{FF2B5EF4-FFF2-40B4-BE49-F238E27FC236}">
                <a16:creationId xmlns:a16="http://schemas.microsoft.com/office/drawing/2014/main" id="{ECF2CB24-2F78-42B5-BEC0-904245F37452}"/>
              </a:ext>
            </a:extLst>
          </p:cNvPr>
          <p:cNvSpPr>
            <a:spLocks noGrp="1"/>
          </p:cNvSpPr>
          <p:nvPr>
            <p:ph type="pic" sz="quarter" idx="23"/>
          </p:nvPr>
        </p:nvSpPr>
        <p:spPr>
          <a:xfrm>
            <a:off x="9089136" y="2350008"/>
            <a:ext cx="1965960" cy="1801368"/>
          </a:xfrm>
          <a:solidFill>
            <a:schemeClr val="accent2"/>
          </a:solidFill>
        </p:spPr>
        <p:txBody>
          <a:bodyPr/>
          <a:lstStyle/>
          <a:p>
            <a:r>
              <a:rPr lang="en-US"/>
              <a:t>Click icon to add picture</a:t>
            </a:r>
            <a:endParaRPr lang="en-US" dirty="0"/>
          </a:p>
        </p:txBody>
      </p:sp>
      <p:sp>
        <p:nvSpPr>
          <p:cNvPr id="47" name="Text Placeholder 2">
            <a:extLst>
              <a:ext uri="{FF2B5EF4-FFF2-40B4-BE49-F238E27FC236}">
                <a16:creationId xmlns:a16="http://schemas.microsoft.com/office/drawing/2014/main" id="{E099301F-F262-4EB4-9AAA-D10A9CF42DCF}"/>
              </a:ext>
            </a:extLst>
          </p:cNvPr>
          <p:cNvSpPr>
            <a:spLocks noGrp="1"/>
          </p:cNvSpPr>
          <p:nvPr>
            <p:ph type="body" idx="18" hasCustomPrompt="1"/>
          </p:nvPr>
        </p:nvSpPr>
        <p:spPr>
          <a:xfrm>
            <a:off x="9090610" y="4319520"/>
            <a:ext cx="1963236" cy="365760"/>
          </a:xfrm>
        </p:spPr>
        <p:txBody>
          <a:bodyPr>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48" name="Text Placeholder 2">
            <a:extLst>
              <a:ext uri="{FF2B5EF4-FFF2-40B4-BE49-F238E27FC236}">
                <a16:creationId xmlns:a16="http://schemas.microsoft.com/office/drawing/2014/main" id="{BD5BC820-7DAB-4C8E-A7E4-A885BBE9AB8E}"/>
              </a:ext>
            </a:extLst>
          </p:cNvPr>
          <p:cNvSpPr>
            <a:spLocks noGrp="1"/>
          </p:cNvSpPr>
          <p:nvPr>
            <p:ph type="body" idx="19" hasCustomPrompt="1"/>
          </p:nvPr>
        </p:nvSpPr>
        <p:spPr>
          <a:xfrm>
            <a:off x="9088189" y="4761767"/>
            <a:ext cx="1963236" cy="741904"/>
          </a:xfrm>
        </p:spPr>
        <p:txBody>
          <a:bodyPr>
            <a:no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r>
              <a:rPr lang="en-US" dirty="0"/>
              <a:t>Sample Footer Text</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r>
              <a:rPr lang="en-US"/>
              <a:t>2/7/20XX</a:t>
            </a:r>
            <a:endParaRPr lang="en-US" dirty="0"/>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728327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and Content Timel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a:xfrm>
            <a:off x="838200" y="1825625"/>
            <a:ext cx="10692810" cy="4351338"/>
          </a:xfrm>
        </p:spPr>
        <p:txBody>
          <a:bodyPr/>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r>
              <a:rPr lang="en-US"/>
              <a:t>2/7/20XX</a:t>
            </a:r>
            <a:endParaRPr lang="en-US" dirty="0"/>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2276218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r>
              <a:rPr lang="en-US"/>
              <a:t>2/7/20XX</a:t>
            </a:r>
            <a:endParaRPr lang="en-US" dirty="0"/>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r>
              <a:rPr lang="en-US" dirty="0"/>
              <a:t>Sample Footer Text</a:t>
            </a:r>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dirty="0"/>
          </a:p>
        </p:txBody>
      </p:sp>
    </p:spTree>
    <p:extLst>
      <p:ext uri="{BB962C8B-B14F-4D97-AF65-F5344CB8AC3E}">
        <p14:creationId xmlns:p14="http://schemas.microsoft.com/office/powerpoint/2010/main" val="9060365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5" r:id="rId4"/>
    <p:sldLayoutId id="2147483686" r:id="rId5"/>
    <p:sldLayoutId id="2147483662" r:id="rId6"/>
    <p:sldLayoutId id="2147483679" r:id="rId7"/>
    <p:sldLayoutId id="2147483682" r:id="rId8"/>
    <p:sldLayoutId id="2147483687" r:id="rId9"/>
    <p:sldLayoutId id="2147483665" r:id="rId10"/>
    <p:sldLayoutId id="2147483683" r:id="rId11"/>
    <p:sldLayoutId id="2147483677" r:id="rId12"/>
    <p:sldLayoutId id="2147483678" r:id="rId13"/>
    <p:sldLayoutId id="2147483684" r:id="rId14"/>
    <p:sldLayoutId id="2147483661" r:id="rId15"/>
    <p:sldLayoutId id="2147483663" r:id="rId16"/>
    <p:sldLayoutId id="2147483664" r:id="rId17"/>
    <p:sldLayoutId id="2147483666" r:id="rId18"/>
    <p:sldLayoutId id="2147483667" r:id="rId19"/>
    <p:sldLayoutId id="2147483685" r:id="rId20"/>
    <p:sldLayoutId id="2147483668" r:id="rId21"/>
    <p:sldLayoutId id="2147483669" r:id="rId22"/>
  </p:sldLayoutIdLst>
  <p:hf hdr="0" dt="0"/>
  <p:txStyles>
    <p:titleStyle>
      <a:lvl1pPr algn="l" defTabSz="914400" rtl="0" eaLnBrk="1" latinLnBrk="0" hangingPunct="1">
        <a:lnSpc>
          <a:spcPct val="90000"/>
        </a:lnSpc>
        <a:spcBef>
          <a:spcPct val="0"/>
        </a:spcBef>
        <a:buNone/>
        <a:defRPr sz="32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36">
          <p15:clr>
            <a:srgbClr val="F26B43"/>
          </p15:clr>
        </p15:guide>
        <p15:guide id="4" orient="horz" pos="3984">
          <p15:clr>
            <a:srgbClr val="F26B43"/>
          </p15:clr>
        </p15:guide>
        <p15:guide id="5" pos="336">
          <p15:clr>
            <a:srgbClr val="F26B43"/>
          </p15:clr>
        </p15:guide>
        <p15:guide id="6" pos="7344">
          <p15:clr>
            <a:srgbClr val="F26B43"/>
          </p15:clr>
        </p15:guide>
        <p15:guide id="7" pos="720">
          <p15:clr>
            <a:srgbClr val="F26B43"/>
          </p15:clr>
        </p15:guide>
        <p15:guide id="8" pos="69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hyperlink" Target="https://healthsnap.io/how-generative-ai-in-healthcare-will-impact-patient-outcom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s://news.microsoft.com/10-ai-term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hyperlink" Target="https://news.microsoft.com/source/features/ai/4-misconceptions-about-a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obomorphic Computing: Designing Customized “Brains” for Robots">
            <a:extLst>
              <a:ext uri="{FF2B5EF4-FFF2-40B4-BE49-F238E27FC236}">
                <a16:creationId xmlns:a16="http://schemas.microsoft.com/office/drawing/2014/main" id="{12A2CB0E-FB10-8B55-A780-BD834C79EE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21" b="20455"/>
          <a:stretch/>
        </p:blipFill>
        <p:spPr bwMode="auto">
          <a:xfrm>
            <a:off x="838200" y="1825625"/>
            <a:ext cx="10692810" cy="4351338"/>
          </a:xfrm>
          <a:prstGeom prst="rect">
            <a:avLst/>
          </a:prstGeom>
          <a:solidFill>
            <a:srgbClr val="FFFFFF"/>
          </a:solidFill>
        </p:spPr>
      </p:pic>
      <p:sp>
        <p:nvSpPr>
          <p:cNvPr id="2" name="Title 1">
            <a:extLst>
              <a:ext uri="{FF2B5EF4-FFF2-40B4-BE49-F238E27FC236}">
                <a16:creationId xmlns:a16="http://schemas.microsoft.com/office/drawing/2014/main" id="{EAFC512E-8C92-60E6-31F5-1216D5BCB001}"/>
              </a:ext>
            </a:extLst>
          </p:cNvPr>
          <p:cNvSpPr>
            <a:spLocks noGrp="1"/>
          </p:cNvSpPr>
          <p:nvPr>
            <p:ph type="title"/>
          </p:nvPr>
        </p:nvSpPr>
        <p:spPr>
          <a:xfrm>
            <a:off x="1143000" y="533401"/>
            <a:ext cx="9906000" cy="1382156"/>
          </a:xfrm>
        </p:spPr>
        <p:txBody>
          <a:bodyPr anchor="ctr">
            <a:normAutofit/>
          </a:bodyPr>
          <a:lstStyle/>
          <a:p>
            <a:r>
              <a:rPr lang="en-US" sz="4000" b="1" dirty="0"/>
              <a:t>Introduction to Generative AI</a:t>
            </a:r>
          </a:p>
        </p:txBody>
      </p:sp>
      <p:sp>
        <p:nvSpPr>
          <p:cNvPr id="4" name="Footer Placeholder 3">
            <a:extLst>
              <a:ext uri="{FF2B5EF4-FFF2-40B4-BE49-F238E27FC236}">
                <a16:creationId xmlns:a16="http://schemas.microsoft.com/office/drawing/2014/main" id="{442891BA-0703-0AFE-3A53-A28D435DB63F}"/>
              </a:ext>
            </a:extLst>
          </p:cNvPr>
          <p:cNvSpPr>
            <a:spLocks noGrp="1"/>
          </p:cNvSpPr>
          <p:nvPr>
            <p:ph type="ftr" sz="quarter" idx="11"/>
          </p:nvPr>
        </p:nvSpPr>
        <p:spPr>
          <a:xfrm>
            <a:off x="154429" y="6398878"/>
            <a:ext cx="4497315" cy="365125"/>
          </a:xfrm>
        </p:spPr>
        <p:txBody>
          <a:bodyPr anchor="ctr">
            <a:normAutofit/>
          </a:bodyPr>
          <a:lstStyle/>
          <a:p>
            <a:pPr>
              <a:spcAft>
                <a:spcPts val="600"/>
              </a:spcAft>
            </a:pPr>
            <a:r>
              <a:rPr lang="en-US"/>
              <a:t>Sample Footer Text</a:t>
            </a:r>
          </a:p>
        </p:txBody>
      </p:sp>
      <p:sp>
        <p:nvSpPr>
          <p:cNvPr id="5" name="Slide Number Placeholder 4">
            <a:extLst>
              <a:ext uri="{FF2B5EF4-FFF2-40B4-BE49-F238E27FC236}">
                <a16:creationId xmlns:a16="http://schemas.microsoft.com/office/drawing/2014/main" id="{00FE159C-E92B-2BF2-72EB-AAFA9B000AEC}"/>
              </a:ext>
            </a:extLst>
          </p:cNvPr>
          <p:cNvSpPr>
            <a:spLocks noGrp="1"/>
          </p:cNvSpPr>
          <p:nvPr>
            <p:ph type="sldNum" sz="quarter" idx="12"/>
          </p:nvPr>
        </p:nvSpPr>
        <p:spPr>
          <a:xfrm>
            <a:off x="11602477" y="6398878"/>
            <a:ext cx="470887" cy="365125"/>
          </a:xfrm>
        </p:spPr>
        <p:txBody>
          <a:bodyPr anchor="ctr">
            <a:normAutofit/>
          </a:bodyPr>
          <a:lstStyle/>
          <a:p>
            <a:pPr>
              <a:spcAft>
                <a:spcPts val="600"/>
              </a:spcAft>
            </a:pPr>
            <a:fld id="{312CC964-A50B-4C29-B4E4-2C30BB34CCF3}" type="slidenum">
              <a:rPr lang="en-US" smtClean="0"/>
              <a:pPr>
                <a:spcAft>
                  <a:spcPts val="600"/>
                </a:spcAft>
              </a:pPr>
              <a:t>1</a:t>
            </a:fld>
            <a:endParaRPr lang="en-US"/>
          </a:p>
        </p:txBody>
      </p:sp>
    </p:spTree>
    <p:extLst>
      <p:ext uri="{BB962C8B-B14F-4D97-AF65-F5344CB8AC3E}">
        <p14:creationId xmlns:p14="http://schemas.microsoft.com/office/powerpoint/2010/main" val="802649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E2E98-6D93-5ED4-CF8C-6C6A5621050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5B85F6-B379-17DD-8591-AD062BBA09D4}"/>
              </a:ext>
            </a:extLst>
          </p:cNvPr>
          <p:cNvSpPr>
            <a:spLocks noGrp="1"/>
          </p:cNvSpPr>
          <p:nvPr>
            <p:ph idx="1"/>
          </p:nvPr>
        </p:nvSpPr>
        <p:spPr/>
        <p:txBody>
          <a:bodyPr/>
          <a:lstStyle/>
          <a:p>
            <a:r>
              <a:rPr lang="en-US" dirty="0"/>
              <a:t>Key components of the digital divide in the US:</a:t>
            </a:r>
          </a:p>
          <a:p>
            <a:pPr marL="342900" indent="-342900">
              <a:buFont typeface="Arial" panose="020B0604020202020204" pitchFamily="34" charset="0"/>
              <a:buChar char="•"/>
            </a:pPr>
            <a:r>
              <a:rPr lang="en-US" dirty="0"/>
              <a:t>Race, Ethnicity, Language</a:t>
            </a:r>
          </a:p>
          <a:p>
            <a:pPr marL="342900" indent="-342900">
              <a:buFont typeface="Arial" panose="020B0604020202020204" pitchFamily="34" charset="0"/>
              <a:buChar char="•"/>
            </a:pPr>
            <a:r>
              <a:rPr lang="en-US" dirty="0"/>
              <a:t>Educational Opportunities and School Districts</a:t>
            </a:r>
          </a:p>
          <a:p>
            <a:pPr marL="342900" indent="-342900">
              <a:buFont typeface="Arial" panose="020B0604020202020204" pitchFamily="34" charset="0"/>
              <a:buChar char="•"/>
            </a:pPr>
            <a:r>
              <a:rPr lang="en-US" dirty="0"/>
              <a:t>Income Driven Divides</a:t>
            </a:r>
          </a:p>
          <a:p>
            <a:pPr marL="342900" indent="-342900">
              <a:buFont typeface="Arial" panose="020B0604020202020204" pitchFamily="34" charset="0"/>
              <a:buChar char="•"/>
            </a:pPr>
            <a:r>
              <a:rPr lang="en-US" dirty="0"/>
              <a:t>Internet Access</a:t>
            </a:r>
          </a:p>
          <a:p>
            <a:pPr marL="342900" indent="-342900">
              <a:buFont typeface="Arial" panose="020B0604020202020204" pitchFamily="34" charset="0"/>
              <a:buChar char="•"/>
            </a:pPr>
            <a:r>
              <a:rPr lang="en-US" dirty="0"/>
              <a:t>Communications Infrastructure – Urban, Sub-urban, Rural</a:t>
            </a:r>
          </a:p>
        </p:txBody>
      </p:sp>
      <p:sp>
        <p:nvSpPr>
          <p:cNvPr id="3" name="Title 2">
            <a:extLst>
              <a:ext uri="{FF2B5EF4-FFF2-40B4-BE49-F238E27FC236}">
                <a16:creationId xmlns:a16="http://schemas.microsoft.com/office/drawing/2014/main" id="{C9084940-24C8-6133-8B30-3AAEF18FC29B}"/>
              </a:ext>
            </a:extLst>
          </p:cNvPr>
          <p:cNvSpPr>
            <a:spLocks noGrp="1"/>
          </p:cNvSpPr>
          <p:nvPr>
            <p:ph type="title"/>
          </p:nvPr>
        </p:nvSpPr>
        <p:spPr/>
        <p:txBody>
          <a:bodyPr/>
          <a:lstStyle/>
          <a:p>
            <a:r>
              <a:rPr lang="en-US" dirty="0"/>
              <a:t>Digital Divide in the US</a:t>
            </a:r>
          </a:p>
        </p:txBody>
      </p:sp>
      <p:sp>
        <p:nvSpPr>
          <p:cNvPr id="5" name="Slide Number Placeholder 4">
            <a:extLst>
              <a:ext uri="{FF2B5EF4-FFF2-40B4-BE49-F238E27FC236}">
                <a16:creationId xmlns:a16="http://schemas.microsoft.com/office/drawing/2014/main" id="{2D7F98BB-8147-7F15-5369-4A7368F1BE59}"/>
              </a:ext>
            </a:extLst>
          </p:cNvPr>
          <p:cNvSpPr>
            <a:spLocks noGrp="1"/>
          </p:cNvSpPr>
          <p:nvPr>
            <p:ph type="sldNum" sz="quarter" idx="12"/>
          </p:nvPr>
        </p:nvSpPr>
        <p:spPr/>
        <p:txBody>
          <a:bodyPr/>
          <a:lstStyle/>
          <a:p>
            <a:fld id="{312CC964-A50B-4C29-B4E4-2C30BB34CCF3}" type="slidenum">
              <a:rPr lang="en-US" smtClean="0"/>
              <a:t>10</a:t>
            </a:fld>
            <a:endParaRPr lang="en-US" dirty="0"/>
          </a:p>
        </p:txBody>
      </p:sp>
    </p:spTree>
    <p:extLst>
      <p:ext uri="{BB962C8B-B14F-4D97-AF65-F5344CB8AC3E}">
        <p14:creationId xmlns:p14="http://schemas.microsoft.com/office/powerpoint/2010/main" val="1341635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A78AA-D8D4-A0F1-BF16-5E7666ACAC6A}"/>
              </a:ext>
            </a:extLst>
          </p:cNvPr>
          <p:cNvSpPr>
            <a:spLocks noGrp="1"/>
          </p:cNvSpPr>
          <p:nvPr>
            <p:ph type="title"/>
          </p:nvPr>
        </p:nvSpPr>
        <p:spPr>
          <a:xfrm>
            <a:off x="5146159" y="685800"/>
            <a:ext cx="6238688" cy="1382233"/>
          </a:xfrm>
        </p:spPr>
        <p:txBody>
          <a:bodyPr anchor="ctr">
            <a:normAutofit/>
          </a:bodyPr>
          <a:lstStyle/>
          <a:p>
            <a:r>
              <a:rPr lang="en-US"/>
              <a:t>AI in the Workforce Today</a:t>
            </a:r>
          </a:p>
        </p:txBody>
      </p:sp>
      <p:pic>
        <p:nvPicPr>
          <p:cNvPr id="9" name="Content Placeholder 8" descr="Biomedical engineering robot in a lab">
            <a:extLst>
              <a:ext uri="{FF2B5EF4-FFF2-40B4-BE49-F238E27FC236}">
                <a16:creationId xmlns:a16="http://schemas.microsoft.com/office/drawing/2014/main" id="{2F02E726-1B72-4A60-51D2-3F84F45EC718}"/>
              </a:ext>
            </a:extLst>
          </p:cNvPr>
          <p:cNvPicPr>
            <a:picLocks noGrp="1" noChangeAspect="1"/>
          </p:cNvPicPr>
          <p:nvPr>
            <p:ph type="pic" sz="quarter" idx="13"/>
          </p:nvPr>
        </p:nvPicPr>
        <p:blipFill rotWithShape="1">
          <a:blip r:embed="rId3"/>
          <a:srcRect l="15699" r="35880"/>
          <a:stretch/>
        </p:blipFill>
        <p:spPr>
          <a:xfrm>
            <a:off x="20" y="-7444"/>
            <a:ext cx="4966427" cy="6846394"/>
          </a:xfrm>
          <a:noFill/>
        </p:spPr>
      </p:pic>
      <p:sp>
        <p:nvSpPr>
          <p:cNvPr id="7" name="Footer Placeholder 6">
            <a:extLst>
              <a:ext uri="{FF2B5EF4-FFF2-40B4-BE49-F238E27FC236}">
                <a16:creationId xmlns:a16="http://schemas.microsoft.com/office/drawing/2014/main" id="{2E37AAAF-8F84-4E63-5F5E-99CC70F14C7F}"/>
              </a:ext>
            </a:extLst>
          </p:cNvPr>
          <p:cNvSpPr>
            <a:spLocks noGrp="1"/>
          </p:cNvSpPr>
          <p:nvPr>
            <p:ph type="ftr" sz="quarter" idx="11"/>
          </p:nvPr>
        </p:nvSpPr>
        <p:spPr>
          <a:xfrm>
            <a:off x="154429" y="6398878"/>
            <a:ext cx="4497315" cy="365125"/>
          </a:xfrm>
        </p:spPr>
        <p:txBody>
          <a:bodyPr anchor="ctr">
            <a:normAutofit/>
          </a:bodyPr>
          <a:lstStyle/>
          <a:p>
            <a:pPr>
              <a:spcAft>
                <a:spcPts val="600"/>
              </a:spcAft>
            </a:pPr>
            <a:r>
              <a:rPr lang="en-US"/>
              <a:t>Sample Footer Text</a:t>
            </a:r>
          </a:p>
        </p:txBody>
      </p:sp>
      <p:sp>
        <p:nvSpPr>
          <p:cNvPr id="6" name="Content Placeholder 5">
            <a:extLst>
              <a:ext uri="{FF2B5EF4-FFF2-40B4-BE49-F238E27FC236}">
                <a16:creationId xmlns:a16="http://schemas.microsoft.com/office/drawing/2014/main" id="{2FA727F2-1F95-5D0A-21AE-BAB3150C50CA}"/>
              </a:ext>
            </a:extLst>
          </p:cNvPr>
          <p:cNvSpPr>
            <a:spLocks noGrp="1"/>
          </p:cNvSpPr>
          <p:nvPr>
            <p:ph idx="1"/>
          </p:nvPr>
        </p:nvSpPr>
        <p:spPr>
          <a:xfrm>
            <a:off x="5146158" y="2301949"/>
            <a:ext cx="6238687" cy="4022650"/>
          </a:xfrm>
        </p:spPr>
        <p:txBody>
          <a:bodyPr>
            <a:normAutofit/>
          </a:bodyPr>
          <a:lstStyle/>
          <a:p>
            <a:r>
              <a:rPr lang="en-US"/>
              <a:t>Impact of AI in the Workforce</a:t>
            </a:r>
          </a:p>
          <a:p>
            <a:r>
              <a:rPr lang="en-US"/>
              <a:t>Impact of AI in Healthcare</a:t>
            </a:r>
          </a:p>
          <a:p>
            <a:r>
              <a:rPr lang="en-US"/>
              <a:t>Demonstration of AI Tools</a:t>
            </a:r>
          </a:p>
        </p:txBody>
      </p:sp>
      <p:sp>
        <p:nvSpPr>
          <p:cNvPr id="8" name="Slide Number Placeholder 7">
            <a:extLst>
              <a:ext uri="{FF2B5EF4-FFF2-40B4-BE49-F238E27FC236}">
                <a16:creationId xmlns:a16="http://schemas.microsoft.com/office/drawing/2014/main" id="{F776AE11-0E3B-B935-F1EC-C444F8691E06}"/>
              </a:ext>
            </a:extLst>
          </p:cNvPr>
          <p:cNvSpPr>
            <a:spLocks noGrp="1"/>
          </p:cNvSpPr>
          <p:nvPr>
            <p:ph type="sldNum" sz="quarter" idx="12"/>
          </p:nvPr>
        </p:nvSpPr>
        <p:spPr>
          <a:xfrm>
            <a:off x="11602477" y="6398878"/>
            <a:ext cx="470887" cy="365125"/>
          </a:xfrm>
        </p:spPr>
        <p:txBody>
          <a:bodyPr anchor="ctr">
            <a:normAutofit/>
          </a:bodyPr>
          <a:lstStyle/>
          <a:p>
            <a:pPr>
              <a:spcAft>
                <a:spcPts val="600"/>
              </a:spcAft>
            </a:pPr>
            <a:fld id="{312CC964-A50B-4C29-B4E4-2C30BB34CCF3}" type="slidenum">
              <a:rPr lang="en-US" smtClean="0"/>
              <a:pPr>
                <a:spcAft>
                  <a:spcPts val="600"/>
                </a:spcAft>
              </a:pPr>
              <a:t>11</a:t>
            </a:fld>
            <a:endParaRPr lang="en-US"/>
          </a:p>
        </p:txBody>
      </p:sp>
    </p:spTree>
    <p:extLst>
      <p:ext uri="{BB962C8B-B14F-4D97-AF65-F5344CB8AC3E}">
        <p14:creationId xmlns:p14="http://schemas.microsoft.com/office/powerpoint/2010/main" val="2522491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C4E6B-B279-1B57-DF86-5CF32A372794}"/>
              </a:ext>
            </a:extLst>
          </p:cNvPr>
          <p:cNvSpPr>
            <a:spLocks noGrp="1"/>
          </p:cNvSpPr>
          <p:nvPr>
            <p:ph type="title"/>
          </p:nvPr>
        </p:nvSpPr>
        <p:spPr>
          <a:xfrm>
            <a:off x="5146159" y="685800"/>
            <a:ext cx="6238688" cy="1382233"/>
          </a:xfrm>
        </p:spPr>
        <p:txBody>
          <a:bodyPr anchor="ctr">
            <a:normAutofit/>
          </a:bodyPr>
          <a:lstStyle/>
          <a:p>
            <a:r>
              <a:rPr lang="en-US" sz="3100" dirty="0"/>
              <a:t>Generative AI in nursing and healthcare</a:t>
            </a:r>
          </a:p>
        </p:txBody>
      </p:sp>
      <p:pic>
        <p:nvPicPr>
          <p:cNvPr id="9" name="Content Placeholder 8" descr="Stethoscope and clipboard on a table">
            <a:extLst>
              <a:ext uri="{FF2B5EF4-FFF2-40B4-BE49-F238E27FC236}">
                <a16:creationId xmlns:a16="http://schemas.microsoft.com/office/drawing/2014/main" id="{4E1C9F3A-214D-AF5A-17D8-2FF1D988919F}"/>
              </a:ext>
            </a:extLst>
          </p:cNvPr>
          <p:cNvPicPr>
            <a:picLocks noGrp="1" noChangeAspect="1"/>
          </p:cNvPicPr>
          <p:nvPr>
            <p:ph type="pic" sz="quarter" idx="13"/>
          </p:nvPr>
        </p:nvPicPr>
        <p:blipFill rotWithShape="1">
          <a:blip r:embed="rId3"/>
          <a:srcRect l="32433" r="19146"/>
          <a:stretch/>
        </p:blipFill>
        <p:spPr>
          <a:xfrm>
            <a:off x="20" y="-7444"/>
            <a:ext cx="4966427" cy="6846394"/>
          </a:xfrm>
          <a:noFill/>
        </p:spPr>
      </p:pic>
      <p:sp>
        <p:nvSpPr>
          <p:cNvPr id="7" name="Footer Placeholder 6">
            <a:extLst>
              <a:ext uri="{FF2B5EF4-FFF2-40B4-BE49-F238E27FC236}">
                <a16:creationId xmlns:a16="http://schemas.microsoft.com/office/drawing/2014/main" id="{3AB9EDFA-923F-E0D4-698A-BD985557FFCC}"/>
              </a:ext>
            </a:extLst>
          </p:cNvPr>
          <p:cNvSpPr>
            <a:spLocks noGrp="1"/>
          </p:cNvSpPr>
          <p:nvPr>
            <p:ph type="ftr" sz="quarter" idx="11"/>
          </p:nvPr>
        </p:nvSpPr>
        <p:spPr>
          <a:xfrm>
            <a:off x="154429" y="6398878"/>
            <a:ext cx="4497315" cy="365125"/>
          </a:xfrm>
        </p:spPr>
        <p:txBody>
          <a:bodyPr anchor="ctr">
            <a:normAutofit fontScale="92500" lnSpcReduction="20000"/>
          </a:bodyPr>
          <a:lstStyle/>
          <a:p>
            <a:pPr>
              <a:spcAft>
                <a:spcPts val="600"/>
              </a:spcAft>
            </a:pPr>
            <a:r>
              <a:rPr lang="en-US" dirty="0"/>
              <a:t>Reference: </a:t>
            </a:r>
            <a:r>
              <a:rPr lang="en-US" dirty="0">
                <a:hlinkClick r:id="rId4"/>
              </a:rPr>
              <a:t>How Generative AI in Healthcare Will Impact Patient Outcomes (healthsnap.io)</a:t>
            </a:r>
            <a:endParaRPr lang="en-US" dirty="0"/>
          </a:p>
        </p:txBody>
      </p:sp>
      <p:sp>
        <p:nvSpPr>
          <p:cNvPr id="6" name="Content Placeholder 5">
            <a:extLst>
              <a:ext uri="{FF2B5EF4-FFF2-40B4-BE49-F238E27FC236}">
                <a16:creationId xmlns:a16="http://schemas.microsoft.com/office/drawing/2014/main" id="{0C3D7166-C875-A437-4BC7-9B677BD954F6}"/>
              </a:ext>
            </a:extLst>
          </p:cNvPr>
          <p:cNvSpPr>
            <a:spLocks noGrp="1"/>
          </p:cNvSpPr>
          <p:nvPr>
            <p:ph idx="1"/>
          </p:nvPr>
        </p:nvSpPr>
        <p:spPr>
          <a:xfrm>
            <a:off x="5146158" y="2301949"/>
            <a:ext cx="6238687" cy="4022650"/>
          </a:xfrm>
        </p:spPr>
        <p:txBody>
          <a:bodyPr>
            <a:normAutofit/>
          </a:bodyPr>
          <a:lstStyle/>
          <a:p>
            <a:pPr marL="342900" indent="-342900">
              <a:lnSpc>
                <a:spcPct val="90000"/>
              </a:lnSpc>
              <a:buFont typeface="Arial" panose="020B0604020202020204" pitchFamily="34" charset="0"/>
              <a:buChar char="•"/>
            </a:pPr>
            <a:r>
              <a:rPr lang="en-US" sz="2000" dirty="0"/>
              <a:t>AI can help diagnose diseases by analyzing medical images and identifying patterns that humans might miss.</a:t>
            </a:r>
          </a:p>
          <a:p>
            <a:pPr marL="342900" indent="-342900">
              <a:lnSpc>
                <a:spcPct val="90000"/>
              </a:lnSpc>
              <a:buFont typeface="Arial" panose="020B0604020202020204" pitchFamily="34" charset="0"/>
              <a:buChar char="•"/>
            </a:pPr>
            <a:r>
              <a:rPr lang="en-US" sz="2000" dirty="0"/>
              <a:t>AI can help physicians make informed decisions by analyzing large amounts of patient data.</a:t>
            </a:r>
          </a:p>
          <a:p>
            <a:pPr marL="342900" indent="-342900">
              <a:lnSpc>
                <a:spcPct val="90000"/>
              </a:lnSpc>
              <a:buFont typeface="Arial" panose="020B0604020202020204" pitchFamily="34" charset="0"/>
              <a:buChar char="•"/>
            </a:pPr>
            <a:r>
              <a:rPr lang="en-US" sz="2000" dirty="0"/>
              <a:t>AI can help monitor patients in real-time and alert healthcare providers when there are any changes in patients’ health status.</a:t>
            </a:r>
          </a:p>
          <a:p>
            <a:pPr marL="342900" indent="-342900">
              <a:lnSpc>
                <a:spcPct val="90000"/>
              </a:lnSpc>
              <a:buFont typeface="Arial" panose="020B0604020202020204" pitchFamily="34" charset="0"/>
              <a:buChar char="•"/>
            </a:pPr>
            <a:r>
              <a:rPr lang="en-US" sz="2000" dirty="0"/>
              <a:t>AI can help mitigate the shortage of healthcare professionals by automating routine tasks and freeing up time for physicians and nurses to focus on more complex cases.</a:t>
            </a:r>
          </a:p>
          <a:p>
            <a:pPr marL="342900" indent="-342900">
              <a:lnSpc>
                <a:spcPct val="90000"/>
              </a:lnSpc>
              <a:buFont typeface="Arial" panose="020B0604020202020204" pitchFamily="34" charset="0"/>
              <a:buChar char="•"/>
            </a:pPr>
            <a:r>
              <a:rPr lang="en-US" sz="2000" dirty="0"/>
              <a:t>AI can improve clinical trials by identifying the right patients for trials, analyzing data, and predicting outcomes.</a:t>
            </a:r>
          </a:p>
        </p:txBody>
      </p:sp>
      <p:sp>
        <p:nvSpPr>
          <p:cNvPr id="8" name="Slide Number Placeholder 7">
            <a:extLst>
              <a:ext uri="{FF2B5EF4-FFF2-40B4-BE49-F238E27FC236}">
                <a16:creationId xmlns:a16="http://schemas.microsoft.com/office/drawing/2014/main" id="{FD868B5A-2F69-038A-F9F9-2137FF47C630}"/>
              </a:ext>
            </a:extLst>
          </p:cNvPr>
          <p:cNvSpPr>
            <a:spLocks noGrp="1"/>
          </p:cNvSpPr>
          <p:nvPr>
            <p:ph type="sldNum" sz="quarter" idx="12"/>
          </p:nvPr>
        </p:nvSpPr>
        <p:spPr>
          <a:xfrm>
            <a:off x="11602477" y="6398878"/>
            <a:ext cx="470887" cy="365125"/>
          </a:xfrm>
        </p:spPr>
        <p:txBody>
          <a:bodyPr anchor="ctr">
            <a:normAutofit/>
          </a:bodyPr>
          <a:lstStyle/>
          <a:p>
            <a:pPr>
              <a:spcAft>
                <a:spcPts val="600"/>
              </a:spcAft>
            </a:pPr>
            <a:fld id="{312CC964-A50B-4C29-B4E4-2C30BB34CCF3}" type="slidenum">
              <a:rPr lang="en-US" smtClean="0"/>
              <a:pPr>
                <a:spcAft>
                  <a:spcPts val="600"/>
                </a:spcAft>
              </a:pPr>
              <a:t>12</a:t>
            </a:fld>
            <a:endParaRPr lang="en-US"/>
          </a:p>
        </p:txBody>
      </p:sp>
    </p:spTree>
    <p:extLst>
      <p:ext uri="{BB962C8B-B14F-4D97-AF65-F5344CB8AC3E}">
        <p14:creationId xmlns:p14="http://schemas.microsoft.com/office/powerpoint/2010/main" val="1517986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4ECD7-177D-8A41-96F1-A2F1A64DE708}"/>
              </a:ext>
            </a:extLst>
          </p:cNvPr>
          <p:cNvSpPr>
            <a:spLocks noGrp="1"/>
          </p:cNvSpPr>
          <p:nvPr>
            <p:ph type="title"/>
          </p:nvPr>
        </p:nvSpPr>
        <p:spPr>
          <a:xfrm>
            <a:off x="1143000" y="533401"/>
            <a:ext cx="9906000" cy="1382156"/>
          </a:xfrm>
        </p:spPr>
        <p:txBody>
          <a:bodyPr anchor="ctr">
            <a:normAutofit/>
          </a:bodyPr>
          <a:lstStyle/>
          <a:p>
            <a:r>
              <a:rPr lang="en-US"/>
              <a:t>Q&amp;A</a:t>
            </a:r>
          </a:p>
        </p:txBody>
      </p:sp>
      <p:pic>
        <p:nvPicPr>
          <p:cNvPr id="8" name="Picture Placeholder 7" descr="Yellow question mark">
            <a:extLst>
              <a:ext uri="{FF2B5EF4-FFF2-40B4-BE49-F238E27FC236}">
                <a16:creationId xmlns:a16="http://schemas.microsoft.com/office/drawing/2014/main" id="{1D1B4C1F-44B7-23E8-30F3-553AEDD68E7E}"/>
              </a:ext>
            </a:extLst>
          </p:cNvPr>
          <p:cNvPicPr>
            <a:picLocks noGrp="1" noChangeAspect="1"/>
          </p:cNvPicPr>
          <p:nvPr>
            <p:ph idx="1"/>
          </p:nvPr>
        </p:nvPicPr>
        <p:blipFill>
          <a:blip r:embed="rId3"/>
          <a:stretch/>
        </p:blipFill>
        <p:spPr>
          <a:xfrm>
            <a:off x="2742407" y="2009775"/>
            <a:ext cx="6707186" cy="4024312"/>
          </a:xfrm>
          <a:noFill/>
        </p:spPr>
      </p:pic>
      <p:sp>
        <p:nvSpPr>
          <p:cNvPr id="4" name="Footer Placeholder 3">
            <a:extLst>
              <a:ext uri="{FF2B5EF4-FFF2-40B4-BE49-F238E27FC236}">
                <a16:creationId xmlns:a16="http://schemas.microsoft.com/office/drawing/2014/main" id="{9E957C1C-6F89-419C-936C-B96E34875769}"/>
              </a:ext>
            </a:extLst>
          </p:cNvPr>
          <p:cNvSpPr>
            <a:spLocks noGrp="1"/>
          </p:cNvSpPr>
          <p:nvPr>
            <p:ph type="ftr" sz="quarter" idx="11"/>
          </p:nvPr>
        </p:nvSpPr>
        <p:spPr>
          <a:xfrm>
            <a:off x="154429" y="6398878"/>
            <a:ext cx="4497315" cy="365125"/>
          </a:xfrm>
        </p:spPr>
        <p:txBody>
          <a:bodyPr anchor="ctr">
            <a:normAutofit/>
          </a:bodyPr>
          <a:lstStyle/>
          <a:p>
            <a:pPr>
              <a:spcAft>
                <a:spcPts val="600"/>
              </a:spcAft>
            </a:pPr>
            <a:r>
              <a:rPr lang="en-US"/>
              <a:t>Sample Footer Text</a:t>
            </a:r>
          </a:p>
        </p:txBody>
      </p:sp>
      <p:sp>
        <p:nvSpPr>
          <p:cNvPr id="7" name="Slide Number Placeholder 6">
            <a:extLst>
              <a:ext uri="{FF2B5EF4-FFF2-40B4-BE49-F238E27FC236}">
                <a16:creationId xmlns:a16="http://schemas.microsoft.com/office/drawing/2014/main" id="{0C25E4A6-7F5F-6A24-82B8-2587F4F9B764}"/>
              </a:ext>
            </a:extLst>
          </p:cNvPr>
          <p:cNvSpPr>
            <a:spLocks noGrp="1"/>
          </p:cNvSpPr>
          <p:nvPr>
            <p:ph type="sldNum" sz="quarter" idx="12"/>
          </p:nvPr>
        </p:nvSpPr>
        <p:spPr>
          <a:xfrm>
            <a:off x="11602477" y="6398878"/>
            <a:ext cx="470887" cy="365125"/>
          </a:xfrm>
        </p:spPr>
        <p:txBody>
          <a:bodyPr anchor="ctr">
            <a:normAutofit/>
          </a:bodyPr>
          <a:lstStyle/>
          <a:p>
            <a:pPr>
              <a:spcAft>
                <a:spcPts val="600"/>
              </a:spcAft>
            </a:pPr>
            <a:fld id="{312CC964-A50B-4C29-B4E4-2C30BB34CCF3}" type="slidenum">
              <a:rPr lang="en-US" smtClean="0"/>
              <a:pPr>
                <a:spcAft>
                  <a:spcPts val="600"/>
                </a:spcAft>
              </a:pPr>
              <a:t>13</a:t>
            </a:fld>
            <a:endParaRPr lang="en-US"/>
          </a:p>
        </p:txBody>
      </p:sp>
    </p:spTree>
    <p:extLst>
      <p:ext uri="{BB962C8B-B14F-4D97-AF65-F5344CB8AC3E}">
        <p14:creationId xmlns:p14="http://schemas.microsoft.com/office/powerpoint/2010/main" val="1482364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0F5C3-9E94-B4A4-9DAC-2439B6BB3F7B}"/>
              </a:ext>
            </a:extLst>
          </p:cNvPr>
          <p:cNvSpPr>
            <a:spLocks noGrp="1"/>
          </p:cNvSpPr>
          <p:nvPr>
            <p:ph type="title"/>
          </p:nvPr>
        </p:nvSpPr>
        <p:spPr/>
        <p:txBody>
          <a:bodyPr/>
          <a:lstStyle/>
          <a:p>
            <a:r>
              <a:rPr lang="en-US"/>
              <a:t>Staff and Faculty Shift to Department Groups</a:t>
            </a:r>
          </a:p>
        </p:txBody>
      </p:sp>
      <p:pic>
        <p:nvPicPr>
          <p:cNvPr id="9" name="Content Placeholder 8" descr="Teenagers using laptop in library">
            <a:extLst>
              <a:ext uri="{FF2B5EF4-FFF2-40B4-BE49-F238E27FC236}">
                <a16:creationId xmlns:a16="http://schemas.microsoft.com/office/drawing/2014/main" id="{5069BA2A-61FE-3ABD-64CC-99881FDB5D36}"/>
              </a:ext>
            </a:extLst>
          </p:cNvPr>
          <p:cNvPicPr>
            <a:picLocks noGrp="1" noChangeAspect="1"/>
          </p:cNvPicPr>
          <p:nvPr>
            <p:ph sz="half" idx="2"/>
          </p:nvPr>
        </p:nvPicPr>
        <p:blipFill>
          <a:blip r:embed="rId3"/>
          <a:stretch>
            <a:fillRect/>
          </a:stretch>
        </p:blipFill>
        <p:spPr>
          <a:xfrm>
            <a:off x="839788" y="2680914"/>
            <a:ext cx="5157787" cy="3437685"/>
          </a:xfrm>
        </p:spPr>
      </p:pic>
      <p:sp>
        <p:nvSpPr>
          <p:cNvPr id="6" name="Content Placeholder 5">
            <a:extLst>
              <a:ext uri="{FF2B5EF4-FFF2-40B4-BE49-F238E27FC236}">
                <a16:creationId xmlns:a16="http://schemas.microsoft.com/office/drawing/2014/main" id="{1BFDE8B4-AAC2-CAEC-9F49-BCB0984DA681}"/>
              </a:ext>
            </a:extLst>
          </p:cNvPr>
          <p:cNvSpPr>
            <a:spLocks noGrp="1"/>
          </p:cNvSpPr>
          <p:nvPr>
            <p:ph sz="quarter" idx="4"/>
          </p:nvPr>
        </p:nvSpPr>
        <p:spPr/>
        <p:txBody>
          <a:bodyPr/>
          <a:lstStyle/>
          <a:p>
            <a:r>
              <a:rPr lang="en-US"/>
              <a:t>Integration of AI into the Learning Process</a:t>
            </a:r>
          </a:p>
          <a:p>
            <a:r>
              <a:rPr lang="en-US"/>
              <a:t>Positive and Negative Impacts of AI on Students</a:t>
            </a:r>
          </a:p>
          <a:p>
            <a:r>
              <a:rPr lang="en-US"/>
              <a:t>Proposed Changes to Donnelly College's Policy on Generative AI</a:t>
            </a:r>
          </a:p>
        </p:txBody>
      </p:sp>
      <p:sp>
        <p:nvSpPr>
          <p:cNvPr id="7" name="Footer Placeholder 6">
            <a:extLst>
              <a:ext uri="{FF2B5EF4-FFF2-40B4-BE49-F238E27FC236}">
                <a16:creationId xmlns:a16="http://schemas.microsoft.com/office/drawing/2014/main" id="{7423FC46-D269-9760-C89F-0201F679B727}"/>
              </a:ext>
            </a:extLst>
          </p:cNvPr>
          <p:cNvSpPr>
            <a:spLocks noGrp="1"/>
          </p:cNvSpPr>
          <p:nvPr>
            <p:ph type="ftr" sz="quarter" idx="11"/>
          </p:nvPr>
        </p:nvSpPr>
        <p:spPr/>
        <p:txBody>
          <a:bodyPr/>
          <a:lstStyle/>
          <a:p>
            <a:r>
              <a:rPr lang="en-US"/>
              <a:t>Sample Footer Text</a:t>
            </a:r>
            <a:endParaRPr lang="en-US" dirty="0"/>
          </a:p>
        </p:txBody>
      </p:sp>
      <p:sp>
        <p:nvSpPr>
          <p:cNvPr id="8" name="Slide Number Placeholder 7">
            <a:extLst>
              <a:ext uri="{FF2B5EF4-FFF2-40B4-BE49-F238E27FC236}">
                <a16:creationId xmlns:a16="http://schemas.microsoft.com/office/drawing/2014/main" id="{45053122-344A-8D8C-6D0B-E55F0115B266}"/>
              </a:ext>
            </a:extLst>
          </p:cNvPr>
          <p:cNvSpPr>
            <a:spLocks noGrp="1"/>
          </p:cNvSpPr>
          <p:nvPr>
            <p:ph type="sldNum" sz="quarter" idx="12"/>
          </p:nvPr>
        </p:nvSpPr>
        <p:spPr/>
        <p:txBody>
          <a:bodyPr/>
          <a:lstStyle/>
          <a:p>
            <a:fld id="{312CC964-A50B-4C29-B4E4-2C30BB34CCF3}" type="slidenum">
              <a:rPr lang="en-US" smtClean="0"/>
              <a:t>14</a:t>
            </a:fld>
            <a:endParaRPr lang="en-US" dirty="0"/>
          </a:p>
        </p:txBody>
      </p:sp>
    </p:spTree>
    <p:extLst>
      <p:ext uri="{BB962C8B-B14F-4D97-AF65-F5344CB8AC3E}">
        <p14:creationId xmlns:p14="http://schemas.microsoft.com/office/powerpoint/2010/main" val="3979432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62596-F7D8-5579-9C59-1184E22AA788}"/>
              </a:ext>
            </a:extLst>
          </p:cNvPr>
          <p:cNvSpPr>
            <a:spLocks noGrp="1"/>
          </p:cNvSpPr>
          <p:nvPr>
            <p:ph type="title"/>
          </p:nvPr>
        </p:nvSpPr>
        <p:spPr>
          <a:xfrm>
            <a:off x="1143000" y="533401"/>
            <a:ext cx="9906000" cy="1382156"/>
          </a:xfrm>
        </p:spPr>
        <p:txBody>
          <a:bodyPr anchor="ctr">
            <a:normAutofit/>
          </a:bodyPr>
          <a:lstStyle/>
          <a:p>
            <a:r>
              <a:rPr lang="en-US"/>
              <a:t>Conclusion</a:t>
            </a:r>
          </a:p>
        </p:txBody>
      </p:sp>
      <p:pic>
        <p:nvPicPr>
          <p:cNvPr id="8" name="Picture Placeholder 7" descr="Abstract picture of the brain made up of patterns">
            <a:extLst>
              <a:ext uri="{FF2B5EF4-FFF2-40B4-BE49-F238E27FC236}">
                <a16:creationId xmlns:a16="http://schemas.microsoft.com/office/drawing/2014/main" id="{ADC51E73-5C79-4861-7942-D59443B2007C}"/>
              </a:ext>
            </a:extLst>
          </p:cNvPr>
          <p:cNvPicPr>
            <a:picLocks noGrp="1" noChangeAspect="1"/>
          </p:cNvPicPr>
          <p:nvPr>
            <p:ph idx="1"/>
          </p:nvPr>
        </p:nvPicPr>
        <p:blipFill rotWithShape="1">
          <a:blip r:embed="rId3"/>
          <a:srcRect t="20343" b="27906"/>
          <a:stretch/>
        </p:blipFill>
        <p:spPr>
          <a:xfrm>
            <a:off x="1143000" y="2009775"/>
            <a:ext cx="9906000" cy="4024312"/>
          </a:xfrm>
          <a:noFill/>
        </p:spPr>
      </p:pic>
      <p:sp>
        <p:nvSpPr>
          <p:cNvPr id="7" name="Slide Number Placeholder 6">
            <a:extLst>
              <a:ext uri="{FF2B5EF4-FFF2-40B4-BE49-F238E27FC236}">
                <a16:creationId xmlns:a16="http://schemas.microsoft.com/office/drawing/2014/main" id="{07CF5845-9845-0875-5357-160C64654399}"/>
              </a:ext>
            </a:extLst>
          </p:cNvPr>
          <p:cNvSpPr>
            <a:spLocks noGrp="1"/>
          </p:cNvSpPr>
          <p:nvPr>
            <p:ph type="sldNum" sz="quarter" idx="12"/>
          </p:nvPr>
        </p:nvSpPr>
        <p:spPr>
          <a:xfrm>
            <a:off x="11602477" y="6398878"/>
            <a:ext cx="470887" cy="365125"/>
          </a:xfrm>
        </p:spPr>
        <p:txBody>
          <a:bodyPr anchor="ctr">
            <a:normAutofit/>
          </a:bodyPr>
          <a:lstStyle/>
          <a:p>
            <a:pPr>
              <a:spcAft>
                <a:spcPts val="600"/>
              </a:spcAft>
            </a:pPr>
            <a:fld id="{312CC964-A50B-4C29-B4E4-2C30BB34CCF3}" type="slidenum">
              <a:rPr lang="en-US" smtClean="0"/>
              <a:pPr>
                <a:spcAft>
                  <a:spcPts val="600"/>
                </a:spcAft>
              </a:pPr>
              <a:t>15</a:t>
            </a:fld>
            <a:endParaRPr lang="en-US"/>
          </a:p>
        </p:txBody>
      </p:sp>
    </p:spTree>
    <p:extLst>
      <p:ext uri="{BB962C8B-B14F-4D97-AF65-F5344CB8AC3E}">
        <p14:creationId xmlns:p14="http://schemas.microsoft.com/office/powerpoint/2010/main" val="1029773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23352-A7DF-689F-28B9-7701C28A60A9}"/>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73608983-7169-540A-3BBC-F7D5AEEB35D6}"/>
              </a:ext>
            </a:extLst>
          </p:cNvPr>
          <p:cNvSpPr>
            <a:spLocks noGrp="1"/>
          </p:cNvSpPr>
          <p:nvPr>
            <p:ph idx="1"/>
          </p:nvPr>
        </p:nvSpPr>
        <p:spPr/>
        <p:txBody>
          <a:bodyPr/>
          <a:lstStyle/>
          <a:p>
            <a:r>
              <a:rPr lang="en-US" dirty="0"/>
              <a:t>All of the content of this presentation is public domain and available on-line.  The information presented here is the opinion and research of Mike Gochis and does not necessarily reflect the official opinion of Microsoft or any of its related companies.  Mike is solely responsible for the content in this deck.</a:t>
            </a:r>
          </a:p>
        </p:txBody>
      </p:sp>
      <p:sp>
        <p:nvSpPr>
          <p:cNvPr id="4" name="Footer Placeholder 3">
            <a:extLst>
              <a:ext uri="{FF2B5EF4-FFF2-40B4-BE49-F238E27FC236}">
                <a16:creationId xmlns:a16="http://schemas.microsoft.com/office/drawing/2014/main" id="{E7EF3CD0-48BA-46EF-96B7-327C1588DAD6}"/>
              </a:ext>
            </a:extLst>
          </p:cNvPr>
          <p:cNvSpPr>
            <a:spLocks noGrp="1"/>
          </p:cNvSpPr>
          <p:nvPr>
            <p:ph type="ftr" sz="quarter" idx="11"/>
          </p:nvPr>
        </p:nvSpPr>
        <p:spPr/>
        <p:txBody>
          <a:bodyPr/>
          <a:lstStyle/>
          <a:p>
            <a:r>
              <a:rPr lang="en-US"/>
              <a:t>Sample Footer Text</a:t>
            </a:r>
            <a:endParaRPr lang="en-US" dirty="0"/>
          </a:p>
        </p:txBody>
      </p:sp>
      <p:sp>
        <p:nvSpPr>
          <p:cNvPr id="5" name="Slide Number Placeholder 4">
            <a:extLst>
              <a:ext uri="{FF2B5EF4-FFF2-40B4-BE49-F238E27FC236}">
                <a16:creationId xmlns:a16="http://schemas.microsoft.com/office/drawing/2014/main" id="{FAEB6042-4DEB-4F62-8285-0ABFE8F7D25D}"/>
              </a:ext>
            </a:extLst>
          </p:cNvPr>
          <p:cNvSpPr>
            <a:spLocks noGrp="1"/>
          </p:cNvSpPr>
          <p:nvPr>
            <p:ph type="sldNum" sz="quarter" idx="12"/>
          </p:nvPr>
        </p:nvSpPr>
        <p:spPr/>
        <p:txBody>
          <a:bodyPr/>
          <a:lstStyle/>
          <a:p>
            <a:fld id="{312CC964-A50B-4C29-B4E4-2C30BB34CCF3}" type="slidenum">
              <a:rPr lang="en-US" smtClean="0"/>
              <a:t>2</a:t>
            </a:fld>
            <a:endParaRPr lang="en-US" dirty="0"/>
          </a:p>
        </p:txBody>
      </p:sp>
    </p:spTree>
    <p:extLst>
      <p:ext uri="{BB962C8B-B14F-4D97-AF65-F5344CB8AC3E}">
        <p14:creationId xmlns:p14="http://schemas.microsoft.com/office/powerpoint/2010/main" val="3821070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34510-FC22-9976-CEDC-4010C1609740}"/>
              </a:ext>
            </a:extLst>
          </p:cNvPr>
          <p:cNvSpPr>
            <a:spLocks noGrp="1"/>
          </p:cNvSpPr>
          <p:nvPr>
            <p:ph type="title"/>
          </p:nvPr>
        </p:nvSpPr>
        <p:spPr>
          <a:xfrm>
            <a:off x="5146159" y="685800"/>
            <a:ext cx="6238688" cy="1382233"/>
          </a:xfrm>
        </p:spPr>
        <p:txBody>
          <a:bodyPr anchor="ctr">
            <a:normAutofit/>
          </a:bodyPr>
          <a:lstStyle/>
          <a:p>
            <a:r>
              <a:rPr lang="en-US" sz="4100" dirty="0"/>
              <a:t>Agenda</a:t>
            </a:r>
          </a:p>
        </p:txBody>
      </p:sp>
      <p:pic>
        <p:nvPicPr>
          <p:cNvPr id="9" name="Content Placeholder 8" descr="Closeup photo of a part of a circuit board">
            <a:extLst>
              <a:ext uri="{FF2B5EF4-FFF2-40B4-BE49-F238E27FC236}">
                <a16:creationId xmlns:a16="http://schemas.microsoft.com/office/drawing/2014/main" id="{16E718D4-E76C-4178-16FF-F6798EEBDF3C}"/>
              </a:ext>
            </a:extLst>
          </p:cNvPr>
          <p:cNvPicPr>
            <a:picLocks noGrp="1" noChangeAspect="1"/>
          </p:cNvPicPr>
          <p:nvPr>
            <p:ph type="pic" sz="quarter" idx="13"/>
          </p:nvPr>
        </p:nvPicPr>
        <p:blipFill rotWithShape="1">
          <a:blip r:embed="rId3"/>
          <a:srcRect l="23522" r="28238" b="-1"/>
          <a:stretch/>
        </p:blipFill>
        <p:spPr>
          <a:xfrm>
            <a:off x="20" y="-7444"/>
            <a:ext cx="4966427" cy="6846394"/>
          </a:xfrm>
          <a:noFill/>
        </p:spPr>
      </p:pic>
      <p:sp>
        <p:nvSpPr>
          <p:cNvPr id="7" name="Footer Placeholder 6">
            <a:extLst>
              <a:ext uri="{FF2B5EF4-FFF2-40B4-BE49-F238E27FC236}">
                <a16:creationId xmlns:a16="http://schemas.microsoft.com/office/drawing/2014/main" id="{0B954D5F-A0BC-AFCD-52D6-3150BEBFE7C9}"/>
              </a:ext>
            </a:extLst>
          </p:cNvPr>
          <p:cNvSpPr>
            <a:spLocks noGrp="1"/>
          </p:cNvSpPr>
          <p:nvPr>
            <p:ph type="ftr" sz="quarter" idx="11"/>
          </p:nvPr>
        </p:nvSpPr>
        <p:spPr>
          <a:xfrm>
            <a:off x="154429" y="6398878"/>
            <a:ext cx="4497315" cy="365125"/>
          </a:xfrm>
        </p:spPr>
        <p:txBody>
          <a:bodyPr anchor="ctr">
            <a:normAutofit/>
          </a:bodyPr>
          <a:lstStyle/>
          <a:p>
            <a:pPr>
              <a:spcAft>
                <a:spcPts val="600"/>
              </a:spcAft>
            </a:pPr>
            <a:r>
              <a:rPr lang="en-US"/>
              <a:t>Sample Footer Text</a:t>
            </a:r>
          </a:p>
        </p:txBody>
      </p:sp>
      <p:sp>
        <p:nvSpPr>
          <p:cNvPr id="6" name="Content Placeholder 5">
            <a:extLst>
              <a:ext uri="{FF2B5EF4-FFF2-40B4-BE49-F238E27FC236}">
                <a16:creationId xmlns:a16="http://schemas.microsoft.com/office/drawing/2014/main" id="{E95A1BAE-49FB-8090-4742-6972A5688879}"/>
              </a:ext>
            </a:extLst>
          </p:cNvPr>
          <p:cNvSpPr>
            <a:spLocks noGrp="1"/>
          </p:cNvSpPr>
          <p:nvPr>
            <p:ph idx="1"/>
          </p:nvPr>
        </p:nvSpPr>
        <p:spPr>
          <a:xfrm>
            <a:off x="5363790" y="1723214"/>
            <a:ext cx="6396088" cy="4675663"/>
          </a:xfrm>
        </p:spPr>
        <p:txBody>
          <a:bodyPr>
            <a:normAutofit/>
          </a:bodyPr>
          <a:lstStyle/>
          <a:p>
            <a:pPr marL="0" marR="0">
              <a:lnSpc>
                <a:spcPct val="107000"/>
              </a:lnSpc>
              <a:spcBef>
                <a:spcPts val="900"/>
              </a:spcBef>
              <a:spcAft>
                <a:spcPts val="0"/>
              </a:spcAft>
            </a:pPr>
            <a:r>
              <a:rPr lang="en-US" sz="1100" b="1" kern="0" dirty="0">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Introduction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kern="0" dirty="0">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What is Generative AI? </a:t>
            </a:r>
            <a:endParaRPr lang="en-US" sz="1100" kern="100" dirty="0">
              <a:solidFill>
                <a:srgbClr val="111111"/>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kern="0" dirty="0">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Vocabulary of Generative AI </a:t>
            </a:r>
          </a:p>
          <a:p>
            <a:pPr marL="0" marR="0" lvl="0" indent="0">
              <a:lnSpc>
                <a:spcPct val="107000"/>
              </a:lnSpc>
              <a:spcBef>
                <a:spcPts val="0"/>
              </a:spcBef>
              <a:spcAft>
                <a:spcPts val="800"/>
              </a:spcAft>
              <a:buSzPts val="1000"/>
              <a:tabLst>
                <a:tab pos="457200" algn="l"/>
              </a:tabLst>
            </a:pPr>
            <a:r>
              <a:rPr lang="en-US" sz="1100" b="1" kern="0" dirty="0">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II. Background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kern="0" dirty="0">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History of AI</a:t>
            </a:r>
            <a:endParaRPr lang="en-US" sz="1100" kern="100" dirty="0">
              <a:solidFill>
                <a:srgbClr val="111111"/>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kern="0" dirty="0">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4 Misconceptions of AI  </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kern="0" dirty="0">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Responsible AI Topics </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kern="0" dirty="0">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The digital divide and access to technology</a:t>
            </a:r>
            <a:endParaRPr lang="en-US" sz="1100" kern="100" dirty="0">
              <a:solidFill>
                <a:srgbClr val="111111"/>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kern="0" dirty="0">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Balancing human interaction with AI tools</a:t>
            </a:r>
            <a:endParaRPr lang="en-US" sz="1100" kern="100" dirty="0">
              <a:solidFill>
                <a:srgbClr val="111111"/>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900"/>
              </a:spcBef>
              <a:spcAft>
                <a:spcPts val="0"/>
              </a:spcAft>
            </a:pPr>
            <a:r>
              <a:rPr lang="en-US" sz="1100" b="1" kern="0" dirty="0">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III. AI in the Workforce Today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kern="0" dirty="0">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Impact of AI in the workforce</a:t>
            </a:r>
            <a:endParaRPr lang="en-US" sz="1100" kern="100" dirty="0">
              <a:solidFill>
                <a:srgbClr val="111111"/>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kern="0" dirty="0">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Impact of AI in Healthcare</a:t>
            </a:r>
            <a:endParaRPr lang="en-US" sz="1100" kern="100" dirty="0">
              <a:solidFill>
                <a:srgbClr val="111111"/>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kern="0" dirty="0">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Demonstration of AI Tools</a:t>
            </a:r>
            <a:endParaRPr lang="en-US" sz="1100" kern="100" dirty="0">
              <a:solidFill>
                <a:srgbClr val="111111"/>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900"/>
              </a:spcBef>
              <a:spcAft>
                <a:spcPts val="0"/>
              </a:spcAft>
            </a:pPr>
            <a:r>
              <a:rPr lang="en-US" sz="1100" b="1" kern="0" dirty="0">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IV. Q&amp;A</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900"/>
              </a:spcBef>
              <a:spcAft>
                <a:spcPts val="0"/>
              </a:spcAft>
            </a:pPr>
            <a:r>
              <a:rPr lang="en-US" sz="1100" b="1" kern="0" dirty="0">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V. Staff and Faculty Shift to Department Groups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900"/>
              </a:spcBef>
              <a:spcAft>
                <a:spcPts val="0"/>
              </a:spcAft>
            </a:pPr>
            <a:r>
              <a:rPr lang="en-US" sz="1100" b="1" kern="0" dirty="0">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VIII. Conclusion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Slide Number Placeholder 7">
            <a:extLst>
              <a:ext uri="{FF2B5EF4-FFF2-40B4-BE49-F238E27FC236}">
                <a16:creationId xmlns:a16="http://schemas.microsoft.com/office/drawing/2014/main" id="{AFA57786-5D08-44F4-2C13-5A600A26107C}"/>
              </a:ext>
            </a:extLst>
          </p:cNvPr>
          <p:cNvSpPr>
            <a:spLocks noGrp="1"/>
          </p:cNvSpPr>
          <p:nvPr>
            <p:ph type="sldNum" sz="quarter" idx="12"/>
          </p:nvPr>
        </p:nvSpPr>
        <p:spPr>
          <a:xfrm>
            <a:off x="11602477" y="6398878"/>
            <a:ext cx="470887" cy="365125"/>
          </a:xfrm>
        </p:spPr>
        <p:txBody>
          <a:bodyPr anchor="ctr">
            <a:normAutofit/>
          </a:bodyPr>
          <a:lstStyle/>
          <a:p>
            <a:pPr>
              <a:spcAft>
                <a:spcPts val="600"/>
              </a:spcAft>
            </a:pPr>
            <a:fld id="{312CC964-A50B-4C29-B4E4-2C30BB34CCF3}" type="slidenum">
              <a:rPr lang="en-US" smtClean="0"/>
              <a:pPr>
                <a:spcAft>
                  <a:spcPts val="600"/>
                </a:spcAft>
              </a:pPr>
              <a:t>3</a:t>
            </a:fld>
            <a:endParaRPr lang="en-US"/>
          </a:p>
        </p:txBody>
      </p:sp>
    </p:spTree>
    <p:extLst>
      <p:ext uri="{BB962C8B-B14F-4D97-AF65-F5344CB8AC3E}">
        <p14:creationId xmlns:p14="http://schemas.microsoft.com/office/powerpoint/2010/main" val="4001612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98FDF-0DEC-3E95-3C0F-E1264C259070}"/>
              </a:ext>
            </a:extLst>
          </p:cNvPr>
          <p:cNvSpPr>
            <a:spLocks noGrp="1"/>
          </p:cNvSpPr>
          <p:nvPr>
            <p:ph type="title"/>
          </p:nvPr>
        </p:nvSpPr>
        <p:spPr>
          <a:xfrm>
            <a:off x="5146159" y="685800"/>
            <a:ext cx="6238688" cy="1382233"/>
          </a:xfrm>
        </p:spPr>
        <p:txBody>
          <a:bodyPr anchor="ctr">
            <a:normAutofit/>
          </a:bodyPr>
          <a:lstStyle/>
          <a:p>
            <a:r>
              <a:rPr lang="en-US"/>
              <a:t>Generative AI</a:t>
            </a:r>
          </a:p>
        </p:txBody>
      </p:sp>
      <p:pic>
        <p:nvPicPr>
          <p:cNvPr id="3" name="Picture 2">
            <a:extLst>
              <a:ext uri="{FF2B5EF4-FFF2-40B4-BE49-F238E27FC236}">
                <a16:creationId xmlns:a16="http://schemas.microsoft.com/office/drawing/2014/main" id="{09013EA8-C8C7-C42A-0A36-15D779552262}"/>
              </a:ext>
            </a:extLst>
          </p:cNvPr>
          <p:cNvPicPr>
            <a:picLocks noChangeAspect="1"/>
          </p:cNvPicPr>
          <p:nvPr/>
        </p:nvPicPr>
        <p:blipFill rotWithShape="1">
          <a:blip r:embed="rId3"/>
          <a:srcRect t="56" r="2" b="2"/>
          <a:stretch/>
        </p:blipFill>
        <p:spPr>
          <a:xfrm>
            <a:off x="20" y="-7444"/>
            <a:ext cx="4966427" cy="6846394"/>
          </a:xfrm>
          <a:custGeom>
            <a:avLst/>
            <a:gdLst>
              <a:gd name="connsiteX0" fmla="*/ 0 w 4966447"/>
              <a:gd name="connsiteY0" fmla="*/ 0 h 6846394"/>
              <a:gd name="connsiteX1" fmla="*/ 4966447 w 4966447"/>
              <a:gd name="connsiteY1" fmla="*/ 0 h 6846394"/>
              <a:gd name="connsiteX2" fmla="*/ 3362258 w 4966447"/>
              <a:gd name="connsiteY2" fmla="*/ 6846394 h 6846394"/>
              <a:gd name="connsiteX3" fmla="*/ 0 w 4966447"/>
              <a:gd name="connsiteY3" fmla="*/ 6846394 h 6846394"/>
            </a:gdLst>
            <a:ahLst/>
            <a:cxnLst>
              <a:cxn ang="0">
                <a:pos x="connsiteX0" y="connsiteY0"/>
              </a:cxn>
              <a:cxn ang="0">
                <a:pos x="connsiteX1" y="connsiteY1"/>
              </a:cxn>
              <a:cxn ang="0">
                <a:pos x="connsiteX2" y="connsiteY2"/>
              </a:cxn>
              <a:cxn ang="0">
                <a:pos x="connsiteX3" y="connsiteY3"/>
              </a:cxn>
            </a:cxnLst>
            <a:rect l="l" t="t" r="r" b="b"/>
            <a:pathLst>
              <a:path w="4966447" h="6846394">
                <a:moveTo>
                  <a:pt x="0" y="0"/>
                </a:moveTo>
                <a:lnTo>
                  <a:pt x="4966447" y="0"/>
                </a:lnTo>
                <a:lnTo>
                  <a:pt x="3362258" y="6846394"/>
                </a:lnTo>
                <a:lnTo>
                  <a:pt x="0" y="6846394"/>
                </a:lnTo>
                <a:close/>
              </a:path>
            </a:pathLst>
          </a:custGeom>
          <a:noFill/>
        </p:spPr>
      </p:pic>
      <p:sp>
        <p:nvSpPr>
          <p:cNvPr id="13" name="Footer Placeholder 3">
            <a:extLst>
              <a:ext uri="{FF2B5EF4-FFF2-40B4-BE49-F238E27FC236}">
                <a16:creationId xmlns:a16="http://schemas.microsoft.com/office/drawing/2014/main" id="{97D1153D-84FA-13FC-65E2-4A82B560DD30}"/>
              </a:ext>
            </a:extLst>
          </p:cNvPr>
          <p:cNvSpPr>
            <a:spLocks noGrp="1"/>
          </p:cNvSpPr>
          <p:nvPr>
            <p:ph type="ftr" sz="quarter" idx="11"/>
          </p:nvPr>
        </p:nvSpPr>
        <p:spPr>
          <a:xfrm>
            <a:off x="154429" y="6398878"/>
            <a:ext cx="4497315" cy="365125"/>
          </a:xfrm>
        </p:spPr>
        <p:txBody>
          <a:bodyPr/>
          <a:lstStyle/>
          <a:p>
            <a:pPr>
              <a:spcAft>
                <a:spcPts val="600"/>
              </a:spcAft>
            </a:pPr>
            <a:r>
              <a:rPr lang="en-US"/>
              <a:t>Sample Footer Text</a:t>
            </a:r>
            <a:endParaRPr lang="en-US">
              <a:solidFill>
                <a:schemeClr val="bg1"/>
              </a:solidFill>
            </a:endParaRPr>
          </a:p>
        </p:txBody>
      </p:sp>
      <p:sp>
        <p:nvSpPr>
          <p:cNvPr id="6" name="Content Placeholder 5">
            <a:extLst>
              <a:ext uri="{FF2B5EF4-FFF2-40B4-BE49-F238E27FC236}">
                <a16:creationId xmlns:a16="http://schemas.microsoft.com/office/drawing/2014/main" id="{EF68DA31-5ACC-7303-2681-484344B7F5C8}"/>
              </a:ext>
            </a:extLst>
          </p:cNvPr>
          <p:cNvSpPr>
            <a:spLocks noGrp="1"/>
          </p:cNvSpPr>
          <p:nvPr>
            <p:ph idx="1"/>
          </p:nvPr>
        </p:nvSpPr>
        <p:spPr>
          <a:xfrm>
            <a:off x="5146158" y="2301949"/>
            <a:ext cx="6238687" cy="4022650"/>
          </a:xfrm>
        </p:spPr>
        <p:txBody>
          <a:bodyPr>
            <a:normAutofit/>
          </a:bodyPr>
          <a:lstStyle/>
          <a:p>
            <a:pPr marL="571500" indent="-342900">
              <a:buFont typeface="Arial" panose="020B0604020202020204" pitchFamily="34" charset="0"/>
              <a:buChar char="•"/>
            </a:pPr>
            <a:r>
              <a:rPr lang="en-US" b="1" i="0">
                <a:effectLst/>
              </a:rPr>
              <a:t>Generative AI (GAI) is a type of artificial intelligence that can generate new content such as text, images, or other media using generative models </a:t>
            </a:r>
          </a:p>
          <a:p>
            <a:pPr marL="571500" indent="-342900">
              <a:buFont typeface="Arial" panose="020B0604020202020204" pitchFamily="34" charset="0"/>
              <a:buChar char="•"/>
            </a:pPr>
            <a:r>
              <a:rPr lang="en-US" b="1"/>
              <a:t>Generative AI models learn the patterns and structure of their input training data and then generate new data that has similar characteristics</a:t>
            </a:r>
            <a:r>
              <a:rPr lang="en-US" b="1" i="0">
                <a:effectLst/>
              </a:rPr>
              <a:t>.  </a:t>
            </a:r>
            <a:endParaRPr lang="en-US" b="1"/>
          </a:p>
        </p:txBody>
      </p:sp>
      <p:sp>
        <p:nvSpPr>
          <p:cNvPr id="8" name="Slide Number Placeholder 7">
            <a:extLst>
              <a:ext uri="{FF2B5EF4-FFF2-40B4-BE49-F238E27FC236}">
                <a16:creationId xmlns:a16="http://schemas.microsoft.com/office/drawing/2014/main" id="{F7D21AC2-E995-AE00-9179-1F91A07B41D8}"/>
              </a:ext>
            </a:extLst>
          </p:cNvPr>
          <p:cNvSpPr>
            <a:spLocks noGrp="1"/>
          </p:cNvSpPr>
          <p:nvPr>
            <p:ph type="sldNum" sz="quarter" idx="12"/>
          </p:nvPr>
        </p:nvSpPr>
        <p:spPr>
          <a:xfrm>
            <a:off x="11602477" y="6398878"/>
            <a:ext cx="470887" cy="365125"/>
          </a:xfrm>
        </p:spPr>
        <p:txBody>
          <a:bodyPr anchor="ctr">
            <a:normAutofit/>
          </a:bodyPr>
          <a:lstStyle/>
          <a:p>
            <a:pPr>
              <a:spcAft>
                <a:spcPts val="600"/>
              </a:spcAft>
            </a:pPr>
            <a:fld id="{312CC964-A50B-4C29-B4E4-2C30BB34CCF3}" type="slidenum">
              <a:rPr lang="en-US" smtClean="0"/>
              <a:pPr>
                <a:spcAft>
                  <a:spcPts val="600"/>
                </a:spcAft>
              </a:pPr>
              <a:t>4</a:t>
            </a:fld>
            <a:endParaRPr lang="en-US"/>
          </a:p>
        </p:txBody>
      </p:sp>
    </p:spTree>
    <p:extLst>
      <p:ext uri="{BB962C8B-B14F-4D97-AF65-F5344CB8AC3E}">
        <p14:creationId xmlns:p14="http://schemas.microsoft.com/office/powerpoint/2010/main" val="113572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DE76D-0599-18C5-86EC-789FF74FD0C7}"/>
              </a:ext>
            </a:extLst>
          </p:cNvPr>
          <p:cNvSpPr>
            <a:spLocks noGrp="1"/>
          </p:cNvSpPr>
          <p:nvPr>
            <p:ph type="title"/>
          </p:nvPr>
        </p:nvSpPr>
        <p:spPr>
          <a:xfrm>
            <a:off x="5146159" y="685800"/>
            <a:ext cx="6238688" cy="1382233"/>
          </a:xfrm>
        </p:spPr>
        <p:txBody>
          <a:bodyPr anchor="ctr">
            <a:normAutofit/>
          </a:bodyPr>
          <a:lstStyle/>
          <a:p>
            <a:r>
              <a:rPr lang="en-US"/>
              <a:t>10 Vocabulary Words for AI</a:t>
            </a:r>
          </a:p>
        </p:txBody>
      </p:sp>
      <p:pic>
        <p:nvPicPr>
          <p:cNvPr id="9" name="Content Placeholder 8" descr="Fingerprint scanning machine">
            <a:extLst>
              <a:ext uri="{FF2B5EF4-FFF2-40B4-BE49-F238E27FC236}">
                <a16:creationId xmlns:a16="http://schemas.microsoft.com/office/drawing/2014/main" id="{9F97977E-CF82-A855-C406-A6AB9A5EC38A}"/>
              </a:ext>
            </a:extLst>
          </p:cNvPr>
          <p:cNvPicPr>
            <a:picLocks noGrp="1" noChangeAspect="1"/>
          </p:cNvPicPr>
          <p:nvPr>
            <p:ph type="pic" sz="quarter" idx="13"/>
          </p:nvPr>
        </p:nvPicPr>
        <p:blipFill rotWithShape="1">
          <a:blip r:embed="rId3"/>
          <a:srcRect l="21782" r="29797"/>
          <a:stretch/>
        </p:blipFill>
        <p:spPr>
          <a:xfrm>
            <a:off x="20" y="-7444"/>
            <a:ext cx="4966427" cy="6846394"/>
          </a:xfrm>
          <a:noFill/>
        </p:spPr>
      </p:pic>
      <p:sp>
        <p:nvSpPr>
          <p:cNvPr id="7" name="Footer Placeholder 6">
            <a:extLst>
              <a:ext uri="{FF2B5EF4-FFF2-40B4-BE49-F238E27FC236}">
                <a16:creationId xmlns:a16="http://schemas.microsoft.com/office/drawing/2014/main" id="{E2588EA0-8178-D92A-63A2-10859C4D63C9}"/>
              </a:ext>
            </a:extLst>
          </p:cNvPr>
          <p:cNvSpPr>
            <a:spLocks noGrp="1"/>
          </p:cNvSpPr>
          <p:nvPr>
            <p:ph type="ftr" sz="quarter" idx="11"/>
          </p:nvPr>
        </p:nvSpPr>
        <p:spPr>
          <a:xfrm>
            <a:off x="154429" y="6398878"/>
            <a:ext cx="4497315" cy="365125"/>
          </a:xfrm>
        </p:spPr>
        <p:txBody>
          <a:bodyPr anchor="ctr">
            <a:normAutofit fontScale="92500" lnSpcReduction="20000"/>
          </a:bodyPr>
          <a:lstStyle/>
          <a:p>
            <a:pPr>
              <a:spcAft>
                <a:spcPts val="600"/>
              </a:spcAft>
            </a:pPr>
            <a:r>
              <a:rPr lang="en-US" dirty="0"/>
              <a:t>Reference: </a:t>
            </a:r>
            <a:r>
              <a:rPr lang="en-US" dirty="0">
                <a:hlinkClick r:id="rId4"/>
              </a:rPr>
              <a:t>Microsoft Source: 10 AI terms everyone should know - 10 AI terms</a:t>
            </a:r>
            <a:endParaRPr lang="en-US" dirty="0"/>
          </a:p>
        </p:txBody>
      </p:sp>
      <p:sp>
        <p:nvSpPr>
          <p:cNvPr id="6" name="Content Placeholder 5">
            <a:extLst>
              <a:ext uri="{FF2B5EF4-FFF2-40B4-BE49-F238E27FC236}">
                <a16:creationId xmlns:a16="http://schemas.microsoft.com/office/drawing/2014/main" id="{452A8E65-AE86-B017-5A10-A6D24059B788}"/>
              </a:ext>
            </a:extLst>
          </p:cNvPr>
          <p:cNvSpPr>
            <a:spLocks noGrp="1"/>
          </p:cNvSpPr>
          <p:nvPr>
            <p:ph idx="1"/>
          </p:nvPr>
        </p:nvSpPr>
        <p:spPr>
          <a:xfrm>
            <a:off x="5146158" y="2301949"/>
            <a:ext cx="6238687" cy="4022650"/>
          </a:xfrm>
        </p:spPr>
        <p:txBody>
          <a:bodyPr>
            <a:normAutofit/>
          </a:bodyPr>
          <a:lstStyle/>
          <a:p>
            <a:pPr>
              <a:lnSpc>
                <a:spcPct val="90000"/>
              </a:lnSpc>
            </a:pPr>
            <a:r>
              <a:rPr lang="en-US" sz="2000"/>
              <a:t>Generative AI</a:t>
            </a:r>
          </a:p>
          <a:p>
            <a:pPr>
              <a:lnSpc>
                <a:spcPct val="90000"/>
              </a:lnSpc>
            </a:pPr>
            <a:r>
              <a:rPr lang="en-US" sz="2000"/>
              <a:t>Machine Learning</a:t>
            </a:r>
          </a:p>
          <a:p>
            <a:pPr>
              <a:lnSpc>
                <a:spcPct val="90000"/>
              </a:lnSpc>
            </a:pPr>
            <a:r>
              <a:rPr lang="en-US" sz="2000"/>
              <a:t>Neural Networks</a:t>
            </a:r>
          </a:p>
          <a:p>
            <a:pPr>
              <a:lnSpc>
                <a:spcPct val="90000"/>
              </a:lnSpc>
            </a:pPr>
            <a:r>
              <a:rPr lang="en-US" sz="2000"/>
              <a:t>Natural Language Processing (NLP)</a:t>
            </a:r>
          </a:p>
          <a:p>
            <a:pPr>
              <a:lnSpc>
                <a:spcPct val="90000"/>
              </a:lnSpc>
            </a:pPr>
            <a:r>
              <a:rPr lang="en-US" sz="2000"/>
              <a:t>Deep Learning</a:t>
            </a:r>
          </a:p>
          <a:p>
            <a:pPr>
              <a:lnSpc>
                <a:spcPct val="90000"/>
              </a:lnSpc>
            </a:pPr>
            <a:r>
              <a:rPr lang="en-US" sz="2000"/>
              <a:t>Supervised Learning</a:t>
            </a:r>
          </a:p>
          <a:p>
            <a:pPr>
              <a:lnSpc>
                <a:spcPct val="90000"/>
              </a:lnSpc>
            </a:pPr>
            <a:r>
              <a:rPr lang="en-US" sz="2000"/>
              <a:t>Unsupervised Learning</a:t>
            </a:r>
          </a:p>
          <a:p>
            <a:pPr>
              <a:lnSpc>
                <a:spcPct val="90000"/>
              </a:lnSpc>
            </a:pPr>
            <a:r>
              <a:rPr lang="en-US" sz="2000"/>
              <a:t>Reinforcement Learning</a:t>
            </a:r>
          </a:p>
          <a:p>
            <a:pPr>
              <a:lnSpc>
                <a:spcPct val="90000"/>
              </a:lnSpc>
            </a:pPr>
            <a:r>
              <a:rPr lang="en-US" sz="2000"/>
              <a:t>Computer Vision</a:t>
            </a:r>
          </a:p>
          <a:p>
            <a:pPr>
              <a:lnSpc>
                <a:spcPct val="90000"/>
              </a:lnSpc>
            </a:pPr>
            <a:r>
              <a:rPr lang="en-US" sz="2000"/>
              <a:t>Artificial General Intelligence (AGI)</a:t>
            </a:r>
          </a:p>
        </p:txBody>
      </p:sp>
      <p:sp>
        <p:nvSpPr>
          <p:cNvPr id="8" name="Slide Number Placeholder 7">
            <a:extLst>
              <a:ext uri="{FF2B5EF4-FFF2-40B4-BE49-F238E27FC236}">
                <a16:creationId xmlns:a16="http://schemas.microsoft.com/office/drawing/2014/main" id="{73570F67-8A76-E52F-C178-A61250123707}"/>
              </a:ext>
            </a:extLst>
          </p:cNvPr>
          <p:cNvSpPr>
            <a:spLocks noGrp="1"/>
          </p:cNvSpPr>
          <p:nvPr>
            <p:ph type="sldNum" sz="quarter" idx="12"/>
          </p:nvPr>
        </p:nvSpPr>
        <p:spPr>
          <a:xfrm>
            <a:off x="11602477" y="6398878"/>
            <a:ext cx="470887" cy="365125"/>
          </a:xfrm>
        </p:spPr>
        <p:txBody>
          <a:bodyPr anchor="ctr">
            <a:normAutofit/>
          </a:bodyPr>
          <a:lstStyle/>
          <a:p>
            <a:pPr>
              <a:spcAft>
                <a:spcPts val="600"/>
              </a:spcAft>
            </a:pPr>
            <a:fld id="{312CC964-A50B-4C29-B4E4-2C30BB34CCF3}" type="slidenum">
              <a:rPr lang="en-US" smtClean="0"/>
              <a:pPr>
                <a:spcAft>
                  <a:spcPts val="600"/>
                </a:spcAft>
              </a:pPr>
              <a:t>5</a:t>
            </a:fld>
            <a:endParaRPr lang="en-US"/>
          </a:p>
        </p:txBody>
      </p:sp>
    </p:spTree>
    <p:extLst>
      <p:ext uri="{BB962C8B-B14F-4D97-AF65-F5344CB8AC3E}">
        <p14:creationId xmlns:p14="http://schemas.microsoft.com/office/powerpoint/2010/main" val="2126555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02794-A28D-33DB-1050-70217688B4B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5D7DF1-074F-0C70-BC8B-9771242596AE}"/>
              </a:ext>
            </a:extLst>
          </p:cNvPr>
          <p:cNvSpPr>
            <a:spLocks noGrp="1"/>
          </p:cNvSpPr>
          <p:nvPr>
            <p:ph idx="1"/>
          </p:nvPr>
        </p:nvSpPr>
        <p:spPr>
          <a:xfrm>
            <a:off x="838200" y="1825625"/>
            <a:ext cx="7090458" cy="4351338"/>
          </a:xfrm>
        </p:spPr>
        <p:txBody>
          <a:bodyPr>
            <a:normAutofit fontScale="85000" lnSpcReduction="10000"/>
          </a:bodyPr>
          <a:lstStyle/>
          <a:p>
            <a:r>
              <a:rPr lang="en-US" dirty="0"/>
              <a:t>1968 – 2001 a Space Odyssey – HAL-9000 – “I’m sorry, Dave”</a:t>
            </a:r>
          </a:p>
          <a:p>
            <a:r>
              <a:rPr lang="en-US" dirty="0"/>
              <a:t>1983 – War Games – WOPAR (Joshua) – “Would you like to play a game?”</a:t>
            </a:r>
          </a:p>
          <a:p>
            <a:r>
              <a:rPr lang="en-US" dirty="0"/>
              <a:t>1984 – Terminator – “I’ll be back”</a:t>
            </a:r>
          </a:p>
          <a:p>
            <a:r>
              <a:rPr lang="en-US" dirty="0"/>
              <a:t>2004 – I, Robot</a:t>
            </a:r>
          </a:p>
          <a:p>
            <a:pPr marL="342900" indent="-342900">
              <a:buFont typeface="Arial" panose="020B0604020202020204" pitchFamily="34" charset="0"/>
              <a:buChar char="•"/>
            </a:pPr>
            <a:r>
              <a:rPr lang="en-US" dirty="0"/>
              <a:t>Isaac Asimov’s 3 Laws of Robotics – 1950’a</a:t>
            </a:r>
          </a:p>
          <a:p>
            <a:pPr lvl="1">
              <a:buFont typeface="+mj-lt"/>
              <a:buAutoNum type="arabicPeriod"/>
            </a:pPr>
            <a:r>
              <a:rPr lang="en-US" b="0" i="0" dirty="0">
                <a:solidFill>
                  <a:srgbClr val="111111"/>
                </a:solidFill>
                <a:effectLst/>
              </a:rPr>
              <a:t>A robot may not injure a human being or, through inaction, allow a human being to come to harm.</a:t>
            </a:r>
          </a:p>
          <a:p>
            <a:pPr lvl="1">
              <a:buFont typeface="+mj-lt"/>
              <a:buAutoNum type="arabicPeriod"/>
            </a:pPr>
            <a:r>
              <a:rPr lang="en-US" b="0" i="0" dirty="0">
                <a:solidFill>
                  <a:srgbClr val="111111"/>
                </a:solidFill>
                <a:effectLst/>
              </a:rPr>
              <a:t>A robot must obey the orders given it by human beings except where such orders would conflict with the First Law.</a:t>
            </a:r>
          </a:p>
          <a:p>
            <a:pPr lvl="1">
              <a:buFont typeface="+mj-lt"/>
              <a:buAutoNum type="arabicPeriod"/>
            </a:pPr>
            <a:r>
              <a:rPr lang="en-US" b="0" i="0" dirty="0">
                <a:solidFill>
                  <a:srgbClr val="111111"/>
                </a:solidFill>
                <a:effectLst/>
              </a:rPr>
              <a:t>A robot must protect its own existence as long as such protection does not conflict with the First or Second Laws. </a:t>
            </a:r>
          </a:p>
          <a:p>
            <a:pPr marL="800100" lvl="1" indent="-342900">
              <a:buFont typeface="Arial" panose="020B0604020202020204" pitchFamily="34" charset="0"/>
              <a:buChar char="•"/>
            </a:pPr>
            <a:endParaRPr lang="en-US" dirty="0"/>
          </a:p>
          <a:p>
            <a:r>
              <a:rPr lang="en-US" dirty="0"/>
              <a:t>2008 – WALL-E </a:t>
            </a:r>
          </a:p>
        </p:txBody>
      </p:sp>
      <p:sp>
        <p:nvSpPr>
          <p:cNvPr id="3" name="Title 2">
            <a:extLst>
              <a:ext uri="{FF2B5EF4-FFF2-40B4-BE49-F238E27FC236}">
                <a16:creationId xmlns:a16="http://schemas.microsoft.com/office/drawing/2014/main" id="{45D63B23-DEAF-2F5C-6C2A-8D4F6D910F00}"/>
              </a:ext>
            </a:extLst>
          </p:cNvPr>
          <p:cNvSpPr>
            <a:spLocks noGrp="1"/>
          </p:cNvSpPr>
          <p:nvPr>
            <p:ph type="title"/>
          </p:nvPr>
        </p:nvSpPr>
        <p:spPr/>
        <p:txBody>
          <a:bodyPr/>
          <a:lstStyle/>
          <a:p>
            <a:r>
              <a:rPr lang="en-US" dirty="0"/>
              <a:t>History of AI in film</a:t>
            </a:r>
          </a:p>
        </p:txBody>
      </p:sp>
      <p:sp>
        <p:nvSpPr>
          <p:cNvPr id="5" name="Slide Number Placeholder 4">
            <a:extLst>
              <a:ext uri="{FF2B5EF4-FFF2-40B4-BE49-F238E27FC236}">
                <a16:creationId xmlns:a16="http://schemas.microsoft.com/office/drawing/2014/main" id="{65E455DF-4BB3-5999-2EA9-24A3FE731D15}"/>
              </a:ext>
            </a:extLst>
          </p:cNvPr>
          <p:cNvSpPr>
            <a:spLocks noGrp="1"/>
          </p:cNvSpPr>
          <p:nvPr>
            <p:ph type="sldNum" sz="quarter" idx="12"/>
          </p:nvPr>
        </p:nvSpPr>
        <p:spPr/>
        <p:txBody>
          <a:bodyPr/>
          <a:lstStyle/>
          <a:p>
            <a:fld id="{312CC964-A50B-4C29-B4E4-2C30BB34CCF3}" type="slidenum">
              <a:rPr lang="en-US" smtClean="0"/>
              <a:t>6</a:t>
            </a:fld>
            <a:endParaRPr lang="en-US" dirty="0"/>
          </a:p>
        </p:txBody>
      </p:sp>
      <p:pic>
        <p:nvPicPr>
          <p:cNvPr id="6" name="Picture 5">
            <a:extLst>
              <a:ext uri="{FF2B5EF4-FFF2-40B4-BE49-F238E27FC236}">
                <a16:creationId xmlns:a16="http://schemas.microsoft.com/office/drawing/2014/main" id="{2B7E6A55-9210-F5A7-2F65-ABF957ECA1D7}"/>
              </a:ext>
            </a:extLst>
          </p:cNvPr>
          <p:cNvPicPr>
            <a:picLocks noChangeAspect="1"/>
          </p:cNvPicPr>
          <p:nvPr/>
        </p:nvPicPr>
        <p:blipFill>
          <a:blip r:embed="rId2"/>
          <a:stretch>
            <a:fillRect/>
          </a:stretch>
        </p:blipFill>
        <p:spPr>
          <a:xfrm>
            <a:off x="7774267" y="212171"/>
            <a:ext cx="1624375" cy="1382157"/>
          </a:xfrm>
          <a:prstGeom prst="rect">
            <a:avLst/>
          </a:prstGeom>
        </p:spPr>
      </p:pic>
      <p:pic>
        <p:nvPicPr>
          <p:cNvPr id="7" name="Picture 6">
            <a:extLst>
              <a:ext uri="{FF2B5EF4-FFF2-40B4-BE49-F238E27FC236}">
                <a16:creationId xmlns:a16="http://schemas.microsoft.com/office/drawing/2014/main" id="{6BB90217-EB9F-3F5B-AB8A-335C05836918}"/>
              </a:ext>
            </a:extLst>
          </p:cNvPr>
          <p:cNvPicPr>
            <a:picLocks noChangeAspect="1"/>
          </p:cNvPicPr>
          <p:nvPr/>
        </p:nvPicPr>
        <p:blipFill>
          <a:blip r:embed="rId3"/>
          <a:stretch>
            <a:fillRect/>
          </a:stretch>
        </p:blipFill>
        <p:spPr>
          <a:xfrm>
            <a:off x="9218563" y="1584226"/>
            <a:ext cx="2383914" cy="1176700"/>
          </a:xfrm>
          <a:prstGeom prst="rect">
            <a:avLst/>
          </a:prstGeom>
        </p:spPr>
      </p:pic>
      <p:pic>
        <p:nvPicPr>
          <p:cNvPr id="8" name="Picture 7">
            <a:extLst>
              <a:ext uri="{FF2B5EF4-FFF2-40B4-BE49-F238E27FC236}">
                <a16:creationId xmlns:a16="http://schemas.microsoft.com/office/drawing/2014/main" id="{C4918499-0A99-56DD-4D67-C41DB2346D54}"/>
              </a:ext>
            </a:extLst>
          </p:cNvPr>
          <p:cNvPicPr>
            <a:picLocks noChangeAspect="1"/>
          </p:cNvPicPr>
          <p:nvPr/>
        </p:nvPicPr>
        <p:blipFill>
          <a:blip r:embed="rId4"/>
          <a:stretch>
            <a:fillRect/>
          </a:stretch>
        </p:blipFill>
        <p:spPr>
          <a:xfrm>
            <a:off x="7985389" y="2838071"/>
            <a:ext cx="2475561" cy="1650374"/>
          </a:xfrm>
          <a:prstGeom prst="rect">
            <a:avLst/>
          </a:prstGeom>
        </p:spPr>
      </p:pic>
      <p:pic>
        <p:nvPicPr>
          <p:cNvPr id="9" name="Picture 8">
            <a:extLst>
              <a:ext uri="{FF2B5EF4-FFF2-40B4-BE49-F238E27FC236}">
                <a16:creationId xmlns:a16="http://schemas.microsoft.com/office/drawing/2014/main" id="{25264789-BB47-BC9F-4BA0-C6C932C2AF26}"/>
              </a:ext>
            </a:extLst>
          </p:cNvPr>
          <p:cNvPicPr>
            <a:picLocks noChangeAspect="1"/>
          </p:cNvPicPr>
          <p:nvPr/>
        </p:nvPicPr>
        <p:blipFill>
          <a:blip r:embed="rId5"/>
          <a:stretch>
            <a:fillRect/>
          </a:stretch>
        </p:blipFill>
        <p:spPr>
          <a:xfrm>
            <a:off x="9218563" y="4565591"/>
            <a:ext cx="2484775" cy="1382156"/>
          </a:xfrm>
          <a:prstGeom prst="rect">
            <a:avLst/>
          </a:prstGeom>
        </p:spPr>
      </p:pic>
      <p:pic>
        <p:nvPicPr>
          <p:cNvPr id="10" name="Picture 9">
            <a:extLst>
              <a:ext uri="{FF2B5EF4-FFF2-40B4-BE49-F238E27FC236}">
                <a16:creationId xmlns:a16="http://schemas.microsoft.com/office/drawing/2014/main" id="{FDC565C5-FE5F-E262-059C-E7F3FEC2599C}"/>
              </a:ext>
            </a:extLst>
          </p:cNvPr>
          <p:cNvPicPr>
            <a:picLocks noChangeAspect="1"/>
          </p:cNvPicPr>
          <p:nvPr/>
        </p:nvPicPr>
        <p:blipFill>
          <a:blip r:embed="rId6"/>
          <a:stretch>
            <a:fillRect/>
          </a:stretch>
        </p:blipFill>
        <p:spPr>
          <a:xfrm>
            <a:off x="6833048" y="5366354"/>
            <a:ext cx="2211450" cy="1382156"/>
          </a:xfrm>
          <a:prstGeom prst="rect">
            <a:avLst/>
          </a:prstGeom>
        </p:spPr>
      </p:pic>
    </p:spTree>
    <p:extLst>
      <p:ext uri="{BB962C8B-B14F-4D97-AF65-F5344CB8AC3E}">
        <p14:creationId xmlns:p14="http://schemas.microsoft.com/office/powerpoint/2010/main" val="3000494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076404-951C-1059-92BA-C22944266B64}"/>
              </a:ext>
            </a:extLst>
          </p:cNvPr>
          <p:cNvSpPr>
            <a:spLocks noGrp="1"/>
          </p:cNvSpPr>
          <p:nvPr>
            <p:ph idx="1"/>
          </p:nvPr>
        </p:nvSpPr>
        <p:spPr/>
        <p:txBody>
          <a:bodyPr/>
          <a:lstStyle/>
          <a:p>
            <a:r>
              <a:rPr lang="en-US" dirty="0"/>
              <a:t>1950’s – Introduction of Artificial Intelligence as a science – Frank Rosenblatt proposes the first architecture of a device that simulates processes in the human brain.</a:t>
            </a:r>
          </a:p>
          <a:p>
            <a:r>
              <a:rPr lang="en-US" dirty="0"/>
              <a:t>1960’s – Expansion of 50’s research and first computer question and response functionality</a:t>
            </a:r>
          </a:p>
          <a:p>
            <a:r>
              <a:rPr lang="en-US" dirty="0"/>
              <a:t>1980’s – First Recurrent Neural Networks (RNN) which can generate sentences</a:t>
            </a:r>
          </a:p>
          <a:p>
            <a:r>
              <a:rPr lang="en-US" dirty="0"/>
              <a:t>Early 2000’s – Expansion of Data Science and predictive modeling</a:t>
            </a:r>
          </a:p>
          <a:p>
            <a:r>
              <a:rPr lang="en-US" dirty="0"/>
              <a:t>2010’s -  Advancements in deep learning architectures and image based AI</a:t>
            </a:r>
          </a:p>
          <a:p>
            <a:r>
              <a:rPr lang="en-US" dirty="0"/>
              <a:t>2020’s – Launch of highly available Generative AI tools such as DALL-E and ChatGPT</a:t>
            </a:r>
          </a:p>
          <a:p>
            <a:endParaRPr lang="en-US" dirty="0"/>
          </a:p>
          <a:p>
            <a:r>
              <a:rPr lang="en-US" dirty="0"/>
              <a:t>Parallel advancements in computing power and memory required to support Generative AI</a:t>
            </a:r>
          </a:p>
        </p:txBody>
      </p:sp>
      <p:sp>
        <p:nvSpPr>
          <p:cNvPr id="3" name="Title 2">
            <a:extLst>
              <a:ext uri="{FF2B5EF4-FFF2-40B4-BE49-F238E27FC236}">
                <a16:creationId xmlns:a16="http://schemas.microsoft.com/office/drawing/2014/main" id="{76780CA2-43DF-1837-F012-BD3B050DECB4}"/>
              </a:ext>
            </a:extLst>
          </p:cNvPr>
          <p:cNvSpPr>
            <a:spLocks noGrp="1"/>
          </p:cNvSpPr>
          <p:nvPr>
            <p:ph type="title"/>
          </p:nvPr>
        </p:nvSpPr>
        <p:spPr/>
        <p:txBody>
          <a:bodyPr/>
          <a:lstStyle/>
          <a:p>
            <a:r>
              <a:rPr lang="en-US" dirty="0"/>
              <a:t>History of AI</a:t>
            </a:r>
          </a:p>
        </p:txBody>
      </p:sp>
      <p:sp>
        <p:nvSpPr>
          <p:cNvPr id="5" name="Slide Number Placeholder 4">
            <a:extLst>
              <a:ext uri="{FF2B5EF4-FFF2-40B4-BE49-F238E27FC236}">
                <a16:creationId xmlns:a16="http://schemas.microsoft.com/office/drawing/2014/main" id="{FE410B93-56FD-C908-D1FE-654D3EF5472B}"/>
              </a:ext>
            </a:extLst>
          </p:cNvPr>
          <p:cNvSpPr>
            <a:spLocks noGrp="1"/>
          </p:cNvSpPr>
          <p:nvPr>
            <p:ph type="sldNum" sz="quarter" idx="12"/>
          </p:nvPr>
        </p:nvSpPr>
        <p:spPr/>
        <p:txBody>
          <a:bodyPr/>
          <a:lstStyle/>
          <a:p>
            <a:fld id="{312CC964-A50B-4C29-B4E4-2C30BB34CCF3}" type="slidenum">
              <a:rPr lang="en-US" smtClean="0"/>
              <a:t>7</a:t>
            </a:fld>
            <a:endParaRPr lang="en-US" dirty="0"/>
          </a:p>
        </p:txBody>
      </p:sp>
    </p:spTree>
    <p:extLst>
      <p:ext uri="{BB962C8B-B14F-4D97-AF65-F5344CB8AC3E}">
        <p14:creationId xmlns:p14="http://schemas.microsoft.com/office/powerpoint/2010/main" val="3769870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D94F-8EB6-C27A-4FB7-30A216A9D77D}"/>
              </a:ext>
            </a:extLst>
          </p:cNvPr>
          <p:cNvSpPr>
            <a:spLocks noGrp="1"/>
          </p:cNvSpPr>
          <p:nvPr>
            <p:ph type="title"/>
          </p:nvPr>
        </p:nvSpPr>
        <p:spPr>
          <a:xfrm>
            <a:off x="5146159" y="685800"/>
            <a:ext cx="6238688" cy="1382233"/>
          </a:xfrm>
        </p:spPr>
        <p:txBody>
          <a:bodyPr anchor="ctr">
            <a:normAutofit/>
          </a:bodyPr>
          <a:lstStyle/>
          <a:p>
            <a:r>
              <a:rPr lang="en-US"/>
              <a:t>Myths of AI</a:t>
            </a:r>
          </a:p>
        </p:txBody>
      </p:sp>
      <p:pic>
        <p:nvPicPr>
          <p:cNvPr id="5" name="Picture 4">
            <a:extLst>
              <a:ext uri="{FF2B5EF4-FFF2-40B4-BE49-F238E27FC236}">
                <a16:creationId xmlns:a16="http://schemas.microsoft.com/office/drawing/2014/main" id="{E74F3729-FE8A-CA90-879A-B668B1694882}"/>
              </a:ext>
            </a:extLst>
          </p:cNvPr>
          <p:cNvPicPr>
            <a:picLocks noChangeAspect="1"/>
          </p:cNvPicPr>
          <p:nvPr/>
        </p:nvPicPr>
        <p:blipFill rotWithShape="1">
          <a:blip r:embed="rId3"/>
          <a:srcRect l="21879" r="30788" b="-2"/>
          <a:stretch/>
        </p:blipFill>
        <p:spPr>
          <a:xfrm>
            <a:off x="20" y="-7444"/>
            <a:ext cx="4966427" cy="6846394"/>
          </a:xfrm>
          <a:custGeom>
            <a:avLst/>
            <a:gdLst>
              <a:gd name="connsiteX0" fmla="*/ 0 w 4966447"/>
              <a:gd name="connsiteY0" fmla="*/ 0 h 6846394"/>
              <a:gd name="connsiteX1" fmla="*/ 4966447 w 4966447"/>
              <a:gd name="connsiteY1" fmla="*/ 0 h 6846394"/>
              <a:gd name="connsiteX2" fmla="*/ 3362258 w 4966447"/>
              <a:gd name="connsiteY2" fmla="*/ 6846394 h 6846394"/>
              <a:gd name="connsiteX3" fmla="*/ 0 w 4966447"/>
              <a:gd name="connsiteY3" fmla="*/ 6846394 h 6846394"/>
            </a:gdLst>
            <a:ahLst/>
            <a:cxnLst>
              <a:cxn ang="0">
                <a:pos x="connsiteX0" y="connsiteY0"/>
              </a:cxn>
              <a:cxn ang="0">
                <a:pos x="connsiteX1" y="connsiteY1"/>
              </a:cxn>
              <a:cxn ang="0">
                <a:pos x="connsiteX2" y="connsiteY2"/>
              </a:cxn>
              <a:cxn ang="0">
                <a:pos x="connsiteX3" y="connsiteY3"/>
              </a:cxn>
            </a:cxnLst>
            <a:rect l="l" t="t" r="r" b="b"/>
            <a:pathLst>
              <a:path w="4966447" h="6846394">
                <a:moveTo>
                  <a:pt x="0" y="0"/>
                </a:moveTo>
                <a:lnTo>
                  <a:pt x="4966447" y="0"/>
                </a:lnTo>
                <a:lnTo>
                  <a:pt x="3362258" y="6846394"/>
                </a:lnTo>
                <a:lnTo>
                  <a:pt x="0" y="6846394"/>
                </a:lnTo>
                <a:close/>
              </a:path>
            </a:pathLst>
          </a:custGeom>
          <a:noFill/>
        </p:spPr>
      </p:pic>
      <p:sp>
        <p:nvSpPr>
          <p:cNvPr id="7" name="Footer Placeholder 6">
            <a:extLst>
              <a:ext uri="{FF2B5EF4-FFF2-40B4-BE49-F238E27FC236}">
                <a16:creationId xmlns:a16="http://schemas.microsoft.com/office/drawing/2014/main" id="{A295ECF8-209D-7D31-A2D2-EBFA928EF8B7}"/>
              </a:ext>
            </a:extLst>
          </p:cNvPr>
          <p:cNvSpPr>
            <a:spLocks noGrp="1"/>
          </p:cNvSpPr>
          <p:nvPr>
            <p:ph type="ftr" sz="quarter" idx="11"/>
          </p:nvPr>
        </p:nvSpPr>
        <p:spPr>
          <a:xfrm>
            <a:off x="154429" y="6398878"/>
            <a:ext cx="4497315" cy="365125"/>
          </a:xfrm>
        </p:spPr>
        <p:txBody>
          <a:bodyPr anchor="ctr">
            <a:normAutofit/>
          </a:bodyPr>
          <a:lstStyle/>
          <a:p>
            <a:pPr>
              <a:spcAft>
                <a:spcPts val="600"/>
              </a:spcAft>
            </a:pPr>
            <a:r>
              <a:rPr lang="en-US"/>
              <a:t>Sample Footer Text</a:t>
            </a:r>
          </a:p>
        </p:txBody>
      </p:sp>
      <p:sp>
        <p:nvSpPr>
          <p:cNvPr id="6" name="Content Placeholder 5">
            <a:extLst>
              <a:ext uri="{FF2B5EF4-FFF2-40B4-BE49-F238E27FC236}">
                <a16:creationId xmlns:a16="http://schemas.microsoft.com/office/drawing/2014/main" id="{714A4E76-7286-3FD5-36BA-81210D71AB91}"/>
              </a:ext>
            </a:extLst>
          </p:cNvPr>
          <p:cNvSpPr>
            <a:spLocks noGrp="1"/>
          </p:cNvSpPr>
          <p:nvPr>
            <p:ph idx="1"/>
          </p:nvPr>
        </p:nvSpPr>
        <p:spPr>
          <a:xfrm>
            <a:off x="5146158" y="2301949"/>
            <a:ext cx="6238687" cy="4022650"/>
          </a:xfrm>
        </p:spPr>
        <p:txBody>
          <a:bodyPr>
            <a:normAutofit/>
          </a:bodyPr>
          <a:lstStyle/>
          <a:p>
            <a:pPr marL="457200" indent="-457200">
              <a:buAutoNum type="arabicPeriod"/>
            </a:pPr>
            <a:r>
              <a:rPr lang="en-US" dirty="0"/>
              <a:t>AI will take everyone’s Job</a:t>
            </a:r>
          </a:p>
          <a:p>
            <a:pPr marL="457200" indent="-457200">
              <a:buAutoNum type="arabicPeriod"/>
            </a:pPr>
            <a:r>
              <a:rPr lang="en-US" dirty="0"/>
              <a:t>AI is only for People that Wok in Tech</a:t>
            </a:r>
          </a:p>
          <a:p>
            <a:pPr marL="457200" indent="-457200">
              <a:buAutoNum type="arabicPeriod"/>
            </a:pPr>
            <a:r>
              <a:rPr lang="en-US" dirty="0"/>
              <a:t>AI is one thing</a:t>
            </a:r>
          </a:p>
          <a:p>
            <a:pPr marL="457200" indent="-457200">
              <a:buAutoNum type="arabicPeriod"/>
            </a:pPr>
            <a:r>
              <a:rPr lang="en-US" dirty="0"/>
              <a:t>AI is inherently biased and should be avoided</a:t>
            </a:r>
          </a:p>
        </p:txBody>
      </p:sp>
      <p:sp>
        <p:nvSpPr>
          <p:cNvPr id="8" name="Slide Number Placeholder 7">
            <a:extLst>
              <a:ext uri="{FF2B5EF4-FFF2-40B4-BE49-F238E27FC236}">
                <a16:creationId xmlns:a16="http://schemas.microsoft.com/office/drawing/2014/main" id="{9606735D-AF40-7515-ADE2-BD93421A4AF1}"/>
              </a:ext>
            </a:extLst>
          </p:cNvPr>
          <p:cNvSpPr>
            <a:spLocks noGrp="1"/>
          </p:cNvSpPr>
          <p:nvPr>
            <p:ph type="sldNum" sz="quarter" idx="12"/>
          </p:nvPr>
        </p:nvSpPr>
        <p:spPr>
          <a:xfrm>
            <a:off x="11602477" y="6398878"/>
            <a:ext cx="470887" cy="365125"/>
          </a:xfrm>
        </p:spPr>
        <p:txBody>
          <a:bodyPr anchor="ctr">
            <a:normAutofit/>
          </a:bodyPr>
          <a:lstStyle/>
          <a:p>
            <a:pPr>
              <a:spcAft>
                <a:spcPts val="600"/>
              </a:spcAft>
            </a:pPr>
            <a:fld id="{312CC964-A50B-4C29-B4E4-2C30BB34CCF3}" type="slidenum">
              <a:rPr lang="en-US" smtClean="0"/>
              <a:pPr>
                <a:spcAft>
                  <a:spcPts val="600"/>
                </a:spcAft>
              </a:pPr>
              <a:t>8</a:t>
            </a:fld>
            <a:endParaRPr lang="en-US"/>
          </a:p>
        </p:txBody>
      </p:sp>
      <p:sp>
        <p:nvSpPr>
          <p:cNvPr id="10" name="TextBox 9">
            <a:extLst>
              <a:ext uri="{FF2B5EF4-FFF2-40B4-BE49-F238E27FC236}">
                <a16:creationId xmlns:a16="http://schemas.microsoft.com/office/drawing/2014/main" id="{B653B42E-7129-4978-BEAA-B2FCFF3D5A77}"/>
              </a:ext>
            </a:extLst>
          </p:cNvPr>
          <p:cNvSpPr txBox="1"/>
          <p:nvPr/>
        </p:nvSpPr>
        <p:spPr>
          <a:xfrm>
            <a:off x="4328932" y="6398878"/>
            <a:ext cx="4403770" cy="369332"/>
          </a:xfrm>
          <a:prstGeom prst="rect">
            <a:avLst/>
          </a:prstGeom>
          <a:noFill/>
        </p:spPr>
        <p:txBody>
          <a:bodyPr wrap="none" rtlCol="0">
            <a:spAutoFit/>
          </a:bodyPr>
          <a:lstStyle/>
          <a:p>
            <a:r>
              <a:rPr lang="en-US" dirty="0"/>
              <a:t>Source: </a:t>
            </a:r>
            <a:r>
              <a:rPr lang="fr-FR" dirty="0">
                <a:hlinkClick r:id="rId4"/>
              </a:rPr>
              <a:t>4 </a:t>
            </a:r>
            <a:r>
              <a:rPr lang="fr-FR" dirty="0" err="1">
                <a:hlinkClick r:id="rId4"/>
              </a:rPr>
              <a:t>misconceptions</a:t>
            </a:r>
            <a:r>
              <a:rPr lang="fr-FR" dirty="0">
                <a:hlinkClick r:id="rId4"/>
              </a:rPr>
              <a:t> about AI (microsoft.com)</a:t>
            </a:r>
            <a:endParaRPr lang="en-US" dirty="0"/>
          </a:p>
        </p:txBody>
      </p:sp>
    </p:spTree>
    <p:extLst>
      <p:ext uri="{BB962C8B-B14F-4D97-AF65-F5344CB8AC3E}">
        <p14:creationId xmlns:p14="http://schemas.microsoft.com/office/powerpoint/2010/main" val="3076950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D4DE9B-0065-35B3-0B63-2E303E4C5EF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6740" y="565774"/>
            <a:ext cx="11018520" cy="5726453"/>
          </a:xfrm>
          <a:prstGeom prst="roundRect">
            <a:avLst>
              <a:gd name="adj" fmla="val 3266"/>
            </a:avLst>
          </a:prstGeom>
          <a:effectLst>
            <a:outerShdw blurRad="50800" dist="38100" dir="2700000" sx="101000" sy="101000" algn="tl" rotWithShape="0">
              <a:prstClr val="black">
                <a:alpha val="40000"/>
              </a:prstClr>
            </a:outerShdw>
          </a:effectLst>
        </p:spPr>
      </p:pic>
      <p:sp>
        <p:nvSpPr>
          <p:cNvPr id="22" name="Title 21">
            <a:extLst>
              <a:ext uri="{FF2B5EF4-FFF2-40B4-BE49-F238E27FC236}">
                <a16:creationId xmlns:a16="http://schemas.microsoft.com/office/drawing/2014/main" id="{94BBD2C6-2BA4-3862-9031-C82FDEED4B5E}"/>
              </a:ext>
            </a:extLst>
          </p:cNvPr>
          <p:cNvSpPr txBox="1">
            <a:spLocks noGrp="1"/>
          </p:cNvSpPr>
          <p:nvPr>
            <p:ph type="title" idx="4294967295"/>
          </p:nvPr>
        </p:nvSpPr>
        <p:spPr>
          <a:xfrm>
            <a:off x="586740" y="879677"/>
            <a:ext cx="11018520"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384"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384"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50" normalizeH="0" baseline="0" noProof="0">
                <a:ln w="3175">
                  <a:noFill/>
                </a:ln>
                <a:solidFill>
                  <a:srgbClr val="3A4953"/>
                </a:solidFill>
                <a:effectLst/>
                <a:uLnTx/>
                <a:uFillTx/>
                <a:latin typeface="Segoe UI Semibold"/>
              </a:rPr>
              <a:t>Microsoft’s AI principles</a:t>
            </a:r>
          </a:p>
        </p:txBody>
      </p:sp>
      <p:sp>
        <p:nvSpPr>
          <p:cNvPr id="96" name="Rounded Rectangle 16">
            <a:extLst>
              <a:ext uri="{FF2B5EF4-FFF2-40B4-BE49-F238E27FC236}">
                <a16:creationId xmlns:a16="http://schemas.microsoft.com/office/drawing/2014/main" id="{2D629608-2A5A-FE7E-0620-3FB0956328D4}"/>
              </a:ext>
            </a:extLst>
          </p:cNvPr>
          <p:cNvSpPr/>
          <p:nvPr/>
        </p:nvSpPr>
        <p:spPr bwMode="auto">
          <a:xfrm>
            <a:off x="1370000" y="3046699"/>
            <a:ext cx="714939" cy="252034"/>
          </a:xfrm>
          <a:prstGeom prst="roundRect">
            <a:avLst>
              <a:gd name="adj" fmla="val 2640"/>
            </a:avLst>
          </a:prstGeom>
          <a:noFill/>
          <a:ln w="10795" cap="flat" cmpd="sng" algn="ctr">
            <a:noFill/>
            <a:prstDash val="solid"/>
          </a:ln>
          <a:effectLst>
            <a:outerShdw blurRad="215900" dist="38100" dir="2700000" sx="103000" sy="103000" algn="tl" rotWithShape="0">
              <a:srgbClr val="3B2E58">
                <a:lumMod val="50000"/>
                <a:alpha val="25000"/>
              </a:srgbClr>
            </a:outerShdw>
          </a:effectLst>
        </p:spPr>
        <p:txBody>
          <a:bodyPr wrap="none" lIns="0" tIns="0" rIns="0" bIns="0" rtlCol="0" anchor="t">
            <a:spAutoFit/>
          </a:bodyPr>
          <a:lstStyle/>
          <a:p>
            <a:pPr marL="0" marR="0" lvl="0" indent="0" algn="ctr" defTabSz="914400" eaLnBrk="1" fontAlgn="auto" latinLnBrk="0" hangingPunct="1">
              <a:lnSpc>
                <a:spcPct val="11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Segoe UI"/>
                <a:ea typeface="+mn-ea"/>
                <a:cs typeface="Segoe UI" panose="020B0502040204020203" pitchFamily="34" charset="0"/>
              </a:rPr>
              <a:t>Fairness</a:t>
            </a:r>
          </a:p>
        </p:txBody>
      </p:sp>
      <p:sp>
        <p:nvSpPr>
          <p:cNvPr id="94" name="Rounded Rectangle 16">
            <a:extLst>
              <a:ext uri="{FF2B5EF4-FFF2-40B4-BE49-F238E27FC236}">
                <a16:creationId xmlns:a16="http://schemas.microsoft.com/office/drawing/2014/main" id="{A0858B71-A103-EFD4-BEBC-1FFA102980CE}"/>
              </a:ext>
            </a:extLst>
          </p:cNvPr>
          <p:cNvSpPr/>
          <p:nvPr/>
        </p:nvSpPr>
        <p:spPr bwMode="auto">
          <a:xfrm>
            <a:off x="2950874" y="3046699"/>
            <a:ext cx="866327" cy="525497"/>
          </a:xfrm>
          <a:prstGeom prst="roundRect">
            <a:avLst>
              <a:gd name="adj" fmla="val 2640"/>
            </a:avLst>
          </a:prstGeom>
          <a:noFill/>
          <a:ln w="10795" cap="flat" cmpd="sng" algn="ctr">
            <a:noFill/>
            <a:prstDash val="solid"/>
          </a:ln>
          <a:effectLst>
            <a:outerShdw blurRad="215900" dist="38100" dir="2700000" sx="103000" sy="103000" algn="tl" rotWithShape="0">
              <a:srgbClr val="3B2E58">
                <a:lumMod val="50000"/>
                <a:alpha val="25000"/>
              </a:srgbClr>
            </a:outerShdw>
          </a:effectLst>
        </p:spPr>
        <p:txBody>
          <a:bodyPr wrap="none" lIns="0" tIns="0" rIns="0" bIns="0" rtlCol="0" anchor="t">
            <a:spAutoFit/>
          </a:bodyPr>
          <a:lstStyle/>
          <a:p>
            <a:pPr marL="0" marR="0" lvl="0" indent="0" algn="ctr" defTabSz="914400" eaLnBrk="1" fontAlgn="auto" latinLnBrk="0" hangingPunct="1">
              <a:lnSpc>
                <a:spcPct val="11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Segoe UI"/>
                <a:ea typeface="+mn-ea"/>
                <a:cs typeface="Segoe UI" panose="020B0502040204020203" pitchFamily="34" charset="0"/>
              </a:rPr>
              <a:t>Reliability</a:t>
            </a:r>
            <a:br>
              <a:rPr kumimoji="0" lang="en-US" sz="1600" b="0" i="0" u="none" strike="noStrike" kern="0" cap="none" spc="0" normalizeH="0" baseline="0" noProof="0">
                <a:ln>
                  <a:noFill/>
                </a:ln>
                <a:solidFill>
                  <a:prstClr val="black"/>
                </a:solidFill>
                <a:effectLst/>
                <a:uLnTx/>
                <a:uFillTx/>
                <a:latin typeface="Segoe UI"/>
                <a:ea typeface="+mn-ea"/>
                <a:cs typeface="Segoe UI" panose="020B0502040204020203" pitchFamily="34" charset="0"/>
              </a:rPr>
            </a:br>
            <a:r>
              <a:rPr kumimoji="0" lang="en-US" sz="1600" b="0" i="0" u="none" strike="noStrike" kern="0" cap="none" spc="0" normalizeH="0" baseline="0" noProof="0">
                <a:ln>
                  <a:noFill/>
                </a:ln>
                <a:solidFill>
                  <a:prstClr val="black"/>
                </a:solidFill>
                <a:effectLst/>
                <a:uLnTx/>
                <a:uFillTx/>
                <a:latin typeface="Segoe UI"/>
                <a:ea typeface="+mn-ea"/>
                <a:cs typeface="Segoe UI" panose="020B0502040204020203" pitchFamily="34" charset="0"/>
              </a:rPr>
              <a:t>&amp; Safety</a:t>
            </a:r>
          </a:p>
        </p:txBody>
      </p:sp>
      <p:sp>
        <p:nvSpPr>
          <p:cNvPr id="92" name="Rounded Rectangle 16">
            <a:extLst>
              <a:ext uri="{FF2B5EF4-FFF2-40B4-BE49-F238E27FC236}">
                <a16:creationId xmlns:a16="http://schemas.microsoft.com/office/drawing/2014/main" id="{82346C9C-7AD8-0AC7-CF91-36D2950A3B6F}"/>
              </a:ext>
            </a:extLst>
          </p:cNvPr>
          <p:cNvSpPr/>
          <p:nvPr/>
        </p:nvSpPr>
        <p:spPr bwMode="auto">
          <a:xfrm>
            <a:off x="4616065" y="3046699"/>
            <a:ext cx="849079" cy="525497"/>
          </a:xfrm>
          <a:prstGeom prst="roundRect">
            <a:avLst>
              <a:gd name="adj" fmla="val 2640"/>
            </a:avLst>
          </a:prstGeom>
          <a:noFill/>
          <a:ln w="10795" cap="flat" cmpd="sng" algn="ctr">
            <a:noFill/>
            <a:prstDash val="solid"/>
          </a:ln>
          <a:effectLst>
            <a:outerShdw blurRad="215900" dist="38100" dir="2700000" sx="103000" sy="103000" algn="tl" rotWithShape="0">
              <a:srgbClr val="3B2E58">
                <a:lumMod val="50000"/>
                <a:alpha val="25000"/>
              </a:srgbClr>
            </a:outerShdw>
          </a:effectLst>
        </p:spPr>
        <p:txBody>
          <a:bodyPr wrap="none" lIns="0" tIns="0" rIns="0" bIns="0" rtlCol="0" anchor="t">
            <a:spAutoFit/>
          </a:bodyPr>
          <a:lstStyle/>
          <a:p>
            <a:pPr marL="0" marR="0" lvl="0" indent="0" algn="ctr" defTabSz="914400" eaLnBrk="1" fontAlgn="auto" latinLnBrk="0" hangingPunct="1">
              <a:lnSpc>
                <a:spcPct val="11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Segoe UI"/>
                <a:ea typeface="+mn-ea"/>
                <a:cs typeface="Segoe UI" panose="020B0502040204020203" pitchFamily="34" charset="0"/>
              </a:rPr>
              <a:t>Privacy &amp;</a:t>
            </a:r>
            <a:br>
              <a:rPr kumimoji="0" lang="en-US" sz="1600" b="0" i="0" u="none" strike="noStrike" kern="0" cap="none" spc="0" normalizeH="0" baseline="0" noProof="0">
                <a:ln>
                  <a:noFill/>
                </a:ln>
                <a:solidFill>
                  <a:prstClr val="black"/>
                </a:solidFill>
                <a:effectLst/>
                <a:uLnTx/>
                <a:uFillTx/>
                <a:latin typeface="Segoe UI"/>
                <a:ea typeface="+mn-ea"/>
                <a:cs typeface="Segoe UI" panose="020B0502040204020203" pitchFamily="34" charset="0"/>
              </a:rPr>
            </a:br>
            <a:r>
              <a:rPr kumimoji="0" lang="en-US" sz="1600" b="0" i="0" u="none" strike="noStrike" kern="0" cap="none" spc="0" normalizeH="0" baseline="0" noProof="0">
                <a:ln>
                  <a:noFill/>
                </a:ln>
                <a:solidFill>
                  <a:prstClr val="black"/>
                </a:solidFill>
                <a:effectLst/>
                <a:uLnTx/>
                <a:uFillTx/>
                <a:latin typeface="Segoe UI"/>
                <a:ea typeface="+mn-ea"/>
                <a:cs typeface="Segoe UI" panose="020B0502040204020203" pitchFamily="34" charset="0"/>
              </a:rPr>
              <a:t>Security</a:t>
            </a:r>
          </a:p>
        </p:txBody>
      </p:sp>
      <p:sp>
        <p:nvSpPr>
          <p:cNvPr id="90" name="Rounded Rectangle 16">
            <a:extLst>
              <a:ext uri="{FF2B5EF4-FFF2-40B4-BE49-F238E27FC236}">
                <a16:creationId xmlns:a16="http://schemas.microsoft.com/office/drawing/2014/main" id="{55EB6B8A-B93B-EC1A-B6F1-4522BA426EDB}"/>
              </a:ext>
            </a:extLst>
          </p:cNvPr>
          <p:cNvSpPr/>
          <p:nvPr/>
        </p:nvSpPr>
        <p:spPr bwMode="auto">
          <a:xfrm>
            <a:off x="6114287" y="3046699"/>
            <a:ext cx="1165768" cy="252034"/>
          </a:xfrm>
          <a:prstGeom prst="roundRect">
            <a:avLst>
              <a:gd name="adj" fmla="val 2640"/>
            </a:avLst>
          </a:prstGeom>
          <a:noFill/>
          <a:ln w="10795" cap="flat" cmpd="sng" algn="ctr">
            <a:noFill/>
            <a:prstDash val="solid"/>
          </a:ln>
          <a:effectLst>
            <a:outerShdw blurRad="215900" dist="38100" dir="2700000" sx="103000" sy="103000" algn="tl" rotWithShape="0">
              <a:srgbClr val="3B2E58">
                <a:lumMod val="50000"/>
                <a:alpha val="25000"/>
              </a:srgbClr>
            </a:outerShdw>
          </a:effectLst>
        </p:spPr>
        <p:txBody>
          <a:bodyPr wrap="none" lIns="0" tIns="0" rIns="0" bIns="0" rtlCol="0" anchor="t">
            <a:spAutoFit/>
          </a:bodyPr>
          <a:lstStyle/>
          <a:p>
            <a:pPr marL="0" marR="0" lvl="0" indent="0" algn="ctr" defTabSz="914400" eaLnBrk="1" fontAlgn="auto" latinLnBrk="0" hangingPunct="1">
              <a:lnSpc>
                <a:spcPct val="11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Segoe UI"/>
                <a:ea typeface="+mn-ea"/>
                <a:cs typeface="Segoe UI" panose="020B0502040204020203" pitchFamily="34" charset="0"/>
              </a:rPr>
              <a:t>Inclusiveness</a:t>
            </a:r>
          </a:p>
        </p:txBody>
      </p:sp>
      <p:sp>
        <p:nvSpPr>
          <p:cNvPr id="100" name="Rectangle: Rounded Corners 6">
            <a:extLst>
              <a:ext uri="{FF2B5EF4-FFF2-40B4-BE49-F238E27FC236}">
                <a16:creationId xmlns:a16="http://schemas.microsoft.com/office/drawing/2014/main" id="{6B31108D-88CE-4E14-B86D-F0CE5AED4E37}"/>
              </a:ext>
            </a:extLst>
          </p:cNvPr>
          <p:cNvSpPr/>
          <p:nvPr/>
        </p:nvSpPr>
        <p:spPr bwMode="auto">
          <a:xfrm>
            <a:off x="3977359" y="4213471"/>
            <a:ext cx="1175835" cy="256862"/>
          </a:xfrm>
          <a:prstGeom prst="roundRect">
            <a:avLst>
              <a:gd name="adj" fmla="val 5618"/>
            </a:avLst>
          </a:prstGeom>
          <a:noFill/>
          <a:ln w="10795" cap="flat" cmpd="sng" algn="ctr">
            <a:noFill/>
            <a:prstDash val="solid"/>
          </a:ln>
          <a:effectLst>
            <a:outerShdw blurRad="215900" dist="25400" dir="2700000" sx="101000" sy="101000" algn="tl" rotWithShape="0">
              <a:srgbClr val="3B2E58">
                <a:lumMod val="50000"/>
                <a:alpha val="25000"/>
              </a:srgbClr>
            </a:outerShdw>
          </a:effectLst>
        </p:spPr>
        <p:txBody>
          <a:bodyPr wrap="none" lIns="0" tIns="0" rIns="0" bIns="0" rtlCol="0" anchor="ctr">
            <a:spAutoFit/>
          </a:bodyPr>
          <a:lstStyle/>
          <a:p>
            <a:pPr marL="0" marR="0" lvl="0" indent="0" defTabSz="914400" eaLnBrk="1" fontAlgn="auto" latinLnBrk="0" hangingPunct="1">
              <a:lnSpc>
                <a:spcPct val="11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Segoe UI"/>
                <a:ea typeface="+mn-ea"/>
                <a:cs typeface="Segoe UI" panose="020B0502040204020203" pitchFamily="34" charset="0"/>
              </a:rPr>
              <a:t>Transparency</a:t>
            </a:r>
          </a:p>
        </p:txBody>
      </p:sp>
      <p:sp>
        <p:nvSpPr>
          <p:cNvPr id="98" name="Rectangle: Rounded Corners 6">
            <a:extLst>
              <a:ext uri="{FF2B5EF4-FFF2-40B4-BE49-F238E27FC236}">
                <a16:creationId xmlns:a16="http://schemas.microsoft.com/office/drawing/2014/main" id="{02CC15BF-E283-75B7-8486-FE50127C3213}"/>
              </a:ext>
            </a:extLst>
          </p:cNvPr>
          <p:cNvSpPr/>
          <p:nvPr/>
        </p:nvSpPr>
        <p:spPr bwMode="auto">
          <a:xfrm>
            <a:off x="3977359" y="5153888"/>
            <a:ext cx="1284006" cy="256862"/>
          </a:xfrm>
          <a:prstGeom prst="roundRect">
            <a:avLst>
              <a:gd name="adj" fmla="val 5618"/>
            </a:avLst>
          </a:prstGeom>
          <a:noFill/>
          <a:ln w="10795" cap="flat" cmpd="sng" algn="ctr">
            <a:noFill/>
            <a:prstDash val="solid"/>
          </a:ln>
          <a:effectLst>
            <a:outerShdw blurRad="215900" dist="25400" dir="2700000" sx="101000" sy="101000" algn="tl" rotWithShape="0">
              <a:srgbClr val="3B2E58">
                <a:lumMod val="50000"/>
                <a:alpha val="25000"/>
              </a:srgbClr>
            </a:outerShdw>
          </a:effectLst>
        </p:spPr>
        <p:txBody>
          <a:bodyPr wrap="none" lIns="0" tIns="0" rIns="0" bIns="0" rtlCol="0" anchor="ctr">
            <a:spAutoFit/>
          </a:bodyPr>
          <a:lstStyle/>
          <a:p>
            <a:pPr marL="0" marR="0" lvl="0" indent="0" defTabSz="914400" eaLnBrk="1" fontAlgn="auto" latinLnBrk="0" hangingPunct="1">
              <a:lnSpc>
                <a:spcPct val="11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Segoe UI"/>
                <a:ea typeface="+mn-ea"/>
                <a:cs typeface="Segoe UI" panose="020B0502040204020203" pitchFamily="34" charset="0"/>
              </a:rPr>
              <a:t>Accountability</a:t>
            </a:r>
            <a:endParaRPr kumimoji="0" lang="en-GB" sz="1600" b="0" i="0" u="none" strike="noStrike" kern="0" cap="none" spc="0" normalizeH="0" baseline="0" noProof="0">
              <a:ln>
                <a:noFill/>
              </a:ln>
              <a:solidFill>
                <a:prstClr val="black"/>
              </a:solidFill>
              <a:effectLst/>
              <a:uLnTx/>
              <a:uFillTx/>
              <a:latin typeface="Segoe UI"/>
              <a:ea typeface="+mn-ea"/>
              <a:cs typeface="Segoe UI" panose="020B0502040204020203" pitchFamily="34" charset="0"/>
            </a:endParaRPr>
          </a:p>
        </p:txBody>
      </p:sp>
      <p:sp>
        <p:nvSpPr>
          <p:cNvPr id="76" name="TextBox 75">
            <a:extLst>
              <a:ext uri="{FF2B5EF4-FFF2-40B4-BE49-F238E27FC236}">
                <a16:creationId xmlns:a16="http://schemas.microsoft.com/office/drawing/2014/main" id="{A54D9342-69F1-C15B-2C19-7DFDB9B7776A}"/>
              </a:ext>
            </a:extLst>
          </p:cNvPr>
          <p:cNvSpPr txBox="1"/>
          <p:nvPr/>
        </p:nvSpPr>
        <p:spPr>
          <a:xfrm>
            <a:off x="7924445" y="1985589"/>
            <a:ext cx="3123510" cy="861774"/>
          </a:xfrm>
          <a:prstGeom prst="rect">
            <a:avLst/>
          </a:prstGeom>
          <a:noFill/>
        </p:spPr>
        <p:txBody>
          <a:bodyPr wrap="square" lIns="0" tIns="0" rIns="0" bIns="0" rtlCol="0">
            <a:spAutoFit/>
          </a:bodyPr>
          <a:lstStyle/>
          <a:p>
            <a:pPr algn="ctr" defTabSz="932742">
              <a:spcBef>
                <a:spcPct val="0"/>
              </a:spcBef>
              <a:defRPr/>
            </a:pPr>
            <a:r>
              <a:rPr lang="en-US" sz="2800" spc="-50">
                <a:ln w="3175">
                  <a:noFill/>
                </a:ln>
                <a:gradFill>
                  <a:gsLst>
                    <a:gs pos="100000">
                      <a:srgbClr val="8678D6"/>
                    </a:gs>
                    <a:gs pos="971">
                      <a:srgbClr val="2897CE"/>
                    </a:gs>
                  </a:gsLst>
                  <a:lin ang="2700000" scaled="0"/>
                </a:gradFill>
                <a:latin typeface="Segoe UI Semibold"/>
                <a:cs typeface="Segoe UI Semibold" panose="020B0702040204020203" pitchFamily="34" charset="0"/>
              </a:rPr>
              <a:t>Microsoft Cloud — AI you can trust</a:t>
            </a:r>
            <a:endParaRPr lang="en-CA" sz="2800" spc="-50">
              <a:ln w="3175">
                <a:noFill/>
              </a:ln>
              <a:gradFill>
                <a:gsLst>
                  <a:gs pos="100000">
                    <a:srgbClr val="8678D6"/>
                  </a:gs>
                  <a:gs pos="971">
                    <a:srgbClr val="2897CE"/>
                  </a:gs>
                </a:gsLst>
                <a:lin ang="2700000" scaled="0"/>
              </a:gradFill>
              <a:latin typeface="Segoe UI Semibold"/>
              <a:cs typeface="Segoe UI Semibold" panose="020B0702040204020203" pitchFamily="34" charset="0"/>
            </a:endParaRPr>
          </a:p>
        </p:txBody>
      </p:sp>
      <p:sp>
        <p:nvSpPr>
          <p:cNvPr id="73" name="TextBox 72">
            <a:extLst>
              <a:ext uri="{FF2B5EF4-FFF2-40B4-BE49-F238E27FC236}">
                <a16:creationId xmlns:a16="http://schemas.microsoft.com/office/drawing/2014/main" id="{20FEA3F3-DB38-9300-8417-50710E25E71A}"/>
              </a:ext>
            </a:extLst>
          </p:cNvPr>
          <p:cNvSpPr txBox="1"/>
          <p:nvPr/>
        </p:nvSpPr>
        <p:spPr>
          <a:xfrm>
            <a:off x="7924445" y="3271596"/>
            <a:ext cx="2571854" cy="276999"/>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50" normalizeH="0" baseline="0" noProof="0">
                <a:ln w="3175">
                  <a:noFill/>
                </a:ln>
                <a:solidFill>
                  <a:prstClr val="black"/>
                </a:solidFill>
                <a:effectLst/>
                <a:uLnTx/>
                <a:uFillTx/>
                <a:ea typeface="+mj-lt"/>
                <a:cs typeface="Segoe UI" panose="020B0502040204020203" pitchFamily="34" charset="0"/>
              </a:rPr>
              <a:t>Your data is </a:t>
            </a:r>
            <a:r>
              <a:rPr kumimoji="0" lang="en-CA" sz="1800" b="1" i="0" u="none" strike="noStrike" kern="0" cap="none" spc="-50" normalizeH="0" baseline="0" noProof="0">
                <a:ln w="3175">
                  <a:noFill/>
                </a:ln>
                <a:solidFill>
                  <a:srgbClr val="7030A0"/>
                </a:solidFill>
                <a:effectLst/>
                <a:uLnTx/>
                <a:uFillTx/>
                <a:ea typeface="+mj-lt"/>
                <a:cs typeface="Segoe UI" panose="020B0502040204020203" pitchFamily="34" charset="0"/>
              </a:rPr>
              <a:t>your</a:t>
            </a:r>
            <a:r>
              <a:rPr kumimoji="0" lang="en-CA" sz="1800" b="0" i="0" u="none" strike="noStrike" kern="0" cap="none" spc="-50" normalizeH="0" baseline="0" noProof="0">
                <a:ln w="3175">
                  <a:noFill/>
                </a:ln>
                <a:gradFill flip="none" rotWithShape="1">
                  <a:gsLst>
                    <a:gs pos="69000">
                      <a:srgbClr val="CD9AD0"/>
                    </a:gs>
                    <a:gs pos="100000">
                      <a:srgbClr val="8EC8E8"/>
                    </a:gs>
                  </a:gsLst>
                  <a:lin ang="10800000" scaled="1"/>
                  <a:tileRect/>
                </a:gradFill>
                <a:effectLst/>
                <a:uLnTx/>
                <a:uFillTx/>
                <a:ea typeface="+mj-lt"/>
                <a:cs typeface="Segoe UI" panose="020B0502040204020203" pitchFamily="34" charset="0"/>
              </a:rPr>
              <a:t> </a:t>
            </a:r>
            <a:r>
              <a:rPr kumimoji="0" lang="en-CA" sz="1800" b="0" i="0" u="none" strike="noStrike" kern="0" cap="none" spc="-50" normalizeH="0" baseline="0" noProof="0">
                <a:ln w="3175">
                  <a:noFill/>
                </a:ln>
                <a:solidFill>
                  <a:prstClr val="black"/>
                </a:solidFill>
                <a:effectLst/>
                <a:uLnTx/>
                <a:uFillTx/>
                <a:ea typeface="+mj-lt"/>
                <a:cs typeface="Segoe UI" panose="020B0502040204020203" pitchFamily="34" charset="0"/>
              </a:rPr>
              <a:t>data.</a:t>
            </a:r>
          </a:p>
        </p:txBody>
      </p:sp>
      <p:sp>
        <p:nvSpPr>
          <p:cNvPr id="74" name="TextBox 73">
            <a:extLst>
              <a:ext uri="{FF2B5EF4-FFF2-40B4-BE49-F238E27FC236}">
                <a16:creationId xmlns:a16="http://schemas.microsoft.com/office/drawing/2014/main" id="{CA0A3224-E968-D310-F882-227886A89826}"/>
              </a:ext>
            </a:extLst>
          </p:cNvPr>
          <p:cNvSpPr txBox="1"/>
          <p:nvPr/>
        </p:nvSpPr>
        <p:spPr>
          <a:xfrm>
            <a:off x="7924445" y="3743665"/>
            <a:ext cx="3123511" cy="923330"/>
          </a:xfrm>
          <a:prstGeom prst="rect">
            <a:avLst/>
          </a:prstGeom>
          <a:noFill/>
        </p:spPr>
        <p:txBody>
          <a:bodyPr wrap="square" lIns="0" tIns="45720" rIns="91440" bIns="45720" anchor="t">
            <a:spAutoFit/>
          </a:bodyPr>
          <a:lstStyle/>
          <a:p>
            <a:pPr marL="0" marR="0" lvl="0" indent="0" defTabSz="914400" eaLnBrk="1" fontAlgn="auto" latinLnBrk="0" hangingPunct="1">
              <a:lnSpc>
                <a:spcPct val="100000"/>
              </a:lnSpc>
              <a:spcBef>
                <a:spcPts val="0"/>
              </a:spcBef>
              <a:spcAft>
                <a:spcPts val="1800"/>
              </a:spcAft>
              <a:buClrTx/>
              <a:buSzTx/>
              <a:buFontTx/>
              <a:buNone/>
              <a:tabLst/>
              <a:defRPr/>
            </a:pPr>
            <a:r>
              <a:rPr kumimoji="0" lang="en-US" sz="1800" b="0" i="0" u="none" strike="noStrike" kern="0" cap="none" spc="-50" normalizeH="0" baseline="0" noProof="0">
                <a:ln w="3175">
                  <a:noFill/>
                </a:ln>
                <a:solidFill>
                  <a:prstClr val="black"/>
                </a:solidFill>
                <a:effectLst/>
                <a:uLnTx/>
                <a:uFillTx/>
                <a:ea typeface="+mj-lt"/>
                <a:cs typeface="Segoe UI" panose="020B0502040204020203" pitchFamily="34" charset="0"/>
              </a:rPr>
              <a:t>Your data is </a:t>
            </a:r>
            <a:r>
              <a:rPr kumimoji="0" lang="en-US" sz="1800" b="1" i="0" u="none" strike="noStrike" kern="0" cap="none" spc="-50" normalizeH="0" baseline="0" noProof="0">
                <a:ln w="3175">
                  <a:noFill/>
                </a:ln>
                <a:solidFill>
                  <a:srgbClr val="7030A0"/>
                </a:solidFill>
                <a:effectLst/>
                <a:uLnTx/>
                <a:uFillTx/>
                <a:ea typeface="+mj-lt"/>
                <a:cs typeface="Segoe UI" panose="020B0502040204020203" pitchFamily="34" charset="0"/>
              </a:rPr>
              <a:t>not</a:t>
            </a:r>
            <a:r>
              <a:rPr kumimoji="0" lang="en-US" sz="1800" b="0" i="0" u="none" strike="noStrike" kern="0" cap="none" spc="-50" normalizeH="0" baseline="0" noProof="0">
                <a:ln w="3175">
                  <a:noFill/>
                </a:ln>
                <a:solidFill>
                  <a:prstClr val="black"/>
                </a:solidFill>
                <a:effectLst/>
                <a:uLnTx/>
                <a:uFillTx/>
                <a:ea typeface="+mj-lt"/>
                <a:cs typeface="Segoe UI" panose="020B0502040204020203" pitchFamily="34" charset="0"/>
              </a:rPr>
              <a:t> used to train the OpenAI foundation models without permission. </a:t>
            </a:r>
          </a:p>
        </p:txBody>
      </p:sp>
      <p:sp>
        <p:nvSpPr>
          <p:cNvPr id="75" name="TextBox 74">
            <a:extLst>
              <a:ext uri="{FF2B5EF4-FFF2-40B4-BE49-F238E27FC236}">
                <a16:creationId xmlns:a16="http://schemas.microsoft.com/office/drawing/2014/main" id="{02387666-9534-A6C0-D727-005ABBC512F0}"/>
              </a:ext>
            </a:extLst>
          </p:cNvPr>
          <p:cNvSpPr txBox="1"/>
          <p:nvPr/>
        </p:nvSpPr>
        <p:spPr>
          <a:xfrm>
            <a:off x="7924446" y="4862065"/>
            <a:ext cx="3404302" cy="923330"/>
          </a:xfrm>
          <a:prstGeom prst="rect">
            <a:avLst/>
          </a:prstGeom>
          <a:noFill/>
        </p:spPr>
        <p:txBody>
          <a:bodyPr wrap="square" lIns="0">
            <a:spAutoFit/>
          </a:bodyPr>
          <a:lstStyle/>
          <a:p>
            <a:pPr marL="0" marR="0" lvl="0" indent="0" defTabSz="914400" eaLnBrk="1" fontAlgn="auto" latinLnBrk="0" hangingPunct="1">
              <a:lnSpc>
                <a:spcPct val="100000"/>
              </a:lnSpc>
              <a:spcBef>
                <a:spcPts val="0"/>
              </a:spcBef>
              <a:spcAft>
                <a:spcPts val="1800"/>
              </a:spcAft>
              <a:buClrTx/>
              <a:buSzTx/>
              <a:buFontTx/>
              <a:buNone/>
              <a:tabLst/>
              <a:defRPr/>
            </a:pPr>
            <a:r>
              <a:rPr kumimoji="0" lang="en-US" sz="1800" b="0" i="0" u="none" strike="noStrike" kern="0" cap="none" spc="-50" normalizeH="0" baseline="0" noProof="0">
                <a:ln w="3175">
                  <a:noFill/>
                </a:ln>
                <a:solidFill>
                  <a:prstClr val="black"/>
                </a:solidFill>
                <a:effectLst/>
                <a:uLnTx/>
                <a:uFillTx/>
                <a:ea typeface="+mj-lt"/>
                <a:cs typeface="Segoe UI" panose="020B0502040204020203" pitchFamily="34" charset="0"/>
              </a:rPr>
              <a:t>Your data is </a:t>
            </a:r>
            <a:r>
              <a:rPr kumimoji="0" lang="en-US" sz="1800" b="1" i="0" u="none" strike="noStrike" kern="0" cap="none" spc="-50" normalizeH="0" baseline="0" noProof="0">
                <a:ln w="3175">
                  <a:noFill/>
                </a:ln>
                <a:solidFill>
                  <a:srgbClr val="7030A0"/>
                </a:solidFill>
                <a:effectLst/>
                <a:uLnTx/>
                <a:uFillTx/>
                <a:ea typeface="+mj-lt"/>
                <a:cs typeface="Segoe UI" panose="020B0502040204020203" pitchFamily="34" charset="0"/>
              </a:rPr>
              <a:t>protected</a:t>
            </a:r>
            <a:r>
              <a:rPr kumimoji="0" lang="en-US" sz="1800" b="0" i="0" u="none" strike="noStrike" kern="0" cap="none" spc="0" normalizeH="0" baseline="0" noProof="0">
                <a:ln>
                  <a:noFill/>
                </a:ln>
                <a:solidFill>
                  <a:prstClr val="black"/>
                </a:solidFill>
                <a:effectLst/>
                <a:uLnTx/>
                <a:uFillTx/>
                <a:cs typeface="Segoe UI" panose="020B0502040204020203" pitchFamily="34" charset="0"/>
              </a:rPr>
              <a:t> </a:t>
            </a:r>
            <a:r>
              <a:rPr kumimoji="0" lang="en-US" sz="1800" b="0" i="0" u="none" strike="noStrike" kern="0" cap="none" spc="-50" normalizeH="0" baseline="0" noProof="0">
                <a:ln w="3175">
                  <a:noFill/>
                </a:ln>
                <a:solidFill>
                  <a:prstClr val="black"/>
                </a:solidFill>
                <a:effectLst/>
                <a:uLnTx/>
                <a:uFillTx/>
                <a:ea typeface="+mj-lt"/>
                <a:cs typeface="Segoe UI" panose="020B0502040204020203" pitchFamily="34" charset="0"/>
              </a:rPr>
              <a:t>by the most comprehensive enterprise compliance and security controls.</a:t>
            </a:r>
          </a:p>
        </p:txBody>
      </p:sp>
      <p:sp>
        <p:nvSpPr>
          <p:cNvPr id="101" name="Graphic 19">
            <a:extLst>
              <a:ext uri="{FF2B5EF4-FFF2-40B4-BE49-F238E27FC236}">
                <a16:creationId xmlns:a16="http://schemas.microsoft.com/office/drawing/2014/main" id="{B2B48EF2-7673-FE80-B9DC-B584F1262E83}"/>
              </a:ext>
              <a:ext uri="{C183D7F6-B498-43B3-948B-1728B52AA6E4}">
                <adec:decorative xmlns:adec="http://schemas.microsoft.com/office/drawing/2017/decorative" val="1"/>
              </a:ext>
            </a:extLst>
          </p:cNvPr>
          <p:cNvSpPr/>
          <p:nvPr/>
        </p:nvSpPr>
        <p:spPr>
          <a:xfrm>
            <a:off x="3167582" y="4184443"/>
            <a:ext cx="547118" cy="324070"/>
          </a:xfrm>
          <a:custGeom>
            <a:avLst/>
            <a:gdLst>
              <a:gd name="connsiteX0" fmla="*/ 321196 w 642827"/>
              <a:gd name="connsiteY0" fmla="*/ 116113 h 380759"/>
              <a:gd name="connsiteX1" fmla="*/ 453519 w 642827"/>
              <a:gd name="connsiteY1" fmla="*/ 248436 h 380759"/>
              <a:gd name="connsiteX2" fmla="*/ 321196 w 642827"/>
              <a:gd name="connsiteY2" fmla="*/ 380759 h 380759"/>
              <a:gd name="connsiteX3" fmla="*/ 188873 w 642827"/>
              <a:gd name="connsiteY3" fmla="*/ 248436 h 380759"/>
              <a:gd name="connsiteX4" fmla="*/ 321196 w 642827"/>
              <a:gd name="connsiteY4" fmla="*/ 116113 h 380759"/>
              <a:gd name="connsiteX5" fmla="*/ 321196 w 642827"/>
              <a:gd name="connsiteY5" fmla="*/ 0 h 380759"/>
              <a:gd name="connsiteX6" fmla="*/ 642079 w 642827"/>
              <a:gd name="connsiteY6" fmla="*/ 250090 h 380759"/>
              <a:gd name="connsiteX7" fmla="*/ 623885 w 642827"/>
              <a:gd name="connsiteY7" fmla="*/ 280194 h 380759"/>
              <a:gd name="connsiteX8" fmla="*/ 593781 w 642827"/>
              <a:gd name="connsiteY8" fmla="*/ 262000 h 380759"/>
              <a:gd name="connsiteX9" fmla="*/ 593781 w 642827"/>
              <a:gd name="connsiteY9" fmla="*/ 262000 h 380759"/>
              <a:gd name="connsiteX10" fmla="*/ 252719 w 642827"/>
              <a:gd name="connsiteY10" fmla="*/ 58222 h 380759"/>
              <a:gd name="connsiteX11" fmla="*/ 48611 w 642827"/>
              <a:gd name="connsiteY11" fmla="*/ 262661 h 380759"/>
              <a:gd name="connsiteX12" fmla="*/ 18176 w 642827"/>
              <a:gd name="connsiteY12" fmla="*/ 279863 h 380759"/>
              <a:gd name="connsiteX13" fmla="*/ 644 w 642827"/>
              <a:gd name="connsiteY13" fmla="*/ 250421 h 380759"/>
              <a:gd name="connsiteX14" fmla="*/ 321196 w 642827"/>
              <a:gd name="connsiteY14" fmla="*/ 0 h 38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2827" h="380759">
                <a:moveTo>
                  <a:pt x="321196" y="116113"/>
                </a:moveTo>
                <a:cubicBezTo>
                  <a:pt x="394304" y="116113"/>
                  <a:pt x="453519" y="175328"/>
                  <a:pt x="453519" y="248436"/>
                </a:cubicBezTo>
                <a:cubicBezTo>
                  <a:pt x="453519" y="321545"/>
                  <a:pt x="394304" y="380759"/>
                  <a:pt x="321196" y="380759"/>
                </a:cubicBezTo>
                <a:cubicBezTo>
                  <a:pt x="248087" y="380759"/>
                  <a:pt x="188873" y="321545"/>
                  <a:pt x="188873" y="248436"/>
                </a:cubicBezTo>
                <a:cubicBezTo>
                  <a:pt x="188873" y="175328"/>
                  <a:pt x="248087" y="116113"/>
                  <a:pt x="321196" y="116113"/>
                </a:cubicBezTo>
                <a:close/>
                <a:moveTo>
                  <a:pt x="321196" y="0"/>
                </a:moveTo>
                <a:cubicBezTo>
                  <a:pt x="473698" y="0"/>
                  <a:pt x="605690" y="104204"/>
                  <a:pt x="642079" y="250090"/>
                </a:cubicBezTo>
                <a:cubicBezTo>
                  <a:pt x="645387" y="263323"/>
                  <a:pt x="637448" y="276886"/>
                  <a:pt x="623885" y="280194"/>
                </a:cubicBezTo>
                <a:cubicBezTo>
                  <a:pt x="610322" y="283502"/>
                  <a:pt x="597089" y="275563"/>
                  <a:pt x="593781" y="262000"/>
                </a:cubicBezTo>
                <a:lnTo>
                  <a:pt x="593781" y="262000"/>
                </a:lnTo>
                <a:cubicBezTo>
                  <a:pt x="556069" y="111482"/>
                  <a:pt x="403236" y="20179"/>
                  <a:pt x="252719" y="58222"/>
                </a:cubicBezTo>
                <a:cubicBezTo>
                  <a:pt x="152153" y="83363"/>
                  <a:pt x="73752" y="162096"/>
                  <a:pt x="48611" y="262661"/>
                </a:cubicBezTo>
                <a:cubicBezTo>
                  <a:pt x="44972" y="275893"/>
                  <a:pt x="31409" y="283502"/>
                  <a:pt x="18176" y="279863"/>
                </a:cubicBezTo>
                <a:cubicBezTo>
                  <a:pt x="5275" y="276224"/>
                  <a:pt x="-2334" y="263323"/>
                  <a:pt x="644" y="250421"/>
                </a:cubicBezTo>
                <a:cubicBezTo>
                  <a:pt x="37032" y="103212"/>
                  <a:pt x="169355" y="0"/>
                  <a:pt x="321196" y="0"/>
                </a:cubicBezTo>
                <a:close/>
              </a:path>
            </a:pathLst>
          </a:custGeom>
          <a:gradFill>
            <a:gsLst>
              <a:gs pos="80000">
                <a:srgbClr val="8678D6"/>
              </a:gs>
              <a:gs pos="45000">
                <a:srgbClr val="0078D4"/>
              </a:gs>
              <a:gs pos="0">
                <a:srgbClr val="4DDBF8"/>
              </a:gs>
            </a:gsLst>
            <a:path path="circle">
              <a:fillToRect l="100000" t="100000"/>
            </a:path>
          </a:gradFill>
          <a:ln w="9525" cap="flat" cmpd="sng" algn="ctr">
            <a:noFill/>
            <a:prstDash val="solid"/>
            <a:headEnd type="none" w="med" len="med"/>
            <a:tailEnd type="none" w="med" len="med"/>
          </a:ln>
          <a:effectLst>
            <a:outerShdw blurRad="63500" dist="76200" dir="2700000" algn="tl" rotWithShape="0">
              <a:srgbClr val="454142">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eaLnBrk="1" fontAlgn="base" latinLnBrk="0" hangingPunct="1">
              <a:lnSpc>
                <a:spcPct val="90000"/>
              </a:lnSpc>
              <a:spcBef>
                <a:spcPct val="0"/>
              </a:spcBef>
              <a:spcAft>
                <a:spcPct val="0"/>
              </a:spcAft>
              <a:buClrTx/>
              <a:buSzTx/>
              <a:buFontTx/>
              <a:buNone/>
              <a:tabLst/>
              <a:defRPr/>
            </a:pPr>
            <a:endParaRPr kumimoji="0" lang="en-US" sz="1600" b="1" i="0" u="none" strike="noStrike" kern="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99" name="Freeform 26">
            <a:extLst>
              <a:ext uri="{FF2B5EF4-FFF2-40B4-BE49-F238E27FC236}">
                <a16:creationId xmlns:a16="http://schemas.microsoft.com/office/drawing/2014/main" id="{723EFFB9-B04F-8EE2-8B4C-7717FF642C19}"/>
              </a:ext>
              <a:ext uri="{C183D7F6-B498-43B3-948B-1728B52AA6E4}">
                <adec:decorative xmlns:adec="http://schemas.microsoft.com/office/drawing/2017/decorative" val="1"/>
              </a:ext>
            </a:extLst>
          </p:cNvPr>
          <p:cNvSpPr/>
          <p:nvPr/>
        </p:nvSpPr>
        <p:spPr>
          <a:xfrm>
            <a:off x="3211365" y="5061555"/>
            <a:ext cx="459552" cy="437372"/>
          </a:xfrm>
          <a:custGeom>
            <a:avLst/>
            <a:gdLst>
              <a:gd name="connsiteX0" fmla="*/ 183143 w 421991"/>
              <a:gd name="connsiteY0" fmla="*/ 303736 h 401623"/>
              <a:gd name="connsiteX1" fmla="*/ 197278 w 421991"/>
              <a:gd name="connsiteY1" fmla="*/ 309579 h 401623"/>
              <a:gd name="connsiteX2" fmla="*/ 197278 w 421991"/>
              <a:gd name="connsiteY2" fmla="*/ 309801 h 401623"/>
              <a:gd name="connsiteX3" fmla="*/ 197278 w 421991"/>
              <a:gd name="connsiteY3" fmla="*/ 337849 h 401623"/>
              <a:gd name="connsiteX4" fmla="*/ 175686 w 421991"/>
              <a:gd name="connsiteY4" fmla="*/ 359441 h 401623"/>
              <a:gd name="connsiteX5" fmla="*/ 147416 w 421991"/>
              <a:gd name="connsiteY5" fmla="*/ 359441 h 401623"/>
              <a:gd name="connsiteX6" fmla="*/ 143632 w 421991"/>
              <a:gd name="connsiteY6" fmla="*/ 336513 h 401623"/>
              <a:gd name="connsiteX7" fmla="*/ 147416 w 421991"/>
              <a:gd name="connsiteY7" fmla="*/ 331171 h 401623"/>
              <a:gd name="connsiteX8" fmla="*/ 169008 w 421991"/>
              <a:gd name="connsiteY8" fmla="*/ 309579 h 401623"/>
              <a:gd name="connsiteX9" fmla="*/ 183143 w 421991"/>
              <a:gd name="connsiteY9" fmla="*/ 303736 h 401623"/>
              <a:gd name="connsiteX10" fmla="*/ 136982 w 421991"/>
              <a:gd name="connsiteY10" fmla="*/ 260051 h 401623"/>
              <a:gd name="connsiteX11" fmla="*/ 149865 w 421991"/>
              <a:gd name="connsiteY11" fmla="*/ 263279 h 401623"/>
              <a:gd name="connsiteX12" fmla="*/ 153204 w 421991"/>
              <a:gd name="connsiteY12" fmla="*/ 265949 h 401623"/>
              <a:gd name="connsiteX13" fmla="*/ 153204 w 421991"/>
              <a:gd name="connsiteY13" fmla="*/ 293997 h 401623"/>
              <a:gd name="connsiteX14" fmla="*/ 131612 w 421991"/>
              <a:gd name="connsiteY14" fmla="*/ 315589 h 401623"/>
              <a:gd name="connsiteX15" fmla="*/ 103119 w 421991"/>
              <a:gd name="connsiteY15" fmla="*/ 315589 h 401623"/>
              <a:gd name="connsiteX16" fmla="*/ 102897 w 421991"/>
              <a:gd name="connsiteY16" fmla="*/ 287764 h 401623"/>
              <a:gd name="connsiteX17" fmla="*/ 102897 w 421991"/>
              <a:gd name="connsiteY17" fmla="*/ 287541 h 401623"/>
              <a:gd name="connsiteX18" fmla="*/ 103119 w 421991"/>
              <a:gd name="connsiteY18" fmla="*/ 287319 h 401623"/>
              <a:gd name="connsiteX19" fmla="*/ 124711 w 421991"/>
              <a:gd name="connsiteY19" fmla="*/ 265504 h 401623"/>
              <a:gd name="connsiteX20" fmla="*/ 124934 w 421991"/>
              <a:gd name="connsiteY20" fmla="*/ 265504 h 401623"/>
              <a:gd name="connsiteX21" fmla="*/ 136982 w 421991"/>
              <a:gd name="connsiteY21" fmla="*/ 260051 h 401623"/>
              <a:gd name="connsiteX22" fmla="*/ 95022 w 421991"/>
              <a:gd name="connsiteY22" fmla="*/ 216254 h 401623"/>
              <a:gd name="connsiteX23" fmla="*/ 109352 w 421991"/>
              <a:gd name="connsiteY23" fmla="*/ 222098 h 401623"/>
              <a:gd name="connsiteX24" fmla="*/ 109575 w 421991"/>
              <a:gd name="connsiteY24" fmla="*/ 249923 h 401623"/>
              <a:gd name="connsiteX25" fmla="*/ 109352 w 421991"/>
              <a:gd name="connsiteY25" fmla="*/ 249923 h 401623"/>
              <a:gd name="connsiteX26" fmla="*/ 109129 w 421991"/>
              <a:gd name="connsiteY26" fmla="*/ 249923 h 401623"/>
              <a:gd name="connsiteX27" fmla="*/ 87537 w 421991"/>
              <a:gd name="connsiteY27" fmla="*/ 271737 h 401623"/>
              <a:gd name="connsiteX28" fmla="*/ 87315 w 421991"/>
              <a:gd name="connsiteY28" fmla="*/ 271737 h 401623"/>
              <a:gd name="connsiteX29" fmla="*/ 59267 w 421991"/>
              <a:gd name="connsiteY29" fmla="*/ 271737 h 401623"/>
              <a:gd name="connsiteX30" fmla="*/ 59267 w 421991"/>
              <a:gd name="connsiteY30" fmla="*/ 243689 h 401623"/>
              <a:gd name="connsiteX31" fmla="*/ 80859 w 421991"/>
              <a:gd name="connsiteY31" fmla="*/ 222098 h 401623"/>
              <a:gd name="connsiteX32" fmla="*/ 95022 w 421991"/>
              <a:gd name="connsiteY32" fmla="*/ 216254 h 401623"/>
              <a:gd name="connsiteX33" fmla="*/ 41598 w 421991"/>
              <a:gd name="connsiteY33" fmla="*/ 181084 h 401623"/>
              <a:gd name="connsiteX34" fmla="*/ 55928 w 421991"/>
              <a:gd name="connsiteY34" fmla="*/ 186928 h 401623"/>
              <a:gd name="connsiteX35" fmla="*/ 55928 w 421991"/>
              <a:gd name="connsiteY35" fmla="*/ 214975 h 401623"/>
              <a:gd name="connsiteX36" fmla="*/ 34336 w 421991"/>
              <a:gd name="connsiteY36" fmla="*/ 236566 h 401623"/>
              <a:gd name="connsiteX37" fmla="*/ 5843 w 421991"/>
              <a:gd name="connsiteY37" fmla="*/ 236566 h 401623"/>
              <a:gd name="connsiteX38" fmla="*/ 5843 w 421991"/>
              <a:gd name="connsiteY38" fmla="*/ 208519 h 401623"/>
              <a:gd name="connsiteX39" fmla="*/ 27435 w 421991"/>
              <a:gd name="connsiteY39" fmla="*/ 186928 h 401623"/>
              <a:gd name="connsiteX40" fmla="*/ 41598 w 421991"/>
              <a:gd name="connsiteY40" fmla="*/ 181084 h 401623"/>
              <a:gd name="connsiteX41" fmla="*/ 166336 w 421991"/>
              <a:gd name="connsiteY41" fmla="*/ 1725 h 401623"/>
              <a:gd name="connsiteX42" fmla="*/ 111132 w 421991"/>
              <a:gd name="connsiteY42" fmla="*/ 43574 h 401623"/>
              <a:gd name="connsiteX43" fmla="*/ 100448 w 421991"/>
              <a:gd name="connsiteY43" fmla="*/ 119925 h 401623"/>
              <a:gd name="connsiteX44" fmla="*/ 100670 w 421991"/>
              <a:gd name="connsiteY44" fmla="*/ 120148 h 401623"/>
              <a:gd name="connsiteX45" fmla="*/ 177467 w 421991"/>
              <a:gd name="connsiteY45" fmla="*/ 130610 h 401623"/>
              <a:gd name="connsiteX46" fmla="*/ 214864 w 421991"/>
              <a:gd name="connsiteY46" fmla="*/ 102118 h 401623"/>
              <a:gd name="connsiteX47" fmla="*/ 308132 w 421991"/>
              <a:gd name="connsiteY47" fmla="*/ 102118 h 401623"/>
              <a:gd name="connsiteX48" fmla="*/ 386264 w 421991"/>
              <a:gd name="connsiteY48" fmla="*/ 179136 h 401623"/>
              <a:gd name="connsiteX49" fmla="*/ 387154 w 421991"/>
              <a:gd name="connsiteY49" fmla="*/ 180027 h 401623"/>
              <a:gd name="connsiteX50" fmla="*/ 412754 w 421991"/>
              <a:gd name="connsiteY50" fmla="*/ 205625 h 401623"/>
              <a:gd name="connsiteX51" fmla="*/ 412531 w 421991"/>
              <a:gd name="connsiteY51" fmla="*/ 251036 h 401623"/>
              <a:gd name="connsiteX52" fmla="*/ 369792 w 421991"/>
              <a:gd name="connsiteY52" fmla="*/ 253039 h 401623"/>
              <a:gd name="connsiteX53" fmla="*/ 367566 w 421991"/>
              <a:gd name="connsiteY53" fmla="*/ 250813 h 401623"/>
              <a:gd name="connsiteX54" fmla="*/ 366230 w 421991"/>
              <a:gd name="connsiteY54" fmla="*/ 249700 h 401623"/>
              <a:gd name="connsiteX55" fmla="*/ 341967 w 421991"/>
              <a:gd name="connsiteY55" fmla="*/ 225437 h 401623"/>
              <a:gd name="connsiteX56" fmla="*/ 326163 w 421991"/>
              <a:gd name="connsiteY56" fmla="*/ 225214 h 401623"/>
              <a:gd name="connsiteX57" fmla="*/ 325940 w 421991"/>
              <a:gd name="connsiteY57" fmla="*/ 241019 h 401623"/>
              <a:gd name="connsiteX58" fmla="*/ 326163 w 421991"/>
              <a:gd name="connsiteY58" fmla="*/ 241241 h 401623"/>
              <a:gd name="connsiteX59" fmla="*/ 351761 w 421991"/>
              <a:gd name="connsiteY59" fmla="*/ 266840 h 401623"/>
              <a:gd name="connsiteX60" fmla="*/ 354655 w 421991"/>
              <a:gd name="connsiteY60" fmla="*/ 269511 h 401623"/>
              <a:gd name="connsiteX61" fmla="*/ 355546 w 421991"/>
              <a:gd name="connsiteY61" fmla="*/ 270402 h 401623"/>
              <a:gd name="connsiteX62" fmla="*/ 353987 w 421991"/>
              <a:gd name="connsiteY62" fmla="*/ 302456 h 401623"/>
              <a:gd name="connsiteX63" fmla="*/ 323268 w 421991"/>
              <a:gd name="connsiteY63" fmla="*/ 302456 h 401623"/>
              <a:gd name="connsiteX64" fmla="*/ 319485 w 421991"/>
              <a:gd name="connsiteY64" fmla="*/ 298672 h 401623"/>
              <a:gd name="connsiteX65" fmla="*/ 303680 w 421991"/>
              <a:gd name="connsiteY65" fmla="*/ 298672 h 401623"/>
              <a:gd name="connsiteX66" fmla="*/ 300340 w 421991"/>
              <a:gd name="connsiteY66" fmla="*/ 306685 h 401623"/>
              <a:gd name="connsiteX67" fmla="*/ 303680 w 421991"/>
              <a:gd name="connsiteY67" fmla="*/ 314698 h 401623"/>
              <a:gd name="connsiteX68" fmla="*/ 308577 w 421991"/>
              <a:gd name="connsiteY68" fmla="*/ 319596 h 401623"/>
              <a:gd name="connsiteX69" fmla="*/ 309467 w 421991"/>
              <a:gd name="connsiteY69" fmla="*/ 349202 h 401623"/>
              <a:gd name="connsiteX70" fmla="*/ 279862 w 421991"/>
              <a:gd name="connsiteY70" fmla="*/ 350091 h 401623"/>
              <a:gd name="connsiteX71" fmla="*/ 278971 w 421991"/>
              <a:gd name="connsiteY71" fmla="*/ 349202 h 401623"/>
              <a:gd name="connsiteX72" fmla="*/ 278748 w 421991"/>
              <a:gd name="connsiteY72" fmla="*/ 349202 h 401623"/>
              <a:gd name="connsiteX73" fmla="*/ 274074 w 421991"/>
              <a:gd name="connsiteY73" fmla="*/ 344304 h 401623"/>
              <a:gd name="connsiteX74" fmla="*/ 258269 w 421991"/>
              <a:gd name="connsiteY74" fmla="*/ 344081 h 401623"/>
              <a:gd name="connsiteX75" fmla="*/ 258047 w 421991"/>
              <a:gd name="connsiteY75" fmla="*/ 359886 h 401623"/>
              <a:gd name="connsiteX76" fmla="*/ 258269 w 421991"/>
              <a:gd name="connsiteY76" fmla="*/ 360109 h 401623"/>
              <a:gd name="connsiteX77" fmla="*/ 263167 w 421991"/>
              <a:gd name="connsiteY77" fmla="*/ 365006 h 401623"/>
              <a:gd name="connsiteX78" fmla="*/ 263167 w 421991"/>
              <a:gd name="connsiteY78" fmla="*/ 395279 h 401623"/>
              <a:gd name="connsiteX79" fmla="*/ 232894 w 421991"/>
              <a:gd name="connsiteY79" fmla="*/ 395279 h 401623"/>
              <a:gd name="connsiteX80" fmla="*/ 201062 w 421991"/>
              <a:gd name="connsiteY80" fmla="*/ 365006 h 401623"/>
              <a:gd name="connsiteX81" fmla="*/ 212637 w 421991"/>
              <a:gd name="connsiteY81" fmla="*/ 353431 h 401623"/>
              <a:gd name="connsiteX82" fmla="*/ 212860 w 421991"/>
              <a:gd name="connsiteY82" fmla="*/ 294219 h 401623"/>
              <a:gd name="connsiteX83" fmla="*/ 212637 w 421991"/>
              <a:gd name="connsiteY83" fmla="*/ 293997 h 401623"/>
              <a:gd name="connsiteX84" fmla="*/ 180805 w 421991"/>
              <a:gd name="connsiteY84" fmla="*/ 281754 h 401623"/>
              <a:gd name="connsiteX85" fmla="*/ 168340 w 421991"/>
              <a:gd name="connsiteY85" fmla="*/ 250145 h 401623"/>
              <a:gd name="connsiteX86" fmla="*/ 136509 w 421991"/>
              <a:gd name="connsiteY86" fmla="*/ 237902 h 401623"/>
              <a:gd name="connsiteX87" fmla="*/ 124043 w 421991"/>
              <a:gd name="connsiteY87" fmla="*/ 206293 h 401623"/>
              <a:gd name="connsiteX88" fmla="*/ 83085 w 421991"/>
              <a:gd name="connsiteY88" fmla="*/ 195385 h 401623"/>
              <a:gd name="connsiteX89" fmla="*/ 71065 w 421991"/>
              <a:gd name="connsiteY89" fmla="*/ 171345 h 401623"/>
              <a:gd name="connsiteX90" fmla="*/ 15192 w 421991"/>
              <a:gd name="connsiteY90" fmla="*/ 167783 h 401623"/>
              <a:gd name="connsiteX91" fmla="*/ 51921 w 421991"/>
              <a:gd name="connsiteY91" fmla="*/ 40680 h 401623"/>
              <a:gd name="connsiteX92" fmla="*/ 52588 w 421991"/>
              <a:gd name="connsiteY92" fmla="*/ 40457 h 401623"/>
              <a:gd name="connsiteX93" fmla="*/ 166336 w 421991"/>
              <a:gd name="connsiteY93" fmla="*/ 1725 h 401623"/>
              <a:gd name="connsiteX94" fmla="*/ 222655 w 421991"/>
              <a:gd name="connsiteY94" fmla="*/ 167 h 401623"/>
              <a:gd name="connsiteX95" fmla="*/ 280530 w 421991"/>
              <a:gd name="connsiteY95" fmla="*/ 167 h 401623"/>
              <a:gd name="connsiteX96" fmla="*/ 292773 w 421991"/>
              <a:gd name="connsiteY96" fmla="*/ 167 h 401623"/>
              <a:gd name="connsiteX97" fmla="*/ 293664 w 421991"/>
              <a:gd name="connsiteY97" fmla="*/ 167 h 401623"/>
              <a:gd name="connsiteX98" fmla="*/ 330393 w 421991"/>
              <a:gd name="connsiteY98" fmla="*/ 8403 h 401623"/>
              <a:gd name="connsiteX99" fmla="*/ 382480 w 421991"/>
              <a:gd name="connsiteY99" fmla="*/ 48916 h 401623"/>
              <a:gd name="connsiteX100" fmla="*/ 400288 w 421991"/>
              <a:gd name="connsiteY100" fmla="*/ 145746 h 401623"/>
              <a:gd name="connsiteX101" fmla="*/ 327276 w 421991"/>
              <a:gd name="connsiteY101" fmla="*/ 73625 h 401623"/>
              <a:gd name="connsiteX102" fmla="*/ 315478 w 421991"/>
              <a:gd name="connsiteY102" fmla="*/ 68727 h 401623"/>
              <a:gd name="connsiteX103" fmla="*/ 209967 w 421991"/>
              <a:gd name="connsiteY103" fmla="*/ 68727 h 401623"/>
              <a:gd name="connsiteX104" fmla="*/ 199949 w 421991"/>
              <a:gd name="connsiteY104" fmla="*/ 72066 h 401623"/>
              <a:gd name="connsiteX105" fmla="*/ 158101 w 421991"/>
              <a:gd name="connsiteY105" fmla="*/ 103898 h 401623"/>
              <a:gd name="connsiteX106" fmla="*/ 127827 w 421991"/>
              <a:gd name="connsiteY106" fmla="*/ 99891 h 401623"/>
              <a:gd name="connsiteX107" fmla="*/ 131612 w 421991"/>
              <a:gd name="connsiteY107" fmla="*/ 70285 h 401623"/>
              <a:gd name="connsiteX108" fmla="*/ 219538 w 421991"/>
              <a:gd name="connsiteY108" fmla="*/ 3729 h 401623"/>
              <a:gd name="connsiteX109" fmla="*/ 219315 w 421991"/>
              <a:gd name="connsiteY109" fmla="*/ 3506 h 401623"/>
              <a:gd name="connsiteX110" fmla="*/ 222655 w 421991"/>
              <a:gd name="connsiteY110" fmla="*/ 167 h 40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421991" h="401623">
                <a:moveTo>
                  <a:pt x="183143" y="303736"/>
                </a:moveTo>
                <a:cubicBezTo>
                  <a:pt x="188263" y="303736"/>
                  <a:pt x="193383" y="305684"/>
                  <a:pt x="197278" y="309579"/>
                </a:cubicBezTo>
                <a:lnTo>
                  <a:pt x="197278" y="309801"/>
                </a:lnTo>
                <a:cubicBezTo>
                  <a:pt x="205069" y="317592"/>
                  <a:pt x="205069" y="330058"/>
                  <a:pt x="197278" y="337849"/>
                </a:cubicBezTo>
                <a:lnTo>
                  <a:pt x="175686" y="359441"/>
                </a:lnTo>
                <a:cubicBezTo>
                  <a:pt x="167896" y="367232"/>
                  <a:pt x="155207" y="367232"/>
                  <a:pt x="147416" y="359441"/>
                </a:cubicBezTo>
                <a:cubicBezTo>
                  <a:pt x="141406" y="353431"/>
                  <a:pt x="139848" y="344304"/>
                  <a:pt x="143632" y="336513"/>
                </a:cubicBezTo>
                <a:cubicBezTo>
                  <a:pt x="144523" y="334510"/>
                  <a:pt x="145858" y="332729"/>
                  <a:pt x="147416" y="331171"/>
                </a:cubicBezTo>
                <a:lnTo>
                  <a:pt x="169008" y="309579"/>
                </a:lnTo>
                <a:cubicBezTo>
                  <a:pt x="172904" y="305684"/>
                  <a:pt x="178024" y="303736"/>
                  <a:pt x="183143" y="303736"/>
                </a:cubicBezTo>
                <a:close/>
                <a:moveTo>
                  <a:pt x="136982" y="260051"/>
                </a:moveTo>
                <a:cubicBezTo>
                  <a:pt x="141406" y="259661"/>
                  <a:pt x="145970" y="260718"/>
                  <a:pt x="149865" y="263279"/>
                </a:cubicBezTo>
                <a:cubicBezTo>
                  <a:pt x="151200" y="264169"/>
                  <a:pt x="152314" y="265059"/>
                  <a:pt x="153204" y="265949"/>
                </a:cubicBezTo>
                <a:cubicBezTo>
                  <a:pt x="160995" y="273740"/>
                  <a:pt x="160995" y="286206"/>
                  <a:pt x="153204" y="293997"/>
                </a:cubicBezTo>
                <a:lnTo>
                  <a:pt x="131612" y="315589"/>
                </a:lnTo>
                <a:cubicBezTo>
                  <a:pt x="123598" y="323380"/>
                  <a:pt x="110910" y="323380"/>
                  <a:pt x="103119" y="315589"/>
                </a:cubicBezTo>
                <a:cubicBezTo>
                  <a:pt x="95551" y="308020"/>
                  <a:pt x="95328" y="295555"/>
                  <a:pt x="102897" y="287764"/>
                </a:cubicBezTo>
                <a:lnTo>
                  <a:pt x="102897" y="287541"/>
                </a:lnTo>
                <a:cubicBezTo>
                  <a:pt x="102897" y="287541"/>
                  <a:pt x="103119" y="287319"/>
                  <a:pt x="103119" y="287319"/>
                </a:cubicBezTo>
                <a:cubicBezTo>
                  <a:pt x="103119" y="287319"/>
                  <a:pt x="124711" y="265504"/>
                  <a:pt x="124711" y="265504"/>
                </a:cubicBezTo>
                <a:lnTo>
                  <a:pt x="124934" y="265504"/>
                </a:lnTo>
                <a:cubicBezTo>
                  <a:pt x="128273" y="262277"/>
                  <a:pt x="132558" y="260440"/>
                  <a:pt x="136982" y="260051"/>
                </a:cubicBezTo>
                <a:close/>
                <a:moveTo>
                  <a:pt x="95022" y="216254"/>
                </a:moveTo>
                <a:cubicBezTo>
                  <a:pt x="100169" y="216254"/>
                  <a:pt x="105345" y="218202"/>
                  <a:pt x="109352" y="222098"/>
                </a:cubicBezTo>
                <a:cubicBezTo>
                  <a:pt x="117143" y="229666"/>
                  <a:pt x="117143" y="242132"/>
                  <a:pt x="109575" y="249923"/>
                </a:cubicBezTo>
                <a:lnTo>
                  <a:pt x="109352" y="249923"/>
                </a:lnTo>
                <a:lnTo>
                  <a:pt x="109129" y="249923"/>
                </a:lnTo>
                <a:cubicBezTo>
                  <a:pt x="109129" y="249923"/>
                  <a:pt x="87537" y="271737"/>
                  <a:pt x="87537" y="271737"/>
                </a:cubicBezTo>
                <a:lnTo>
                  <a:pt x="87315" y="271737"/>
                </a:lnTo>
                <a:cubicBezTo>
                  <a:pt x="79524" y="279528"/>
                  <a:pt x="67058" y="279305"/>
                  <a:pt x="59267" y="271737"/>
                </a:cubicBezTo>
                <a:cubicBezTo>
                  <a:pt x="51476" y="263947"/>
                  <a:pt x="51476" y="251480"/>
                  <a:pt x="59267" y="243689"/>
                </a:cubicBezTo>
                <a:lnTo>
                  <a:pt x="80859" y="222098"/>
                </a:lnTo>
                <a:cubicBezTo>
                  <a:pt x="84754" y="218202"/>
                  <a:pt x="89874" y="216254"/>
                  <a:pt x="95022" y="216254"/>
                </a:cubicBezTo>
                <a:close/>
                <a:moveTo>
                  <a:pt x="41598" y="181084"/>
                </a:moveTo>
                <a:cubicBezTo>
                  <a:pt x="46746" y="181084"/>
                  <a:pt x="51921" y="183032"/>
                  <a:pt x="55928" y="186928"/>
                </a:cubicBezTo>
                <a:cubicBezTo>
                  <a:pt x="63719" y="194718"/>
                  <a:pt x="63719" y="207184"/>
                  <a:pt x="55928" y="214975"/>
                </a:cubicBezTo>
                <a:lnTo>
                  <a:pt x="34336" y="236566"/>
                </a:lnTo>
                <a:cubicBezTo>
                  <a:pt x="26546" y="244357"/>
                  <a:pt x="13857" y="244357"/>
                  <a:pt x="5843" y="236566"/>
                </a:cubicBezTo>
                <a:cubicBezTo>
                  <a:pt x="-1948" y="228776"/>
                  <a:pt x="-1948" y="216310"/>
                  <a:pt x="5843" y="208519"/>
                </a:cubicBezTo>
                <a:lnTo>
                  <a:pt x="27435" y="186928"/>
                </a:lnTo>
                <a:cubicBezTo>
                  <a:pt x="31331" y="183032"/>
                  <a:pt x="36451" y="181084"/>
                  <a:pt x="41598" y="181084"/>
                </a:cubicBezTo>
                <a:close/>
                <a:moveTo>
                  <a:pt x="166336" y="1725"/>
                </a:moveTo>
                <a:lnTo>
                  <a:pt x="111132" y="43574"/>
                </a:lnTo>
                <a:cubicBezTo>
                  <a:pt x="87092" y="61826"/>
                  <a:pt x="82417" y="95885"/>
                  <a:pt x="100448" y="119925"/>
                </a:cubicBezTo>
                <a:cubicBezTo>
                  <a:pt x="100448" y="119925"/>
                  <a:pt x="100448" y="119925"/>
                  <a:pt x="100670" y="120148"/>
                </a:cubicBezTo>
                <a:cubicBezTo>
                  <a:pt x="119146" y="144189"/>
                  <a:pt x="153426" y="148863"/>
                  <a:pt x="177467" y="130610"/>
                </a:cubicBezTo>
                <a:lnTo>
                  <a:pt x="214864" y="102118"/>
                </a:lnTo>
                <a:lnTo>
                  <a:pt x="308132" y="102118"/>
                </a:lnTo>
                <a:lnTo>
                  <a:pt x="386264" y="179136"/>
                </a:lnTo>
                <a:cubicBezTo>
                  <a:pt x="386264" y="179136"/>
                  <a:pt x="386709" y="179804"/>
                  <a:pt x="387154" y="180027"/>
                </a:cubicBezTo>
                <a:lnTo>
                  <a:pt x="412754" y="205625"/>
                </a:lnTo>
                <a:cubicBezTo>
                  <a:pt x="425219" y="218313"/>
                  <a:pt x="424996" y="238570"/>
                  <a:pt x="412531" y="251036"/>
                </a:cubicBezTo>
                <a:cubicBezTo>
                  <a:pt x="400955" y="262611"/>
                  <a:pt x="382480" y="263279"/>
                  <a:pt x="369792" y="253039"/>
                </a:cubicBezTo>
                <a:lnTo>
                  <a:pt x="367566" y="250813"/>
                </a:lnTo>
                <a:cubicBezTo>
                  <a:pt x="367566" y="250813"/>
                  <a:pt x="366675" y="249923"/>
                  <a:pt x="366230" y="249700"/>
                </a:cubicBezTo>
                <a:lnTo>
                  <a:pt x="341967" y="225437"/>
                </a:lnTo>
                <a:cubicBezTo>
                  <a:pt x="337737" y="220985"/>
                  <a:pt x="330614" y="220985"/>
                  <a:pt x="326163" y="225214"/>
                </a:cubicBezTo>
                <a:cubicBezTo>
                  <a:pt x="321710" y="229444"/>
                  <a:pt x="321710" y="236567"/>
                  <a:pt x="325940" y="241019"/>
                </a:cubicBezTo>
                <a:cubicBezTo>
                  <a:pt x="325940" y="241019"/>
                  <a:pt x="325940" y="241019"/>
                  <a:pt x="326163" y="241241"/>
                </a:cubicBezTo>
                <a:lnTo>
                  <a:pt x="351761" y="266840"/>
                </a:lnTo>
                <a:cubicBezTo>
                  <a:pt x="351761" y="266840"/>
                  <a:pt x="353542" y="268621"/>
                  <a:pt x="354655" y="269511"/>
                </a:cubicBezTo>
                <a:lnTo>
                  <a:pt x="355546" y="270402"/>
                </a:lnTo>
                <a:cubicBezTo>
                  <a:pt x="364004" y="279750"/>
                  <a:pt x="363337" y="293997"/>
                  <a:pt x="353987" y="302456"/>
                </a:cubicBezTo>
                <a:cubicBezTo>
                  <a:pt x="345306" y="310469"/>
                  <a:pt x="331950" y="310469"/>
                  <a:pt x="323268" y="302456"/>
                </a:cubicBezTo>
                <a:lnTo>
                  <a:pt x="319485" y="298672"/>
                </a:lnTo>
                <a:cubicBezTo>
                  <a:pt x="315032" y="294219"/>
                  <a:pt x="308132" y="294442"/>
                  <a:pt x="303680" y="298672"/>
                </a:cubicBezTo>
                <a:cubicBezTo>
                  <a:pt x="301454" y="300897"/>
                  <a:pt x="300340" y="303791"/>
                  <a:pt x="300340" y="306685"/>
                </a:cubicBezTo>
                <a:cubicBezTo>
                  <a:pt x="300340" y="309801"/>
                  <a:pt x="301454" y="312696"/>
                  <a:pt x="303680" y="314698"/>
                </a:cubicBezTo>
                <a:lnTo>
                  <a:pt x="308577" y="319596"/>
                </a:lnTo>
                <a:cubicBezTo>
                  <a:pt x="317036" y="327610"/>
                  <a:pt x="317481" y="340743"/>
                  <a:pt x="309467" y="349202"/>
                </a:cubicBezTo>
                <a:cubicBezTo>
                  <a:pt x="301454" y="357660"/>
                  <a:pt x="288320" y="358105"/>
                  <a:pt x="279862" y="350091"/>
                </a:cubicBezTo>
                <a:cubicBezTo>
                  <a:pt x="279639" y="349869"/>
                  <a:pt x="279194" y="349424"/>
                  <a:pt x="278971" y="349202"/>
                </a:cubicBezTo>
                <a:lnTo>
                  <a:pt x="278748" y="349202"/>
                </a:lnTo>
                <a:cubicBezTo>
                  <a:pt x="278748" y="349202"/>
                  <a:pt x="274074" y="344304"/>
                  <a:pt x="274074" y="344304"/>
                </a:cubicBezTo>
                <a:cubicBezTo>
                  <a:pt x="269845" y="339852"/>
                  <a:pt x="262722" y="339852"/>
                  <a:pt x="258269" y="344081"/>
                </a:cubicBezTo>
                <a:cubicBezTo>
                  <a:pt x="253818" y="348311"/>
                  <a:pt x="253818" y="355434"/>
                  <a:pt x="258047" y="359886"/>
                </a:cubicBezTo>
                <a:cubicBezTo>
                  <a:pt x="258047" y="359886"/>
                  <a:pt x="258047" y="359886"/>
                  <a:pt x="258269" y="360109"/>
                </a:cubicBezTo>
                <a:lnTo>
                  <a:pt x="263167" y="365006"/>
                </a:lnTo>
                <a:cubicBezTo>
                  <a:pt x="271625" y="373242"/>
                  <a:pt x="271625" y="386820"/>
                  <a:pt x="263167" y="395279"/>
                </a:cubicBezTo>
                <a:cubicBezTo>
                  <a:pt x="254931" y="403738"/>
                  <a:pt x="241353" y="403738"/>
                  <a:pt x="232894" y="395279"/>
                </a:cubicBezTo>
                <a:lnTo>
                  <a:pt x="201062" y="365006"/>
                </a:lnTo>
                <a:lnTo>
                  <a:pt x="212637" y="353431"/>
                </a:lnTo>
                <a:cubicBezTo>
                  <a:pt x="229110" y="337181"/>
                  <a:pt x="229110" y="310469"/>
                  <a:pt x="212860" y="294219"/>
                </a:cubicBezTo>
                <a:cubicBezTo>
                  <a:pt x="212860" y="294219"/>
                  <a:pt x="212860" y="294219"/>
                  <a:pt x="212637" y="293997"/>
                </a:cubicBezTo>
                <a:cubicBezTo>
                  <a:pt x="204178" y="285539"/>
                  <a:pt x="192604" y="281086"/>
                  <a:pt x="180805" y="281754"/>
                </a:cubicBezTo>
                <a:cubicBezTo>
                  <a:pt x="181250" y="269957"/>
                  <a:pt x="176799" y="258381"/>
                  <a:pt x="168340" y="250145"/>
                </a:cubicBezTo>
                <a:cubicBezTo>
                  <a:pt x="159881" y="241687"/>
                  <a:pt x="148306" y="237235"/>
                  <a:pt x="136509" y="237902"/>
                </a:cubicBezTo>
                <a:cubicBezTo>
                  <a:pt x="136954" y="226104"/>
                  <a:pt x="132501" y="214530"/>
                  <a:pt x="124043" y="206293"/>
                </a:cubicBezTo>
                <a:cubicBezTo>
                  <a:pt x="113358" y="195608"/>
                  <a:pt x="97554" y="191379"/>
                  <a:pt x="83085" y="195385"/>
                </a:cubicBezTo>
                <a:cubicBezTo>
                  <a:pt x="81749" y="186260"/>
                  <a:pt x="77520" y="177801"/>
                  <a:pt x="71065" y="171345"/>
                </a:cubicBezTo>
                <a:cubicBezTo>
                  <a:pt x="55928" y="156431"/>
                  <a:pt x="32109" y="154873"/>
                  <a:pt x="15192" y="167783"/>
                </a:cubicBezTo>
                <a:cubicBezTo>
                  <a:pt x="4507" y="121929"/>
                  <a:pt x="18308" y="73847"/>
                  <a:pt x="51921" y="40680"/>
                </a:cubicBezTo>
                <a:lnTo>
                  <a:pt x="52588" y="40457"/>
                </a:lnTo>
                <a:cubicBezTo>
                  <a:pt x="82417" y="10852"/>
                  <a:pt x="124488" y="-3618"/>
                  <a:pt x="166336" y="1725"/>
                </a:cubicBezTo>
                <a:close/>
                <a:moveTo>
                  <a:pt x="222655" y="167"/>
                </a:moveTo>
                <a:lnTo>
                  <a:pt x="280530" y="167"/>
                </a:lnTo>
                <a:cubicBezTo>
                  <a:pt x="284537" y="-56"/>
                  <a:pt x="288544" y="-56"/>
                  <a:pt x="292773" y="167"/>
                </a:cubicBezTo>
                <a:lnTo>
                  <a:pt x="293664" y="167"/>
                </a:lnTo>
                <a:cubicBezTo>
                  <a:pt x="306352" y="167"/>
                  <a:pt x="318817" y="2839"/>
                  <a:pt x="330393" y="8403"/>
                </a:cubicBezTo>
                <a:cubicBezTo>
                  <a:pt x="351317" y="16640"/>
                  <a:pt x="369347" y="30663"/>
                  <a:pt x="382480" y="48916"/>
                </a:cubicBezTo>
                <a:cubicBezTo>
                  <a:pt x="402514" y="76963"/>
                  <a:pt x="409193" y="112357"/>
                  <a:pt x="400288" y="145746"/>
                </a:cubicBezTo>
                <a:lnTo>
                  <a:pt x="327276" y="73625"/>
                </a:lnTo>
                <a:cubicBezTo>
                  <a:pt x="324160" y="70508"/>
                  <a:pt x="319930" y="68727"/>
                  <a:pt x="315478" y="68727"/>
                </a:cubicBezTo>
                <a:lnTo>
                  <a:pt x="209967" y="68727"/>
                </a:lnTo>
                <a:cubicBezTo>
                  <a:pt x="206405" y="68727"/>
                  <a:pt x="202844" y="69840"/>
                  <a:pt x="199949" y="72066"/>
                </a:cubicBezTo>
                <a:lnTo>
                  <a:pt x="158101" y="103898"/>
                </a:lnTo>
                <a:cubicBezTo>
                  <a:pt x="148529" y="111021"/>
                  <a:pt x="135173" y="109241"/>
                  <a:pt x="127827" y="99891"/>
                </a:cubicBezTo>
                <a:cubicBezTo>
                  <a:pt x="120704" y="90542"/>
                  <a:pt x="122485" y="77409"/>
                  <a:pt x="131612" y="70285"/>
                </a:cubicBezTo>
                <a:cubicBezTo>
                  <a:pt x="131612" y="70285"/>
                  <a:pt x="219538" y="3729"/>
                  <a:pt x="219538" y="3729"/>
                </a:cubicBezTo>
                <a:lnTo>
                  <a:pt x="219315" y="3506"/>
                </a:lnTo>
                <a:cubicBezTo>
                  <a:pt x="220651" y="2616"/>
                  <a:pt x="221764" y="1503"/>
                  <a:pt x="222655" y="167"/>
                </a:cubicBezTo>
                <a:close/>
              </a:path>
            </a:pathLst>
          </a:custGeom>
          <a:gradFill>
            <a:gsLst>
              <a:gs pos="80000">
                <a:srgbClr val="8678D6"/>
              </a:gs>
              <a:gs pos="45000">
                <a:srgbClr val="0078D4"/>
              </a:gs>
              <a:gs pos="0">
                <a:srgbClr val="4DDBF8"/>
              </a:gs>
            </a:gsLst>
            <a:path path="circle">
              <a:fillToRect l="100000" t="100000"/>
            </a:path>
          </a:gradFill>
          <a:ln w="9525" cap="flat" cmpd="sng" algn="ctr">
            <a:noFill/>
            <a:prstDash val="solid"/>
            <a:headEnd type="none" w="med" len="med"/>
            <a:tailEnd type="none" w="med" len="med"/>
          </a:ln>
          <a:effectLst>
            <a:outerShdw blurRad="63500" dist="76200" dir="2700000" algn="tl" rotWithShape="0">
              <a:srgbClr val="454142">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eaLnBrk="1" fontAlgn="base" latinLnBrk="0" hangingPunct="1">
              <a:lnSpc>
                <a:spcPct val="90000"/>
              </a:lnSpc>
              <a:spcBef>
                <a:spcPct val="0"/>
              </a:spcBef>
              <a:spcAft>
                <a:spcPct val="0"/>
              </a:spcAft>
              <a:buClrTx/>
              <a:buSzTx/>
              <a:buFontTx/>
              <a:buNone/>
              <a:tabLst/>
              <a:defRPr/>
            </a:pPr>
            <a:endParaRPr kumimoji="0" lang="en-US" sz="1600" b="1" i="0" u="none" strike="noStrike" kern="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97" name="Graphic 49">
            <a:extLst>
              <a:ext uri="{FF2B5EF4-FFF2-40B4-BE49-F238E27FC236}">
                <a16:creationId xmlns:a16="http://schemas.microsoft.com/office/drawing/2014/main" id="{14CFC960-47AA-BA7E-D6FC-660FE3AC37DB}"/>
              </a:ext>
              <a:ext uri="{C183D7F6-B498-43B3-948B-1728B52AA6E4}">
                <adec:decorative xmlns:adec="http://schemas.microsoft.com/office/drawing/2017/decorative" val="1"/>
              </a:ext>
            </a:extLst>
          </p:cNvPr>
          <p:cNvSpPr/>
          <p:nvPr/>
        </p:nvSpPr>
        <p:spPr>
          <a:xfrm>
            <a:off x="1494401" y="2412490"/>
            <a:ext cx="466136" cy="419520"/>
          </a:xfrm>
          <a:custGeom>
            <a:avLst/>
            <a:gdLst>
              <a:gd name="connsiteX0" fmla="*/ 34333 w 392381"/>
              <a:gd name="connsiteY0" fmla="*/ 0 h 353143"/>
              <a:gd name="connsiteX1" fmla="*/ 19619 w 392381"/>
              <a:gd name="connsiteY1" fmla="*/ 14714 h 353143"/>
              <a:gd name="connsiteX2" fmla="*/ 34333 w 392381"/>
              <a:gd name="connsiteY2" fmla="*/ 29429 h 353143"/>
              <a:gd name="connsiteX3" fmla="*/ 54776 w 392381"/>
              <a:gd name="connsiteY3" fmla="*/ 29429 h 353143"/>
              <a:gd name="connsiteX4" fmla="*/ 1087 w 392381"/>
              <a:gd name="connsiteY4" fmla="*/ 161210 h 353143"/>
              <a:gd name="connsiteX5" fmla="*/ 0 w 392381"/>
              <a:gd name="connsiteY5" fmla="*/ 166762 h 353143"/>
              <a:gd name="connsiteX6" fmla="*/ 68667 w 392381"/>
              <a:gd name="connsiteY6" fmla="*/ 235429 h 353143"/>
              <a:gd name="connsiteX7" fmla="*/ 137334 w 392381"/>
              <a:gd name="connsiteY7" fmla="*/ 166762 h 353143"/>
              <a:gd name="connsiteX8" fmla="*/ 136246 w 392381"/>
              <a:gd name="connsiteY8" fmla="*/ 161210 h 353143"/>
              <a:gd name="connsiteX9" fmla="*/ 82557 w 392381"/>
              <a:gd name="connsiteY9" fmla="*/ 29429 h 353143"/>
              <a:gd name="connsiteX10" fmla="*/ 181477 w 392381"/>
              <a:gd name="connsiteY10" fmla="*/ 29429 h 353143"/>
              <a:gd name="connsiteX11" fmla="*/ 181477 w 392381"/>
              <a:gd name="connsiteY11" fmla="*/ 264858 h 353143"/>
              <a:gd name="connsiteX12" fmla="*/ 103058 w 392381"/>
              <a:gd name="connsiteY12" fmla="*/ 264858 h 353143"/>
              <a:gd name="connsiteX13" fmla="*/ 58915 w 392381"/>
              <a:gd name="connsiteY13" fmla="*/ 309001 h 353143"/>
              <a:gd name="connsiteX14" fmla="*/ 103058 w 392381"/>
              <a:gd name="connsiteY14" fmla="*/ 353144 h 353143"/>
              <a:gd name="connsiteX15" fmla="*/ 289381 w 392381"/>
              <a:gd name="connsiteY15" fmla="*/ 353144 h 353143"/>
              <a:gd name="connsiteX16" fmla="*/ 333524 w 392381"/>
              <a:gd name="connsiteY16" fmla="*/ 309001 h 353143"/>
              <a:gd name="connsiteX17" fmla="*/ 289381 w 392381"/>
              <a:gd name="connsiteY17" fmla="*/ 264858 h 353143"/>
              <a:gd name="connsiteX18" fmla="*/ 210905 w 392381"/>
              <a:gd name="connsiteY18" fmla="*/ 264858 h 353143"/>
              <a:gd name="connsiteX19" fmla="*/ 210905 w 392381"/>
              <a:gd name="connsiteY19" fmla="*/ 29429 h 353143"/>
              <a:gd name="connsiteX20" fmla="*/ 309825 w 392381"/>
              <a:gd name="connsiteY20" fmla="*/ 29429 h 353143"/>
              <a:gd name="connsiteX21" fmla="*/ 256135 w 392381"/>
              <a:gd name="connsiteY21" fmla="*/ 161210 h 353143"/>
              <a:gd name="connsiteX22" fmla="*/ 255048 w 392381"/>
              <a:gd name="connsiteY22" fmla="*/ 166762 h 353143"/>
              <a:gd name="connsiteX23" fmla="*/ 323715 w 392381"/>
              <a:gd name="connsiteY23" fmla="*/ 235429 h 353143"/>
              <a:gd name="connsiteX24" fmla="*/ 392382 w 392381"/>
              <a:gd name="connsiteY24" fmla="*/ 166762 h 353143"/>
              <a:gd name="connsiteX25" fmla="*/ 391295 w 392381"/>
              <a:gd name="connsiteY25" fmla="*/ 161210 h 353143"/>
              <a:gd name="connsiteX26" fmla="*/ 337605 w 392381"/>
              <a:gd name="connsiteY26" fmla="*/ 29429 h 353143"/>
              <a:gd name="connsiteX27" fmla="*/ 358048 w 392381"/>
              <a:gd name="connsiteY27" fmla="*/ 29429 h 353143"/>
              <a:gd name="connsiteX28" fmla="*/ 372763 w 392381"/>
              <a:gd name="connsiteY28" fmla="*/ 14714 h 353143"/>
              <a:gd name="connsiteX29" fmla="*/ 358048 w 392381"/>
              <a:gd name="connsiteY29" fmla="*/ 0 h 353143"/>
              <a:gd name="connsiteX30" fmla="*/ 34333 w 392381"/>
              <a:gd name="connsiteY30" fmla="*/ 0 h 353143"/>
              <a:gd name="connsiteX31" fmla="*/ 68667 w 392381"/>
              <a:gd name="connsiteY31" fmla="*/ 73333 h 353143"/>
              <a:gd name="connsiteX32" fmla="*/ 100736 w 392381"/>
              <a:gd name="connsiteY32" fmla="*/ 152048 h 353143"/>
              <a:gd name="connsiteX33" fmla="*/ 36598 w 392381"/>
              <a:gd name="connsiteY33" fmla="*/ 152048 h 353143"/>
              <a:gd name="connsiteX34" fmla="*/ 68667 w 392381"/>
              <a:gd name="connsiteY34" fmla="*/ 73333 h 353143"/>
              <a:gd name="connsiteX35" fmla="*/ 291646 w 392381"/>
              <a:gd name="connsiteY35" fmla="*/ 152048 h 353143"/>
              <a:gd name="connsiteX36" fmla="*/ 323715 w 392381"/>
              <a:gd name="connsiteY36" fmla="*/ 73333 h 353143"/>
              <a:gd name="connsiteX37" fmla="*/ 355784 w 392381"/>
              <a:gd name="connsiteY37" fmla="*/ 152048 h 353143"/>
              <a:gd name="connsiteX38" fmla="*/ 291646 w 392381"/>
              <a:gd name="connsiteY38" fmla="*/ 152048 h 3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2381" h="353143">
                <a:moveTo>
                  <a:pt x="34333" y="0"/>
                </a:moveTo>
                <a:cubicBezTo>
                  <a:pt x="26207" y="0"/>
                  <a:pt x="19619" y="6588"/>
                  <a:pt x="19619" y="14714"/>
                </a:cubicBezTo>
                <a:cubicBezTo>
                  <a:pt x="19619" y="22841"/>
                  <a:pt x="26207" y="29429"/>
                  <a:pt x="34333" y="29429"/>
                </a:cubicBezTo>
                <a:lnTo>
                  <a:pt x="54776" y="29429"/>
                </a:lnTo>
                <a:lnTo>
                  <a:pt x="1087" y="161210"/>
                </a:lnTo>
                <a:cubicBezTo>
                  <a:pt x="369" y="162974"/>
                  <a:pt x="0" y="164859"/>
                  <a:pt x="0" y="166762"/>
                </a:cubicBezTo>
                <a:cubicBezTo>
                  <a:pt x="0" y="204686"/>
                  <a:pt x="30743" y="235429"/>
                  <a:pt x="68667" y="235429"/>
                </a:cubicBezTo>
                <a:cubicBezTo>
                  <a:pt x="106590" y="235429"/>
                  <a:pt x="137334" y="204686"/>
                  <a:pt x="137334" y="166762"/>
                </a:cubicBezTo>
                <a:cubicBezTo>
                  <a:pt x="137334" y="164859"/>
                  <a:pt x="136964" y="162974"/>
                  <a:pt x="136246" y="161210"/>
                </a:cubicBezTo>
                <a:lnTo>
                  <a:pt x="82557" y="29429"/>
                </a:lnTo>
                <a:lnTo>
                  <a:pt x="181477" y="29429"/>
                </a:lnTo>
                <a:lnTo>
                  <a:pt x="181477" y="264858"/>
                </a:lnTo>
                <a:lnTo>
                  <a:pt x="103058" y="264858"/>
                </a:lnTo>
                <a:cubicBezTo>
                  <a:pt x="78678" y="264858"/>
                  <a:pt x="58915" y="284622"/>
                  <a:pt x="58915" y="309001"/>
                </a:cubicBezTo>
                <a:cubicBezTo>
                  <a:pt x="58915" y="333379"/>
                  <a:pt x="78678" y="353144"/>
                  <a:pt x="103058" y="353144"/>
                </a:cubicBezTo>
                <a:lnTo>
                  <a:pt x="289381" y="353144"/>
                </a:lnTo>
                <a:cubicBezTo>
                  <a:pt x="313760" y="353144"/>
                  <a:pt x="333524" y="333379"/>
                  <a:pt x="333524" y="309001"/>
                </a:cubicBezTo>
                <a:cubicBezTo>
                  <a:pt x="333524" y="284622"/>
                  <a:pt x="313760" y="264858"/>
                  <a:pt x="289381" y="264858"/>
                </a:cubicBezTo>
                <a:lnTo>
                  <a:pt x="210905" y="264858"/>
                </a:lnTo>
                <a:lnTo>
                  <a:pt x="210905" y="29429"/>
                </a:lnTo>
                <a:lnTo>
                  <a:pt x="309825" y="29429"/>
                </a:lnTo>
                <a:lnTo>
                  <a:pt x="256135" y="161210"/>
                </a:lnTo>
                <a:cubicBezTo>
                  <a:pt x="255417" y="162974"/>
                  <a:pt x="255048" y="164859"/>
                  <a:pt x="255048" y="166762"/>
                </a:cubicBezTo>
                <a:cubicBezTo>
                  <a:pt x="255048" y="204686"/>
                  <a:pt x="285791" y="235429"/>
                  <a:pt x="323715" y="235429"/>
                </a:cubicBezTo>
                <a:cubicBezTo>
                  <a:pt x="361639" y="235429"/>
                  <a:pt x="392382" y="204686"/>
                  <a:pt x="392382" y="166762"/>
                </a:cubicBezTo>
                <a:cubicBezTo>
                  <a:pt x="392382" y="164859"/>
                  <a:pt x="392013" y="162974"/>
                  <a:pt x="391295" y="161210"/>
                </a:cubicBezTo>
                <a:lnTo>
                  <a:pt x="337605" y="29429"/>
                </a:lnTo>
                <a:lnTo>
                  <a:pt x="358048" y="29429"/>
                </a:lnTo>
                <a:cubicBezTo>
                  <a:pt x="366175" y="29429"/>
                  <a:pt x="372763" y="22841"/>
                  <a:pt x="372763" y="14714"/>
                </a:cubicBezTo>
                <a:cubicBezTo>
                  <a:pt x="372763" y="6588"/>
                  <a:pt x="366175" y="0"/>
                  <a:pt x="358048" y="0"/>
                </a:cubicBezTo>
                <a:lnTo>
                  <a:pt x="34333" y="0"/>
                </a:lnTo>
                <a:close/>
                <a:moveTo>
                  <a:pt x="68667" y="73333"/>
                </a:moveTo>
                <a:lnTo>
                  <a:pt x="100736" y="152048"/>
                </a:lnTo>
                <a:lnTo>
                  <a:pt x="36598" y="152048"/>
                </a:lnTo>
                <a:lnTo>
                  <a:pt x="68667" y="73333"/>
                </a:lnTo>
                <a:close/>
                <a:moveTo>
                  <a:pt x="291646" y="152048"/>
                </a:moveTo>
                <a:lnTo>
                  <a:pt x="323715" y="73333"/>
                </a:lnTo>
                <a:lnTo>
                  <a:pt x="355784" y="152048"/>
                </a:lnTo>
                <a:lnTo>
                  <a:pt x="291646" y="152048"/>
                </a:lnTo>
                <a:close/>
              </a:path>
            </a:pathLst>
          </a:custGeom>
          <a:gradFill>
            <a:gsLst>
              <a:gs pos="80000">
                <a:srgbClr val="8678D6"/>
              </a:gs>
              <a:gs pos="45000">
                <a:srgbClr val="0078D4"/>
              </a:gs>
              <a:gs pos="0">
                <a:srgbClr val="4DDBF8"/>
              </a:gs>
            </a:gsLst>
            <a:path path="circle">
              <a:fillToRect l="100000" t="100000"/>
            </a:path>
          </a:gradFill>
          <a:ln w="9525" cap="flat" cmpd="sng" algn="ctr">
            <a:noFill/>
            <a:prstDash val="solid"/>
            <a:headEnd type="none" w="med" len="med"/>
            <a:tailEnd type="none" w="med" len="med"/>
          </a:ln>
          <a:effectLst>
            <a:outerShdw blurRad="63500" dist="76200" dir="2700000" algn="tl" rotWithShape="0">
              <a:srgbClr val="454142">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eaLnBrk="1" fontAlgn="base" latinLnBrk="0" hangingPunct="1">
              <a:lnSpc>
                <a:spcPct val="90000"/>
              </a:lnSpc>
              <a:spcBef>
                <a:spcPct val="0"/>
              </a:spcBef>
              <a:spcAft>
                <a:spcPct val="0"/>
              </a:spcAft>
              <a:buClrTx/>
              <a:buSzTx/>
              <a:buFontTx/>
              <a:buNone/>
              <a:tabLst/>
              <a:defRPr/>
            </a:pPr>
            <a:endParaRPr kumimoji="0" lang="en-US" sz="1600" b="1" i="0" u="none" strike="noStrike" kern="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95" name="Graphic 12">
            <a:extLst>
              <a:ext uri="{FF2B5EF4-FFF2-40B4-BE49-F238E27FC236}">
                <a16:creationId xmlns:a16="http://schemas.microsoft.com/office/drawing/2014/main" id="{3936BC95-7BAD-B6C3-1CC0-2BBA04A219E8}"/>
              </a:ext>
              <a:ext uri="{C183D7F6-B498-43B3-948B-1728B52AA6E4}">
                <adec:decorative xmlns:adec="http://schemas.microsoft.com/office/drawing/2017/decorative" val="1"/>
              </a:ext>
            </a:extLst>
          </p:cNvPr>
          <p:cNvSpPr/>
          <p:nvPr/>
        </p:nvSpPr>
        <p:spPr>
          <a:xfrm>
            <a:off x="3189557" y="2399777"/>
            <a:ext cx="388961" cy="432233"/>
          </a:xfrm>
          <a:custGeom>
            <a:avLst/>
            <a:gdLst>
              <a:gd name="connsiteX0" fmla="*/ 0 w 365024"/>
              <a:gd name="connsiteY0" fmla="*/ 76047 h 405632"/>
              <a:gd name="connsiteX1" fmla="*/ 15209 w 365024"/>
              <a:gd name="connsiteY1" fmla="*/ 60837 h 405632"/>
              <a:gd name="connsiteX2" fmla="*/ 173386 w 365024"/>
              <a:gd name="connsiteY2" fmla="*/ 3042 h 405632"/>
              <a:gd name="connsiteX3" fmla="*/ 191638 w 365024"/>
              <a:gd name="connsiteY3" fmla="*/ 3042 h 405632"/>
              <a:gd name="connsiteX4" fmla="*/ 349815 w 365024"/>
              <a:gd name="connsiteY4" fmla="*/ 60837 h 405632"/>
              <a:gd name="connsiteX5" fmla="*/ 365024 w 365024"/>
              <a:gd name="connsiteY5" fmla="*/ 76047 h 405632"/>
              <a:gd name="connsiteX6" fmla="*/ 365024 w 365024"/>
              <a:gd name="connsiteY6" fmla="*/ 182512 h 405632"/>
              <a:gd name="connsiteX7" fmla="*/ 187987 w 365024"/>
              <a:gd name="connsiteY7" fmla="*/ 404568 h 405632"/>
              <a:gd name="connsiteX8" fmla="*/ 176834 w 365024"/>
              <a:gd name="connsiteY8" fmla="*/ 404568 h 405632"/>
              <a:gd name="connsiteX9" fmla="*/ 0 w 365024"/>
              <a:gd name="connsiteY9" fmla="*/ 182512 h 405632"/>
              <a:gd name="connsiteX10" fmla="*/ 0 w 365024"/>
              <a:gd name="connsiteY10" fmla="*/ 76047 h 4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5024" h="405632">
                <a:moveTo>
                  <a:pt x="0" y="76047"/>
                </a:moveTo>
                <a:cubicBezTo>
                  <a:pt x="0" y="67732"/>
                  <a:pt x="6895" y="60837"/>
                  <a:pt x="15209" y="60837"/>
                </a:cubicBezTo>
                <a:cubicBezTo>
                  <a:pt x="69152" y="60837"/>
                  <a:pt x="121877" y="41775"/>
                  <a:pt x="173386" y="3042"/>
                </a:cubicBezTo>
                <a:cubicBezTo>
                  <a:pt x="178862" y="-1014"/>
                  <a:pt x="186162" y="-1014"/>
                  <a:pt x="191638" y="3042"/>
                </a:cubicBezTo>
                <a:cubicBezTo>
                  <a:pt x="243147" y="41775"/>
                  <a:pt x="295872" y="60837"/>
                  <a:pt x="349815" y="60837"/>
                </a:cubicBezTo>
                <a:cubicBezTo>
                  <a:pt x="358129" y="60837"/>
                  <a:pt x="365024" y="67732"/>
                  <a:pt x="365024" y="76047"/>
                </a:cubicBezTo>
                <a:lnTo>
                  <a:pt x="365024" y="182512"/>
                </a:lnTo>
                <a:cubicBezTo>
                  <a:pt x="365024" y="283907"/>
                  <a:pt x="304998" y="358535"/>
                  <a:pt x="187987" y="404568"/>
                </a:cubicBezTo>
                <a:cubicBezTo>
                  <a:pt x="184337" y="405988"/>
                  <a:pt x="180484" y="405988"/>
                  <a:pt x="176834" y="404568"/>
                </a:cubicBezTo>
                <a:cubicBezTo>
                  <a:pt x="60026" y="358535"/>
                  <a:pt x="0" y="283907"/>
                  <a:pt x="0" y="182512"/>
                </a:cubicBezTo>
                <a:lnTo>
                  <a:pt x="0" y="76047"/>
                </a:lnTo>
                <a:close/>
              </a:path>
            </a:pathLst>
          </a:custGeom>
          <a:gradFill>
            <a:gsLst>
              <a:gs pos="80000">
                <a:srgbClr val="8678D6"/>
              </a:gs>
              <a:gs pos="45000">
                <a:srgbClr val="0078D4"/>
              </a:gs>
              <a:gs pos="0">
                <a:srgbClr val="4DDBF8"/>
              </a:gs>
            </a:gsLst>
            <a:path path="circle">
              <a:fillToRect l="100000" t="100000"/>
            </a:path>
          </a:gradFill>
          <a:ln w="9525" cap="flat" cmpd="sng" algn="ctr">
            <a:noFill/>
            <a:prstDash val="solid"/>
            <a:headEnd type="none" w="med" len="med"/>
            <a:tailEnd type="none" w="med" len="med"/>
          </a:ln>
          <a:effectLst>
            <a:outerShdw blurRad="63500" dist="76200" dir="2700000" algn="tl" rotWithShape="0">
              <a:srgbClr val="454142">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eaLnBrk="1" fontAlgn="base" latinLnBrk="0" hangingPunct="1">
              <a:lnSpc>
                <a:spcPct val="90000"/>
              </a:lnSpc>
              <a:spcBef>
                <a:spcPct val="0"/>
              </a:spcBef>
              <a:spcAft>
                <a:spcPct val="0"/>
              </a:spcAft>
              <a:buClrTx/>
              <a:buSzTx/>
              <a:buFontTx/>
              <a:buNone/>
              <a:tabLst/>
              <a:defRPr/>
            </a:pPr>
            <a:endParaRPr kumimoji="0" lang="en-US" sz="1600" b="1" i="0" u="none" strike="noStrike" kern="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93" name="Graphic 17">
            <a:extLst>
              <a:ext uri="{FF2B5EF4-FFF2-40B4-BE49-F238E27FC236}">
                <a16:creationId xmlns:a16="http://schemas.microsoft.com/office/drawing/2014/main" id="{E62800F8-A0DD-B12E-0AFF-0C62AE01558D}"/>
              </a:ext>
              <a:ext uri="{C183D7F6-B498-43B3-948B-1728B52AA6E4}">
                <adec:decorative xmlns:adec="http://schemas.microsoft.com/office/drawing/2017/decorative" val="1"/>
              </a:ext>
            </a:extLst>
          </p:cNvPr>
          <p:cNvSpPr/>
          <p:nvPr/>
        </p:nvSpPr>
        <p:spPr>
          <a:xfrm>
            <a:off x="4847484" y="2349209"/>
            <a:ext cx="386241" cy="482801"/>
          </a:xfrm>
          <a:custGeom>
            <a:avLst/>
            <a:gdLst>
              <a:gd name="connsiteX0" fmla="*/ 129941 w 259881"/>
              <a:gd name="connsiteY0" fmla="*/ 0 h 324851"/>
              <a:gd name="connsiteX1" fmla="*/ 194911 w 259881"/>
              <a:gd name="connsiteY1" fmla="*/ 64970 h 324851"/>
              <a:gd name="connsiteX2" fmla="*/ 194911 w 259881"/>
              <a:gd name="connsiteY2" fmla="*/ 97455 h 324851"/>
              <a:gd name="connsiteX3" fmla="*/ 235517 w 259881"/>
              <a:gd name="connsiteY3" fmla="*/ 97455 h 324851"/>
              <a:gd name="connsiteX4" fmla="*/ 259881 w 259881"/>
              <a:gd name="connsiteY4" fmla="*/ 121819 h 324851"/>
              <a:gd name="connsiteX5" fmla="*/ 259881 w 259881"/>
              <a:gd name="connsiteY5" fmla="*/ 300487 h 324851"/>
              <a:gd name="connsiteX6" fmla="*/ 235517 w 259881"/>
              <a:gd name="connsiteY6" fmla="*/ 324851 h 324851"/>
              <a:gd name="connsiteX7" fmla="*/ 24364 w 259881"/>
              <a:gd name="connsiteY7" fmla="*/ 324851 h 324851"/>
              <a:gd name="connsiteX8" fmla="*/ 0 w 259881"/>
              <a:gd name="connsiteY8" fmla="*/ 300487 h 324851"/>
              <a:gd name="connsiteX9" fmla="*/ 0 w 259881"/>
              <a:gd name="connsiteY9" fmla="*/ 121819 h 324851"/>
              <a:gd name="connsiteX10" fmla="*/ 24364 w 259881"/>
              <a:gd name="connsiteY10" fmla="*/ 97455 h 324851"/>
              <a:gd name="connsiteX11" fmla="*/ 64970 w 259881"/>
              <a:gd name="connsiteY11" fmla="*/ 97455 h 324851"/>
              <a:gd name="connsiteX12" fmla="*/ 64970 w 259881"/>
              <a:gd name="connsiteY12" fmla="*/ 64970 h 324851"/>
              <a:gd name="connsiteX13" fmla="*/ 129941 w 259881"/>
              <a:gd name="connsiteY13" fmla="*/ 0 h 324851"/>
              <a:gd name="connsiteX14" fmla="*/ 129941 w 259881"/>
              <a:gd name="connsiteY14" fmla="*/ 186789 h 324851"/>
              <a:gd name="connsiteX15" fmla="*/ 105577 w 259881"/>
              <a:gd name="connsiteY15" fmla="*/ 211153 h 324851"/>
              <a:gd name="connsiteX16" fmla="*/ 129941 w 259881"/>
              <a:gd name="connsiteY16" fmla="*/ 235517 h 324851"/>
              <a:gd name="connsiteX17" fmla="*/ 154304 w 259881"/>
              <a:gd name="connsiteY17" fmla="*/ 211153 h 324851"/>
              <a:gd name="connsiteX18" fmla="*/ 129941 w 259881"/>
              <a:gd name="connsiteY18" fmla="*/ 186789 h 324851"/>
              <a:gd name="connsiteX19" fmla="*/ 129941 w 259881"/>
              <a:gd name="connsiteY19" fmla="*/ 32485 h 324851"/>
              <a:gd name="connsiteX20" fmla="*/ 97455 w 259881"/>
              <a:gd name="connsiteY20" fmla="*/ 64970 h 324851"/>
              <a:gd name="connsiteX21" fmla="*/ 97455 w 259881"/>
              <a:gd name="connsiteY21" fmla="*/ 97455 h 324851"/>
              <a:gd name="connsiteX22" fmla="*/ 162426 w 259881"/>
              <a:gd name="connsiteY22" fmla="*/ 97455 h 324851"/>
              <a:gd name="connsiteX23" fmla="*/ 162426 w 259881"/>
              <a:gd name="connsiteY23" fmla="*/ 64970 h 324851"/>
              <a:gd name="connsiteX24" fmla="*/ 129941 w 259881"/>
              <a:gd name="connsiteY24" fmla="*/ 32485 h 32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9881" h="324851">
                <a:moveTo>
                  <a:pt x="129941" y="0"/>
                </a:moveTo>
                <a:cubicBezTo>
                  <a:pt x="165837" y="0"/>
                  <a:pt x="194911" y="29074"/>
                  <a:pt x="194911" y="64970"/>
                </a:cubicBezTo>
                <a:lnTo>
                  <a:pt x="194911" y="97455"/>
                </a:lnTo>
                <a:lnTo>
                  <a:pt x="235517" y="97455"/>
                </a:lnTo>
                <a:cubicBezTo>
                  <a:pt x="248998" y="97455"/>
                  <a:pt x="259881" y="108338"/>
                  <a:pt x="259881" y="121819"/>
                </a:cubicBezTo>
                <a:lnTo>
                  <a:pt x="259881" y="300487"/>
                </a:lnTo>
                <a:cubicBezTo>
                  <a:pt x="259881" y="313969"/>
                  <a:pt x="248998" y="324851"/>
                  <a:pt x="235517" y="324851"/>
                </a:cubicBezTo>
                <a:lnTo>
                  <a:pt x="24364" y="324851"/>
                </a:lnTo>
                <a:cubicBezTo>
                  <a:pt x="10883" y="324851"/>
                  <a:pt x="0" y="313969"/>
                  <a:pt x="0" y="300487"/>
                </a:cubicBezTo>
                <a:lnTo>
                  <a:pt x="0" y="121819"/>
                </a:lnTo>
                <a:cubicBezTo>
                  <a:pt x="0" y="108338"/>
                  <a:pt x="10883" y="97455"/>
                  <a:pt x="24364" y="97455"/>
                </a:cubicBezTo>
                <a:lnTo>
                  <a:pt x="64970" y="97455"/>
                </a:lnTo>
                <a:lnTo>
                  <a:pt x="64970" y="64970"/>
                </a:lnTo>
                <a:cubicBezTo>
                  <a:pt x="64970" y="29074"/>
                  <a:pt x="94044" y="0"/>
                  <a:pt x="129941" y="0"/>
                </a:cubicBezTo>
                <a:close/>
                <a:moveTo>
                  <a:pt x="129941" y="186789"/>
                </a:moveTo>
                <a:cubicBezTo>
                  <a:pt x="116459" y="186789"/>
                  <a:pt x="105577" y="197672"/>
                  <a:pt x="105577" y="211153"/>
                </a:cubicBezTo>
                <a:cubicBezTo>
                  <a:pt x="105577" y="224634"/>
                  <a:pt x="116459" y="235517"/>
                  <a:pt x="129941" y="235517"/>
                </a:cubicBezTo>
                <a:cubicBezTo>
                  <a:pt x="143422" y="235517"/>
                  <a:pt x="154304" y="224634"/>
                  <a:pt x="154304" y="211153"/>
                </a:cubicBezTo>
                <a:cubicBezTo>
                  <a:pt x="154304" y="197672"/>
                  <a:pt x="143422" y="186789"/>
                  <a:pt x="129941" y="186789"/>
                </a:cubicBezTo>
                <a:close/>
                <a:moveTo>
                  <a:pt x="129941" y="32485"/>
                </a:moveTo>
                <a:cubicBezTo>
                  <a:pt x="112074" y="32485"/>
                  <a:pt x="97455" y="47103"/>
                  <a:pt x="97455" y="64970"/>
                </a:cubicBezTo>
                <a:lnTo>
                  <a:pt x="97455" y="97455"/>
                </a:lnTo>
                <a:lnTo>
                  <a:pt x="162426" y="97455"/>
                </a:lnTo>
                <a:lnTo>
                  <a:pt x="162426" y="64970"/>
                </a:lnTo>
                <a:cubicBezTo>
                  <a:pt x="162426" y="47103"/>
                  <a:pt x="147807" y="32485"/>
                  <a:pt x="129941" y="32485"/>
                </a:cubicBezTo>
                <a:close/>
              </a:path>
            </a:pathLst>
          </a:custGeom>
          <a:gradFill>
            <a:gsLst>
              <a:gs pos="80000">
                <a:srgbClr val="8678D6"/>
              </a:gs>
              <a:gs pos="45000">
                <a:srgbClr val="0078D4"/>
              </a:gs>
              <a:gs pos="0">
                <a:srgbClr val="4DDBF8"/>
              </a:gs>
            </a:gsLst>
            <a:path path="circle">
              <a:fillToRect l="100000" t="100000"/>
            </a:path>
          </a:gradFill>
          <a:ln w="9525" cap="flat" cmpd="sng" algn="ctr">
            <a:noFill/>
            <a:prstDash val="solid"/>
            <a:headEnd type="none" w="med" len="med"/>
            <a:tailEnd type="none" w="med" len="med"/>
          </a:ln>
          <a:effectLst>
            <a:outerShdw blurRad="63500" dist="76200" dir="2700000" algn="tl" rotWithShape="0">
              <a:srgbClr val="454142">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eaLnBrk="1" fontAlgn="base" latinLnBrk="0" hangingPunct="1">
              <a:lnSpc>
                <a:spcPct val="90000"/>
              </a:lnSpc>
              <a:spcBef>
                <a:spcPct val="0"/>
              </a:spcBef>
              <a:spcAft>
                <a:spcPct val="0"/>
              </a:spcAft>
              <a:buClrTx/>
              <a:buSzTx/>
              <a:buFontTx/>
              <a:buNone/>
              <a:tabLst/>
              <a:defRPr/>
            </a:pPr>
            <a:endParaRPr kumimoji="0" lang="en-US" sz="1600" b="1" i="0" u="none" strike="noStrike" kern="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91" name="Graphic 15">
            <a:extLst>
              <a:ext uri="{FF2B5EF4-FFF2-40B4-BE49-F238E27FC236}">
                <a16:creationId xmlns:a16="http://schemas.microsoft.com/office/drawing/2014/main" id="{6C4B3429-27B1-BB1A-7162-C2DF177E60A3}"/>
              </a:ext>
              <a:ext uri="{C183D7F6-B498-43B3-948B-1728B52AA6E4}">
                <adec:decorative xmlns:adec="http://schemas.microsoft.com/office/drawing/2017/decorative" val="1"/>
              </a:ext>
            </a:extLst>
          </p:cNvPr>
          <p:cNvSpPr/>
          <p:nvPr/>
        </p:nvSpPr>
        <p:spPr>
          <a:xfrm>
            <a:off x="6455783" y="2397186"/>
            <a:ext cx="482777" cy="434824"/>
          </a:xfrm>
          <a:custGeom>
            <a:avLst/>
            <a:gdLst>
              <a:gd name="connsiteX0" fmla="*/ 414484 w 650557"/>
              <a:gd name="connsiteY0" fmla="*/ 390409 h 585938"/>
              <a:gd name="connsiteX1" fmla="*/ 471418 w 650557"/>
              <a:gd name="connsiteY1" fmla="*/ 447343 h 585938"/>
              <a:gd name="connsiteX2" fmla="*/ 471418 w 650557"/>
              <a:gd name="connsiteY2" fmla="*/ 478576 h 585938"/>
              <a:gd name="connsiteX3" fmla="*/ 327293 w 650557"/>
              <a:gd name="connsiteY3" fmla="*/ 585938 h 585938"/>
              <a:gd name="connsiteX4" fmla="*/ 178612 w 650557"/>
              <a:gd name="connsiteY4" fmla="*/ 479877 h 585938"/>
              <a:gd name="connsiteX5" fmla="*/ 178612 w 650557"/>
              <a:gd name="connsiteY5" fmla="*/ 447343 h 585938"/>
              <a:gd name="connsiteX6" fmla="*/ 235547 w 650557"/>
              <a:gd name="connsiteY6" fmla="*/ 390409 h 585938"/>
              <a:gd name="connsiteX7" fmla="*/ 414484 w 650557"/>
              <a:gd name="connsiteY7" fmla="*/ 390409 h 585938"/>
              <a:gd name="connsiteX8" fmla="*/ 56609 w 650557"/>
              <a:gd name="connsiteY8" fmla="*/ 227738 h 585938"/>
              <a:gd name="connsiteX9" fmla="*/ 199108 w 650557"/>
              <a:gd name="connsiteY9" fmla="*/ 227738 h 585938"/>
              <a:gd name="connsiteX10" fmla="*/ 233920 w 650557"/>
              <a:gd name="connsiteY10" fmla="*/ 352995 h 585938"/>
              <a:gd name="connsiteX11" fmla="*/ 239125 w 650557"/>
              <a:gd name="connsiteY11" fmla="*/ 357875 h 585938"/>
              <a:gd name="connsiteX12" fmla="*/ 235872 w 650557"/>
              <a:gd name="connsiteY12" fmla="*/ 357875 h 585938"/>
              <a:gd name="connsiteX13" fmla="*/ 149657 w 650557"/>
              <a:gd name="connsiteY13" fmla="*/ 423268 h 585938"/>
              <a:gd name="connsiteX14" fmla="*/ 148681 w 650557"/>
              <a:gd name="connsiteY14" fmla="*/ 423268 h 585938"/>
              <a:gd name="connsiteX15" fmla="*/ 0 w 650557"/>
              <a:gd name="connsiteY15" fmla="*/ 317207 h 585938"/>
              <a:gd name="connsiteX16" fmla="*/ 0 w 650557"/>
              <a:gd name="connsiteY16" fmla="*/ 284673 h 585938"/>
              <a:gd name="connsiteX17" fmla="*/ 56935 w 650557"/>
              <a:gd name="connsiteY17" fmla="*/ 227738 h 585938"/>
              <a:gd name="connsiteX18" fmla="*/ 593421 w 650557"/>
              <a:gd name="connsiteY18" fmla="*/ 227738 h 585938"/>
              <a:gd name="connsiteX19" fmla="*/ 650356 w 650557"/>
              <a:gd name="connsiteY19" fmla="*/ 284673 h 585938"/>
              <a:gd name="connsiteX20" fmla="*/ 650356 w 650557"/>
              <a:gd name="connsiteY20" fmla="*/ 315906 h 585938"/>
              <a:gd name="connsiteX21" fmla="*/ 506230 w 650557"/>
              <a:gd name="connsiteY21" fmla="*/ 423268 h 585938"/>
              <a:gd name="connsiteX22" fmla="*/ 500699 w 650557"/>
              <a:gd name="connsiteY22" fmla="*/ 423268 h 585938"/>
              <a:gd name="connsiteX23" fmla="*/ 420991 w 650557"/>
              <a:gd name="connsiteY23" fmla="*/ 358200 h 585938"/>
              <a:gd name="connsiteX24" fmla="*/ 414484 w 650557"/>
              <a:gd name="connsiteY24" fmla="*/ 358200 h 585938"/>
              <a:gd name="connsiteX25" fmla="*/ 411230 w 650557"/>
              <a:gd name="connsiteY25" fmla="*/ 358200 h 585938"/>
              <a:gd name="connsiteX26" fmla="*/ 451247 w 650557"/>
              <a:gd name="connsiteY26" fmla="*/ 228064 h 585938"/>
              <a:gd name="connsiteX27" fmla="*/ 593746 w 650557"/>
              <a:gd name="connsiteY27" fmla="*/ 228064 h 585938"/>
              <a:gd name="connsiteX28" fmla="*/ 325015 w 650557"/>
              <a:gd name="connsiteY28" fmla="*/ 162670 h 585938"/>
              <a:gd name="connsiteX29" fmla="*/ 422617 w 650557"/>
              <a:gd name="connsiteY29" fmla="*/ 260272 h 585938"/>
              <a:gd name="connsiteX30" fmla="*/ 325015 w 650557"/>
              <a:gd name="connsiteY30" fmla="*/ 357875 h 585938"/>
              <a:gd name="connsiteX31" fmla="*/ 227413 w 650557"/>
              <a:gd name="connsiteY31" fmla="*/ 260272 h 585938"/>
              <a:gd name="connsiteX32" fmla="*/ 325015 w 650557"/>
              <a:gd name="connsiteY32" fmla="*/ 162670 h 585938"/>
              <a:gd name="connsiteX33" fmla="*/ 146078 w 650557"/>
              <a:gd name="connsiteY33" fmla="*/ 0 h 585938"/>
              <a:gd name="connsiteX34" fmla="*/ 243680 w 650557"/>
              <a:gd name="connsiteY34" fmla="*/ 97602 h 585938"/>
              <a:gd name="connsiteX35" fmla="*/ 146078 w 650557"/>
              <a:gd name="connsiteY35" fmla="*/ 195204 h 585938"/>
              <a:gd name="connsiteX36" fmla="*/ 48476 w 650557"/>
              <a:gd name="connsiteY36" fmla="*/ 97602 h 585938"/>
              <a:gd name="connsiteX37" fmla="*/ 146078 w 650557"/>
              <a:gd name="connsiteY37" fmla="*/ 0 h 585938"/>
              <a:gd name="connsiteX38" fmla="*/ 503952 w 650557"/>
              <a:gd name="connsiteY38" fmla="*/ 0 h 585938"/>
              <a:gd name="connsiteX39" fmla="*/ 601555 w 650557"/>
              <a:gd name="connsiteY39" fmla="*/ 97602 h 585938"/>
              <a:gd name="connsiteX40" fmla="*/ 503952 w 650557"/>
              <a:gd name="connsiteY40" fmla="*/ 195204 h 585938"/>
              <a:gd name="connsiteX41" fmla="*/ 406350 w 650557"/>
              <a:gd name="connsiteY41" fmla="*/ 97602 h 585938"/>
              <a:gd name="connsiteX42" fmla="*/ 503952 w 650557"/>
              <a:gd name="connsiteY42" fmla="*/ 0 h 58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50557" h="585938">
                <a:moveTo>
                  <a:pt x="414484" y="390409"/>
                </a:moveTo>
                <a:cubicBezTo>
                  <a:pt x="446042" y="390409"/>
                  <a:pt x="471418" y="415785"/>
                  <a:pt x="471418" y="447343"/>
                </a:cubicBezTo>
                <a:lnTo>
                  <a:pt x="471418" y="478576"/>
                </a:lnTo>
                <a:cubicBezTo>
                  <a:pt x="475322" y="549826"/>
                  <a:pt x="422292" y="585938"/>
                  <a:pt x="327293" y="585938"/>
                </a:cubicBezTo>
                <a:cubicBezTo>
                  <a:pt x="232293" y="585938"/>
                  <a:pt x="178612" y="550476"/>
                  <a:pt x="178612" y="479877"/>
                </a:cubicBezTo>
                <a:lnTo>
                  <a:pt x="178612" y="447343"/>
                </a:lnTo>
                <a:cubicBezTo>
                  <a:pt x="178612" y="415785"/>
                  <a:pt x="203989" y="390409"/>
                  <a:pt x="235547" y="390409"/>
                </a:cubicBezTo>
                <a:cubicBezTo>
                  <a:pt x="235547" y="390409"/>
                  <a:pt x="414484" y="390409"/>
                  <a:pt x="414484" y="390409"/>
                </a:cubicBezTo>
                <a:close/>
                <a:moveTo>
                  <a:pt x="56609" y="227738"/>
                </a:moveTo>
                <a:lnTo>
                  <a:pt x="199108" y="227738"/>
                </a:lnTo>
                <a:cubicBezTo>
                  <a:pt x="187396" y="272635"/>
                  <a:pt x="200735" y="320460"/>
                  <a:pt x="233920" y="352995"/>
                </a:cubicBezTo>
                <a:lnTo>
                  <a:pt x="239125" y="357875"/>
                </a:lnTo>
                <a:lnTo>
                  <a:pt x="235872" y="357875"/>
                </a:lnTo>
                <a:cubicBezTo>
                  <a:pt x="195855" y="357875"/>
                  <a:pt x="160393" y="384553"/>
                  <a:pt x="149657" y="423268"/>
                </a:cubicBezTo>
                <a:lnTo>
                  <a:pt x="148681" y="423268"/>
                </a:lnTo>
                <a:cubicBezTo>
                  <a:pt x="54007" y="423268"/>
                  <a:pt x="0" y="387806"/>
                  <a:pt x="0" y="317207"/>
                </a:cubicBezTo>
                <a:lnTo>
                  <a:pt x="0" y="284673"/>
                </a:lnTo>
                <a:cubicBezTo>
                  <a:pt x="0" y="253115"/>
                  <a:pt x="25377" y="227738"/>
                  <a:pt x="56935" y="227738"/>
                </a:cubicBezTo>
                <a:close/>
                <a:moveTo>
                  <a:pt x="593421" y="227738"/>
                </a:moveTo>
                <a:cubicBezTo>
                  <a:pt x="624979" y="227738"/>
                  <a:pt x="650356" y="253115"/>
                  <a:pt x="650356" y="284673"/>
                </a:cubicBezTo>
                <a:lnTo>
                  <a:pt x="650356" y="315906"/>
                </a:lnTo>
                <a:cubicBezTo>
                  <a:pt x="654260" y="387155"/>
                  <a:pt x="601229" y="423268"/>
                  <a:pt x="506230" y="423268"/>
                </a:cubicBezTo>
                <a:lnTo>
                  <a:pt x="500699" y="423268"/>
                </a:lnTo>
                <a:cubicBezTo>
                  <a:pt x="490613" y="386830"/>
                  <a:pt x="458730" y="360803"/>
                  <a:pt x="420991" y="358200"/>
                </a:cubicBezTo>
                <a:lnTo>
                  <a:pt x="414484" y="358200"/>
                </a:lnTo>
                <a:cubicBezTo>
                  <a:pt x="414484" y="358200"/>
                  <a:pt x="411230" y="358200"/>
                  <a:pt x="411230" y="358200"/>
                </a:cubicBezTo>
                <a:cubicBezTo>
                  <a:pt x="447994" y="325991"/>
                  <a:pt x="463610" y="275563"/>
                  <a:pt x="451247" y="228064"/>
                </a:cubicBezTo>
                <a:lnTo>
                  <a:pt x="593746" y="228064"/>
                </a:lnTo>
                <a:close/>
                <a:moveTo>
                  <a:pt x="325015" y="162670"/>
                </a:moveTo>
                <a:cubicBezTo>
                  <a:pt x="379022" y="162670"/>
                  <a:pt x="422617" y="206266"/>
                  <a:pt x="422617" y="260272"/>
                </a:cubicBezTo>
                <a:cubicBezTo>
                  <a:pt x="422617" y="314279"/>
                  <a:pt x="379022" y="357875"/>
                  <a:pt x="325015" y="357875"/>
                </a:cubicBezTo>
                <a:cubicBezTo>
                  <a:pt x="271009" y="357875"/>
                  <a:pt x="227413" y="314279"/>
                  <a:pt x="227413" y="260272"/>
                </a:cubicBezTo>
                <a:cubicBezTo>
                  <a:pt x="227413" y="206266"/>
                  <a:pt x="271009" y="162670"/>
                  <a:pt x="325015" y="162670"/>
                </a:cubicBezTo>
                <a:close/>
                <a:moveTo>
                  <a:pt x="146078" y="0"/>
                </a:moveTo>
                <a:cubicBezTo>
                  <a:pt x="200084" y="0"/>
                  <a:pt x="243680" y="43596"/>
                  <a:pt x="243680" y="97602"/>
                </a:cubicBezTo>
                <a:cubicBezTo>
                  <a:pt x="243680" y="151609"/>
                  <a:pt x="200084" y="195204"/>
                  <a:pt x="146078" y="195204"/>
                </a:cubicBezTo>
                <a:cubicBezTo>
                  <a:pt x="92071" y="195204"/>
                  <a:pt x="48476" y="151609"/>
                  <a:pt x="48476" y="97602"/>
                </a:cubicBezTo>
                <a:cubicBezTo>
                  <a:pt x="48476" y="43596"/>
                  <a:pt x="92071" y="0"/>
                  <a:pt x="146078" y="0"/>
                </a:cubicBezTo>
                <a:close/>
                <a:moveTo>
                  <a:pt x="503952" y="0"/>
                </a:moveTo>
                <a:cubicBezTo>
                  <a:pt x="557959" y="0"/>
                  <a:pt x="601555" y="43596"/>
                  <a:pt x="601555" y="97602"/>
                </a:cubicBezTo>
                <a:cubicBezTo>
                  <a:pt x="601555" y="151609"/>
                  <a:pt x="557959" y="195204"/>
                  <a:pt x="503952" y="195204"/>
                </a:cubicBezTo>
                <a:cubicBezTo>
                  <a:pt x="449946" y="195204"/>
                  <a:pt x="406350" y="151609"/>
                  <a:pt x="406350" y="97602"/>
                </a:cubicBezTo>
                <a:cubicBezTo>
                  <a:pt x="406350" y="43596"/>
                  <a:pt x="449946" y="0"/>
                  <a:pt x="503952" y="0"/>
                </a:cubicBezTo>
                <a:close/>
              </a:path>
            </a:pathLst>
          </a:custGeom>
          <a:gradFill>
            <a:gsLst>
              <a:gs pos="80000">
                <a:srgbClr val="8678D6"/>
              </a:gs>
              <a:gs pos="45000">
                <a:srgbClr val="0078D4"/>
              </a:gs>
              <a:gs pos="0">
                <a:srgbClr val="4DDBF8"/>
              </a:gs>
            </a:gsLst>
            <a:path path="circle">
              <a:fillToRect l="100000" t="100000"/>
            </a:path>
          </a:gradFill>
          <a:ln w="9525" cap="flat" cmpd="sng" algn="ctr">
            <a:noFill/>
            <a:prstDash val="solid"/>
            <a:headEnd type="none" w="med" len="med"/>
            <a:tailEnd type="none" w="med" len="med"/>
          </a:ln>
          <a:effectLst>
            <a:outerShdw blurRad="63500" dist="76200" dir="2700000" algn="tl" rotWithShape="0">
              <a:srgbClr val="454142">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eaLnBrk="1" fontAlgn="base" latinLnBrk="0" hangingPunct="1">
              <a:lnSpc>
                <a:spcPct val="90000"/>
              </a:lnSpc>
              <a:spcBef>
                <a:spcPct val="0"/>
              </a:spcBef>
              <a:spcAft>
                <a:spcPct val="0"/>
              </a:spcAft>
              <a:buClrTx/>
              <a:buSzTx/>
              <a:buFontTx/>
              <a:buNone/>
              <a:tabLst/>
              <a:defRPr/>
            </a:pPr>
            <a:endParaRPr kumimoji="0" lang="en-US" sz="1600" b="1" i="0" u="none" strike="noStrike" kern="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cxnSp>
        <p:nvCxnSpPr>
          <p:cNvPr id="83" name="Straight Connector 82">
            <a:extLst>
              <a:ext uri="{FF2B5EF4-FFF2-40B4-BE49-F238E27FC236}">
                <a16:creationId xmlns:a16="http://schemas.microsoft.com/office/drawing/2014/main" id="{DD259FFA-A167-111E-8557-382951281DCF}"/>
              </a:ext>
              <a:ext uri="{C183D7F6-B498-43B3-948B-1728B52AA6E4}">
                <adec:decorative xmlns:adec="http://schemas.microsoft.com/office/drawing/2017/decorative" val="1"/>
              </a:ext>
            </a:extLst>
          </p:cNvPr>
          <p:cNvCxnSpPr/>
          <p:nvPr/>
        </p:nvCxnSpPr>
        <p:spPr>
          <a:xfrm>
            <a:off x="2555753" y="2377732"/>
            <a:ext cx="0" cy="1191015"/>
          </a:xfrm>
          <a:prstGeom prst="line">
            <a:avLst/>
          </a:prstGeom>
          <a:noFill/>
          <a:ln w="9525" cap="flat" cmpd="sng" algn="ctr">
            <a:solidFill>
              <a:srgbClr val="FFFFFF">
                <a:lumMod val="75000"/>
              </a:srgbClr>
            </a:solidFill>
            <a:prstDash val="solid"/>
            <a:headEnd type="none" w="med" len="med"/>
            <a:tailEnd type="none" w="med" len="med"/>
          </a:ln>
          <a:effectLst/>
        </p:spPr>
      </p:cxnSp>
      <p:cxnSp>
        <p:nvCxnSpPr>
          <p:cNvPr id="84" name="Straight Connector 83">
            <a:extLst>
              <a:ext uri="{FF2B5EF4-FFF2-40B4-BE49-F238E27FC236}">
                <a16:creationId xmlns:a16="http://schemas.microsoft.com/office/drawing/2014/main" id="{44FF04A5-DD94-363D-85BA-9130F2A32074}"/>
              </a:ext>
              <a:ext uri="{C183D7F6-B498-43B3-948B-1728B52AA6E4}">
                <adec:decorative xmlns:adec="http://schemas.microsoft.com/office/drawing/2017/decorative" val="1"/>
              </a:ext>
            </a:extLst>
          </p:cNvPr>
          <p:cNvCxnSpPr/>
          <p:nvPr/>
        </p:nvCxnSpPr>
        <p:spPr>
          <a:xfrm>
            <a:off x="4212320" y="2352153"/>
            <a:ext cx="0" cy="1191015"/>
          </a:xfrm>
          <a:prstGeom prst="line">
            <a:avLst/>
          </a:prstGeom>
          <a:noFill/>
          <a:ln w="9525" cap="flat" cmpd="sng" algn="ctr">
            <a:solidFill>
              <a:srgbClr val="FFFFFF">
                <a:lumMod val="75000"/>
              </a:srgbClr>
            </a:solidFill>
            <a:prstDash val="solid"/>
            <a:headEnd type="none" w="med" len="med"/>
            <a:tailEnd type="none" w="med" len="med"/>
          </a:ln>
          <a:effectLst/>
        </p:spPr>
      </p:cxnSp>
      <p:cxnSp>
        <p:nvCxnSpPr>
          <p:cNvPr id="85" name="Straight Connector 84">
            <a:extLst>
              <a:ext uri="{FF2B5EF4-FFF2-40B4-BE49-F238E27FC236}">
                <a16:creationId xmlns:a16="http://schemas.microsoft.com/office/drawing/2014/main" id="{9A944E8D-EF58-C5AF-2488-5C443FC3DC83}"/>
              </a:ext>
              <a:ext uri="{C183D7F6-B498-43B3-948B-1728B52AA6E4}">
                <adec:decorative xmlns:adec="http://schemas.microsoft.com/office/drawing/2017/decorative" val="1"/>
              </a:ext>
            </a:extLst>
          </p:cNvPr>
          <p:cNvCxnSpPr/>
          <p:nvPr/>
        </p:nvCxnSpPr>
        <p:spPr>
          <a:xfrm>
            <a:off x="5868887" y="2399535"/>
            <a:ext cx="0" cy="1191015"/>
          </a:xfrm>
          <a:prstGeom prst="line">
            <a:avLst/>
          </a:prstGeom>
          <a:noFill/>
          <a:ln w="9525" cap="flat" cmpd="sng" algn="ctr">
            <a:solidFill>
              <a:srgbClr val="FFFFFF">
                <a:lumMod val="75000"/>
              </a:srgbClr>
            </a:solidFill>
            <a:prstDash val="solid"/>
            <a:headEnd type="none" w="med" len="med"/>
            <a:tailEnd type="none" w="med" len="med"/>
          </a:ln>
          <a:effectLst/>
        </p:spPr>
      </p:cxnSp>
      <p:cxnSp>
        <p:nvCxnSpPr>
          <p:cNvPr id="78" name="Straight Connector 77">
            <a:extLst>
              <a:ext uri="{FF2B5EF4-FFF2-40B4-BE49-F238E27FC236}">
                <a16:creationId xmlns:a16="http://schemas.microsoft.com/office/drawing/2014/main" id="{59F1B0B9-41AD-D740-485D-17A5C8B0BF97}"/>
              </a:ext>
              <a:ext uri="{C183D7F6-B498-43B3-948B-1728B52AA6E4}">
                <adec:decorative xmlns:adec="http://schemas.microsoft.com/office/drawing/2017/decorative" val="1"/>
              </a:ext>
            </a:extLst>
          </p:cNvPr>
          <p:cNvCxnSpPr/>
          <p:nvPr/>
        </p:nvCxnSpPr>
        <p:spPr>
          <a:xfrm>
            <a:off x="910150" y="3878319"/>
            <a:ext cx="6608647" cy="0"/>
          </a:xfrm>
          <a:prstGeom prst="line">
            <a:avLst/>
          </a:prstGeom>
          <a:noFill/>
          <a:ln w="9525" cap="flat" cmpd="sng" algn="ctr">
            <a:solidFill>
              <a:srgbClr val="FFFFFF">
                <a:lumMod val="75000"/>
              </a:srgbClr>
            </a:solidFill>
            <a:prstDash val="solid"/>
            <a:headEnd type="none" w="med" len="med"/>
            <a:tailEnd type="none" w="med" len="med"/>
          </a:ln>
          <a:effectLst/>
        </p:spPr>
      </p:cxnSp>
      <p:cxnSp>
        <p:nvCxnSpPr>
          <p:cNvPr id="79" name="Straight Connector 78">
            <a:extLst>
              <a:ext uri="{FF2B5EF4-FFF2-40B4-BE49-F238E27FC236}">
                <a16:creationId xmlns:a16="http://schemas.microsoft.com/office/drawing/2014/main" id="{A1B57E50-73AE-3E64-0AB0-FE572BE8A8D1}"/>
              </a:ext>
              <a:ext uri="{C183D7F6-B498-43B3-948B-1728B52AA6E4}">
                <adec:decorative xmlns:adec="http://schemas.microsoft.com/office/drawing/2017/decorative" val="1"/>
              </a:ext>
            </a:extLst>
          </p:cNvPr>
          <p:cNvCxnSpPr>
            <a:cxnSpLocks/>
          </p:cNvCxnSpPr>
          <p:nvPr/>
        </p:nvCxnSpPr>
        <p:spPr>
          <a:xfrm>
            <a:off x="910150" y="4820150"/>
            <a:ext cx="6608647" cy="0"/>
          </a:xfrm>
          <a:prstGeom prst="line">
            <a:avLst/>
          </a:prstGeom>
          <a:noFill/>
          <a:ln w="9525" cap="flat" cmpd="sng" algn="ctr">
            <a:solidFill>
              <a:srgbClr val="FFFFFF">
                <a:lumMod val="75000"/>
              </a:srgbClr>
            </a:solidFill>
            <a:prstDash val="solid"/>
            <a:headEnd type="none" w="med" len="med"/>
            <a:tailEnd type="none" w="med" len="med"/>
          </a:ln>
          <a:effectLst/>
        </p:spPr>
      </p:cxnSp>
      <p:sp>
        <p:nvSpPr>
          <p:cNvPr id="80" name="Rectangle: Rounded Corners 6">
            <a:extLst>
              <a:ext uri="{FF2B5EF4-FFF2-40B4-BE49-F238E27FC236}">
                <a16:creationId xmlns:a16="http://schemas.microsoft.com/office/drawing/2014/main" id="{60A8FE91-4DC1-4AA0-257A-486FCBDA81F7}"/>
              </a:ext>
              <a:ext uri="{C183D7F6-B498-43B3-948B-1728B52AA6E4}">
                <adec:decorative xmlns:adec="http://schemas.microsoft.com/office/drawing/2017/decorative" val="1"/>
              </a:ext>
            </a:extLst>
          </p:cNvPr>
          <p:cNvSpPr/>
          <p:nvPr/>
        </p:nvSpPr>
        <p:spPr bwMode="auto">
          <a:xfrm>
            <a:off x="901639" y="2035693"/>
            <a:ext cx="6617160" cy="3720230"/>
          </a:xfrm>
          <a:prstGeom prst="roundRect">
            <a:avLst>
              <a:gd name="adj" fmla="val 2355"/>
            </a:avLst>
          </a:prstGeom>
          <a:noFill/>
          <a:ln w="9525" cap="flat" cmpd="sng" algn="ctr">
            <a:solidFill>
              <a:srgbClr val="FFFFFF">
                <a:lumMod val="75000"/>
              </a:srgbClr>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GB" sz="16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Tree>
    <p:extLst>
      <p:ext uri="{BB962C8B-B14F-4D97-AF65-F5344CB8AC3E}">
        <p14:creationId xmlns:p14="http://schemas.microsoft.com/office/powerpoint/2010/main" val="286699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85185E-6 L 0 0.01805 " pathEditMode="relative" rAng="0" ptsTypes="AA">
                                      <p:cBhvr>
                                        <p:cTn id="9" dur="500" spd="-100000" fill="hold"/>
                                        <p:tgtEl>
                                          <p:spTgt spid="7"/>
                                        </p:tgtEl>
                                        <p:attrNameLst>
                                          <p:attrName>ppt_x</p:attrName>
                                          <p:attrName>ppt_y</p:attrName>
                                        </p:attrNameLst>
                                      </p:cBhvr>
                                      <p:rCtr x="0" y="903"/>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42" presetClass="path" presetSubtype="0" decel="100000" fill="hold" grpId="1" nodeType="withEffect">
                                  <p:stCondLst>
                                    <p:cond delay="0"/>
                                  </p:stCondLst>
                                  <p:childTnLst>
                                    <p:animMotion origin="layout" path="M 0 1.85185E-6 L 0 0.01805 " pathEditMode="relative" rAng="0" ptsTypes="AA">
                                      <p:cBhvr>
                                        <p:cTn id="15" dur="500" spd="-100000" fill="hold"/>
                                        <p:tgtEl>
                                          <p:spTgt spid="22"/>
                                        </p:tgtEl>
                                        <p:attrNameLst>
                                          <p:attrName>ppt_x</p:attrName>
                                          <p:attrName>ppt_y</p:attrName>
                                        </p:attrNameLst>
                                      </p:cBhvr>
                                      <p:rCtr x="0" y="903"/>
                                    </p:animMotion>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500"/>
                                        <p:tgtEl>
                                          <p:spTgt spid="80"/>
                                        </p:tgtEl>
                                      </p:cBhvr>
                                    </p:animEffect>
                                  </p:childTnLst>
                                </p:cTn>
                              </p:par>
                              <p:par>
                                <p:cTn id="20" presetID="42" presetClass="path" presetSubtype="0" decel="100000" fill="hold" grpId="1" nodeType="withEffect">
                                  <p:stCondLst>
                                    <p:cond delay="0"/>
                                  </p:stCondLst>
                                  <p:childTnLst>
                                    <p:animMotion origin="layout" path="M 0 1.85185E-6 L 0 0.01805 " pathEditMode="relative" rAng="0" ptsTypes="AA">
                                      <p:cBhvr>
                                        <p:cTn id="21" dur="500" spd="-100000" fill="hold"/>
                                        <p:tgtEl>
                                          <p:spTgt spid="80"/>
                                        </p:tgtEl>
                                        <p:attrNameLst>
                                          <p:attrName>ppt_x</p:attrName>
                                          <p:attrName>ppt_y</p:attrName>
                                        </p:attrNameLst>
                                      </p:cBhvr>
                                      <p:rCtr x="0" y="903"/>
                                    </p:animMotion>
                                  </p:childTnLst>
                                </p:cTn>
                              </p:par>
                              <p:par>
                                <p:cTn id="22" presetID="10" presetClass="entr" presetSubtype="0" fill="hold" nodeType="withEffect">
                                  <p:stCondLst>
                                    <p:cond delay="0"/>
                                  </p:stCondLst>
                                  <p:childTnLst>
                                    <p:set>
                                      <p:cBhvr>
                                        <p:cTn id="23" dur="1" fill="hold">
                                          <p:stCondLst>
                                            <p:cond delay="0"/>
                                          </p:stCondLst>
                                        </p:cTn>
                                        <p:tgtEl>
                                          <p:spTgt spid="83"/>
                                        </p:tgtEl>
                                        <p:attrNameLst>
                                          <p:attrName>style.visibility</p:attrName>
                                        </p:attrNameLst>
                                      </p:cBhvr>
                                      <p:to>
                                        <p:strVal val="visible"/>
                                      </p:to>
                                    </p:set>
                                    <p:animEffect transition="in" filter="fade">
                                      <p:cBhvr>
                                        <p:cTn id="24" dur="500"/>
                                        <p:tgtEl>
                                          <p:spTgt spid="83"/>
                                        </p:tgtEl>
                                      </p:cBhvr>
                                    </p:animEffect>
                                  </p:childTnLst>
                                </p:cTn>
                              </p:par>
                              <p:par>
                                <p:cTn id="25" presetID="42" presetClass="path" presetSubtype="0" decel="100000" fill="hold" nodeType="withEffect">
                                  <p:stCondLst>
                                    <p:cond delay="0"/>
                                  </p:stCondLst>
                                  <p:childTnLst>
                                    <p:animMotion origin="layout" path="M 0 1.85185E-6 L 0 0.01805 " pathEditMode="relative" rAng="0" ptsTypes="AA">
                                      <p:cBhvr>
                                        <p:cTn id="26" dur="500" spd="-100000" fill="hold"/>
                                        <p:tgtEl>
                                          <p:spTgt spid="83"/>
                                        </p:tgtEl>
                                        <p:attrNameLst>
                                          <p:attrName>ppt_x</p:attrName>
                                          <p:attrName>ppt_y</p:attrName>
                                        </p:attrNameLst>
                                      </p:cBhvr>
                                      <p:rCtr x="0" y="903"/>
                                    </p:animMotion>
                                  </p:childTnLst>
                                </p:cTn>
                              </p:par>
                              <p:par>
                                <p:cTn id="27" presetID="10" presetClass="entr" presetSubtype="0" fill="hold" nodeType="withEffect">
                                  <p:stCondLst>
                                    <p:cond delay="0"/>
                                  </p:stCondLst>
                                  <p:childTnLst>
                                    <p:set>
                                      <p:cBhvr>
                                        <p:cTn id="28" dur="1" fill="hold">
                                          <p:stCondLst>
                                            <p:cond delay="0"/>
                                          </p:stCondLst>
                                        </p:cTn>
                                        <p:tgtEl>
                                          <p:spTgt spid="84"/>
                                        </p:tgtEl>
                                        <p:attrNameLst>
                                          <p:attrName>style.visibility</p:attrName>
                                        </p:attrNameLst>
                                      </p:cBhvr>
                                      <p:to>
                                        <p:strVal val="visible"/>
                                      </p:to>
                                    </p:set>
                                    <p:animEffect transition="in" filter="fade">
                                      <p:cBhvr>
                                        <p:cTn id="29" dur="500"/>
                                        <p:tgtEl>
                                          <p:spTgt spid="84"/>
                                        </p:tgtEl>
                                      </p:cBhvr>
                                    </p:animEffect>
                                  </p:childTnLst>
                                </p:cTn>
                              </p:par>
                              <p:par>
                                <p:cTn id="30" presetID="42" presetClass="path" presetSubtype="0" decel="100000" fill="hold" nodeType="withEffect">
                                  <p:stCondLst>
                                    <p:cond delay="0"/>
                                  </p:stCondLst>
                                  <p:childTnLst>
                                    <p:animMotion origin="layout" path="M 0 1.85185E-6 L 0 0.01805 " pathEditMode="relative" rAng="0" ptsTypes="AA">
                                      <p:cBhvr>
                                        <p:cTn id="31" dur="500" spd="-100000" fill="hold"/>
                                        <p:tgtEl>
                                          <p:spTgt spid="84"/>
                                        </p:tgtEl>
                                        <p:attrNameLst>
                                          <p:attrName>ppt_x</p:attrName>
                                          <p:attrName>ppt_y</p:attrName>
                                        </p:attrNameLst>
                                      </p:cBhvr>
                                      <p:rCtr x="0" y="903"/>
                                    </p:animMotion>
                                  </p:childTnLst>
                                </p:cTn>
                              </p:par>
                              <p:par>
                                <p:cTn id="32" presetID="10" presetClass="entr" presetSubtype="0" fill="hold" nodeType="withEffect">
                                  <p:stCondLst>
                                    <p:cond delay="0"/>
                                  </p:stCondLst>
                                  <p:childTnLst>
                                    <p:set>
                                      <p:cBhvr>
                                        <p:cTn id="33" dur="1" fill="hold">
                                          <p:stCondLst>
                                            <p:cond delay="0"/>
                                          </p:stCondLst>
                                        </p:cTn>
                                        <p:tgtEl>
                                          <p:spTgt spid="85"/>
                                        </p:tgtEl>
                                        <p:attrNameLst>
                                          <p:attrName>style.visibility</p:attrName>
                                        </p:attrNameLst>
                                      </p:cBhvr>
                                      <p:to>
                                        <p:strVal val="visible"/>
                                      </p:to>
                                    </p:set>
                                    <p:animEffect transition="in" filter="fade">
                                      <p:cBhvr>
                                        <p:cTn id="34" dur="500"/>
                                        <p:tgtEl>
                                          <p:spTgt spid="85"/>
                                        </p:tgtEl>
                                      </p:cBhvr>
                                    </p:animEffect>
                                  </p:childTnLst>
                                </p:cTn>
                              </p:par>
                              <p:par>
                                <p:cTn id="35" presetID="42" presetClass="path" presetSubtype="0" decel="100000" fill="hold" nodeType="withEffect">
                                  <p:stCondLst>
                                    <p:cond delay="0"/>
                                  </p:stCondLst>
                                  <p:childTnLst>
                                    <p:animMotion origin="layout" path="M 0 1.85185E-6 L 0 0.01805 " pathEditMode="relative" rAng="0" ptsTypes="AA">
                                      <p:cBhvr>
                                        <p:cTn id="36" dur="500" spd="-100000" fill="hold"/>
                                        <p:tgtEl>
                                          <p:spTgt spid="85"/>
                                        </p:tgtEl>
                                        <p:attrNameLst>
                                          <p:attrName>ppt_x</p:attrName>
                                          <p:attrName>ppt_y</p:attrName>
                                        </p:attrNameLst>
                                      </p:cBhvr>
                                      <p:rCtr x="0" y="903"/>
                                    </p:animMotion>
                                  </p:childTnLst>
                                </p:cTn>
                              </p:par>
                              <p:par>
                                <p:cTn id="37" presetID="10" presetClass="entr" presetSubtype="0" fill="hold" nodeType="withEffect">
                                  <p:stCondLst>
                                    <p:cond delay="0"/>
                                  </p:stCondLst>
                                  <p:childTnLst>
                                    <p:set>
                                      <p:cBhvr>
                                        <p:cTn id="38" dur="1" fill="hold">
                                          <p:stCondLst>
                                            <p:cond delay="0"/>
                                          </p:stCondLst>
                                        </p:cTn>
                                        <p:tgtEl>
                                          <p:spTgt spid="78"/>
                                        </p:tgtEl>
                                        <p:attrNameLst>
                                          <p:attrName>style.visibility</p:attrName>
                                        </p:attrNameLst>
                                      </p:cBhvr>
                                      <p:to>
                                        <p:strVal val="visible"/>
                                      </p:to>
                                    </p:set>
                                    <p:animEffect transition="in" filter="fade">
                                      <p:cBhvr>
                                        <p:cTn id="39" dur="500"/>
                                        <p:tgtEl>
                                          <p:spTgt spid="78"/>
                                        </p:tgtEl>
                                      </p:cBhvr>
                                    </p:animEffect>
                                  </p:childTnLst>
                                </p:cTn>
                              </p:par>
                              <p:par>
                                <p:cTn id="40" presetID="42" presetClass="path" presetSubtype="0" decel="100000" fill="hold" nodeType="withEffect">
                                  <p:stCondLst>
                                    <p:cond delay="0"/>
                                  </p:stCondLst>
                                  <p:childTnLst>
                                    <p:animMotion origin="layout" path="M 0 1.85185E-6 L 0 0.01805 " pathEditMode="relative" rAng="0" ptsTypes="AA">
                                      <p:cBhvr>
                                        <p:cTn id="41" dur="500" spd="-100000" fill="hold"/>
                                        <p:tgtEl>
                                          <p:spTgt spid="78"/>
                                        </p:tgtEl>
                                        <p:attrNameLst>
                                          <p:attrName>ppt_x</p:attrName>
                                          <p:attrName>ppt_y</p:attrName>
                                        </p:attrNameLst>
                                      </p:cBhvr>
                                      <p:rCtr x="0" y="903"/>
                                    </p:animMotion>
                                  </p:childTnLst>
                                </p:cTn>
                              </p:par>
                              <p:par>
                                <p:cTn id="42" presetID="10" presetClass="entr" presetSubtype="0" fill="hold" nodeType="withEffect">
                                  <p:stCondLst>
                                    <p:cond delay="0"/>
                                  </p:stCondLst>
                                  <p:childTnLst>
                                    <p:set>
                                      <p:cBhvr>
                                        <p:cTn id="43" dur="1" fill="hold">
                                          <p:stCondLst>
                                            <p:cond delay="0"/>
                                          </p:stCondLst>
                                        </p:cTn>
                                        <p:tgtEl>
                                          <p:spTgt spid="79"/>
                                        </p:tgtEl>
                                        <p:attrNameLst>
                                          <p:attrName>style.visibility</p:attrName>
                                        </p:attrNameLst>
                                      </p:cBhvr>
                                      <p:to>
                                        <p:strVal val="visible"/>
                                      </p:to>
                                    </p:set>
                                    <p:animEffect transition="in" filter="fade">
                                      <p:cBhvr>
                                        <p:cTn id="44" dur="500"/>
                                        <p:tgtEl>
                                          <p:spTgt spid="79"/>
                                        </p:tgtEl>
                                      </p:cBhvr>
                                    </p:animEffect>
                                  </p:childTnLst>
                                </p:cTn>
                              </p:par>
                              <p:par>
                                <p:cTn id="45" presetID="42" presetClass="path" presetSubtype="0" decel="100000" fill="hold" nodeType="withEffect">
                                  <p:stCondLst>
                                    <p:cond delay="0"/>
                                  </p:stCondLst>
                                  <p:childTnLst>
                                    <p:animMotion origin="layout" path="M 0 1.85185E-6 L 0 0.01805 " pathEditMode="relative" rAng="0" ptsTypes="AA">
                                      <p:cBhvr>
                                        <p:cTn id="46" dur="500" spd="-100000" fill="hold"/>
                                        <p:tgtEl>
                                          <p:spTgt spid="79"/>
                                        </p:tgtEl>
                                        <p:attrNameLst>
                                          <p:attrName>ppt_x</p:attrName>
                                          <p:attrName>ppt_y</p:attrName>
                                        </p:attrNameLst>
                                      </p:cBhvr>
                                      <p:rCtr x="0" y="903"/>
                                    </p:animMotion>
                                  </p:childTnLst>
                                </p:cTn>
                              </p:par>
                            </p:childTnLst>
                          </p:cTn>
                        </p:par>
                        <p:par>
                          <p:cTn id="47" fill="hold">
                            <p:stCondLst>
                              <p:cond delay="1500"/>
                            </p:stCondLst>
                            <p:childTnLst>
                              <p:par>
                                <p:cTn id="48" presetID="10" presetClass="entr" presetSubtype="0" fill="hold" grpId="0" nodeType="afterEffect">
                                  <p:stCondLst>
                                    <p:cond delay="0"/>
                                  </p:stCondLst>
                                  <p:childTnLst>
                                    <p:set>
                                      <p:cBhvr>
                                        <p:cTn id="49" dur="1" fill="hold">
                                          <p:stCondLst>
                                            <p:cond delay="0"/>
                                          </p:stCondLst>
                                        </p:cTn>
                                        <p:tgtEl>
                                          <p:spTgt spid="97"/>
                                        </p:tgtEl>
                                        <p:attrNameLst>
                                          <p:attrName>style.visibility</p:attrName>
                                        </p:attrNameLst>
                                      </p:cBhvr>
                                      <p:to>
                                        <p:strVal val="visible"/>
                                      </p:to>
                                    </p:set>
                                    <p:animEffect transition="in" filter="fade">
                                      <p:cBhvr>
                                        <p:cTn id="50" dur="500"/>
                                        <p:tgtEl>
                                          <p:spTgt spid="97"/>
                                        </p:tgtEl>
                                      </p:cBhvr>
                                    </p:animEffect>
                                  </p:childTnLst>
                                </p:cTn>
                              </p:par>
                              <p:par>
                                <p:cTn id="51" presetID="42" presetClass="path" presetSubtype="0" decel="100000" fill="hold" grpId="1" nodeType="withEffect">
                                  <p:stCondLst>
                                    <p:cond delay="0"/>
                                  </p:stCondLst>
                                  <p:childTnLst>
                                    <p:animMotion origin="layout" path="M 0 1.85185E-6 L 0 0.01805 " pathEditMode="relative" rAng="0" ptsTypes="AA">
                                      <p:cBhvr>
                                        <p:cTn id="52" dur="500" spd="-100000" fill="hold"/>
                                        <p:tgtEl>
                                          <p:spTgt spid="97"/>
                                        </p:tgtEl>
                                        <p:attrNameLst>
                                          <p:attrName>ppt_x</p:attrName>
                                          <p:attrName>ppt_y</p:attrName>
                                        </p:attrNameLst>
                                      </p:cBhvr>
                                      <p:rCtr x="0" y="903"/>
                                    </p:animMotion>
                                  </p:childTnLst>
                                </p:cTn>
                              </p:par>
                              <p:par>
                                <p:cTn id="53" presetID="10" presetClass="entr" presetSubtype="0" fill="hold" grpId="0" nodeType="withEffect">
                                  <p:stCondLst>
                                    <p:cond delay="0"/>
                                  </p:stCondLst>
                                  <p:childTnLst>
                                    <p:set>
                                      <p:cBhvr>
                                        <p:cTn id="54" dur="1" fill="hold">
                                          <p:stCondLst>
                                            <p:cond delay="0"/>
                                          </p:stCondLst>
                                        </p:cTn>
                                        <p:tgtEl>
                                          <p:spTgt spid="96"/>
                                        </p:tgtEl>
                                        <p:attrNameLst>
                                          <p:attrName>style.visibility</p:attrName>
                                        </p:attrNameLst>
                                      </p:cBhvr>
                                      <p:to>
                                        <p:strVal val="visible"/>
                                      </p:to>
                                    </p:set>
                                    <p:animEffect transition="in" filter="fade">
                                      <p:cBhvr>
                                        <p:cTn id="55" dur="500"/>
                                        <p:tgtEl>
                                          <p:spTgt spid="96"/>
                                        </p:tgtEl>
                                      </p:cBhvr>
                                    </p:animEffect>
                                  </p:childTnLst>
                                </p:cTn>
                              </p:par>
                              <p:par>
                                <p:cTn id="56" presetID="42" presetClass="path" presetSubtype="0" decel="100000" fill="hold" grpId="1" nodeType="withEffect">
                                  <p:stCondLst>
                                    <p:cond delay="0"/>
                                  </p:stCondLst>
                                  <p:childTnLst>
                                    <p:animMotion origin="layout" path="M 0 1.85185E-6 L 0 0.01805 " pathEditMode="relative" rAng="0" ptsTypes="AA">
                                      <p:cBhvr>
                                        <p:cTn id="57" dur="500" spd="-100000" fill="hold"/>
                                        <p:tgtEl>
                                          <p:spTgt spid="96"/>
                                        </p:tgtEl>
                                        <p:attrNameLst>
                                          <p:attrName>ppt_x</p:attrName>
                                          <p:attrName>ppt_y</p:attrName>
                                        </p:attrNameLst>
                                      </p:cBhvr>
                                      <p:rCtr x="0" y="903"/>
                                    </p:animMotion>
                                  </p:childTnLst>
                                </p:cTn>
                              </p:par>
                              <p:par>
                                <p:cTn id="58" presetID="10" presetClass="entr" presetSubtype="0" fill="hold" grpId="0" nodeType="withEffect">
                                  <p:stCondLst>
                                    <p:cond delay="0"/>
                                  </p:stCondLst>
                                  <p:childTnLst>
                                    <p:set>
                                      <p:cBhvr>
                                        <p:cTn id="59" dur="1" fill="hold">
                                          <p:stCondLst>
                                            <p:cond delay="0"/>
                                          </p:stCondLst>
                                        </p:cTn>
                                        <p:tgtEl>
                                          <p:spTgt spid="95"/>
                                        </p:tgtEl>
                                        <p:attrNameLst>
                                          <p:attrName>style.visibility</p:attrName>
                                        </p:attrNameLst>
                                      </p:cBhvr>
                                      <p:to>
                                        <p:strVal val="visible"/>
                                      </p:to>
                                    </p:set>
                                    <p:animEffect transition="in" filter="fade">
                                      <p:cBhvr>
                                        <p:cTn id="60" dur="500"/>
                                        <p:tgtEl>
                                          <p:spTgt spid="95"/>
                                        </p:tgtEl>
                                      </p:cBhvr>
                                    </p:animEffect>
                                  </p:childTnLst>
                                </p:cTn>
                              </p:par>
                              <p:par>
                                <p:cTn id="61" presetID="42" presetClass="path" presetSubtype="0" decel="100000" fill="hold" grpId="1" nodeType="withEffect">
                                  <p:stCondLst>
                                    <p:cond delay="0"/>
                                  </p:stCondLst>
                                  <p:childTnLst>
                                    <p:animMotion origin="layout" path="M 0 1.85185E-6 L 0 0.01805 " pathEditMode="relative" rAng="0" ptsTypes="AA">
                                      <p:cBhvr>
                                        <p:cTn id="62" dur="500" spd="-100000" fill="hold"/>
                                        <p:tgtEl>
                                          <p:spTgt spid="95"/>
                                        </p:tgtEl>
                                        <p:attrNameLst>
                                          <p:attrName>ppt_x</p:attrName>
                                          <p:attrName>ppt_y</p:attrName>
                                        </p:attrNameLst>
                                      </p:cBhvr>
                                      <p:rCtr x="0" y="903"/>
                                    </p:animMotion>
                                  </p:childTnLst>
                                </p:cTn>
                              </p:par>
                              <p:par>
                                <p:cTn id="63" presetID="10" presetClass="entr" presetSubtype="0" fill="hold" grpId="0" nodeType="withEffect">
                                  <p:stCondLst>
                                    <p:cond delay="0"/>
                                  </p:stCondLst>
                                  <p:childTnLst>
                                    <p:set>
                                      <p:cBhvr>
                                        <p:cTn id="64" dur="1" fill="hold">
                                          <p:stCondLst>
                                            <p:cond delay="0"/>
                                          </p:stCondLst>
                                        </p:cTn>
                                        <p:tgtEl>
                                          <p:spTgt spid="94"/>
                                        </p:tgtEl>
                                        <p:attrNameLst>
                                          <p:attrName>style.visibility</p:attrName>
                                        </p:attrNameLst>
                                      </p:cBhvr>
                                      <p:to>
                                        <p:strVal val="visible"/>
                                      </p:to>
                                    </p:set>
                                    <p:animEffect transition="in" filter="fade">
                                      <p:cBhvr>
                                        <p:cTn id="65" dur="500"/>
                                        <p:tgtEl>
                                          <p:spTgt spid="94"/>
                                        </p:tgtEl>
                                      </p:cBhvr>
                                    </p:animEffect>
                                  </p:childTnLst>
                                </p:cTn>
                              </p:par>
                              <p:par>
                                <p:cTn id="66" presetID="42" presetClass="path" presetSubtype="0" decel="100000" fill="hold" grpId="1" nodeType="withEffect">
                                  <p:stCondLst>
                                    <p:cond delay="0"/>
                                  </p:stCondLst>
                                  <p:childTnLst>
                                    <p:animMotion origin="layout" path="M 0 1.85185E-6 L 0 0.01805 " pathEditMode="relative" rAng="0" ptsTypes="AA">
                                      <p:cBhvr>
                                        <p:cTn id="67" dur="500" spd="-100000" fill="hold"/>
                                        <p:tgtEl>
                                          <p:spTgt spid="94"/>
                                        </p:tgtEl>
                                        <p:attrNameLst>
                                          <p:attrName>ppt_x</p:attrName>
                                          <p:attrName>ppt_y</p:attrName>
                                        </p:attrNameLst>
                                      </p:cBhvr>
                                      <p:rCtr x="0" y="903"/>
                                    </p:animMotion>
                                  </p:childTnLst>
                                </p:cTn>
                              </p:par>
                              <p:par>
                                <p:cTn id="68" presetID="10" presetClass="entr" presetSubtype="0" fill="hold" grpId="0" nodeType="withEffect">
                                  <p:stCondLst>
                                    <p:cond delay="0"/>
                                  </p:stCondLst>
                                  <p:childTnLst>
                                    <p:set>
                                      <p:cBhvr>
                                        <p:cTn id="69" dur="1" fill="hold">
                                          <p:stCondLst>
                                            <p:cond delay="0"/>
                                          </p:stCondLst>
                                        </p:cTn>
                                        <p:tgtEl>
                                          <p:spTgt spid="93"/>
                                        </p:tgtEl>
                                        <p:attrNameLst>
                                          <p:attrName>style.visibility</p:attrName>
                                        </p:attrNameLst>
                                      </p:cBhvr>
                                      <p:to>
                                        <p:strVal val="visible"/>
                                      </p:to>
                                    </p:set>
                                    <p:animEffect transition="in" filter="fade">
                                      <p:cBhvr>
                                        <p:cTn id="70" dur="500"/>
                                        <p:tgtEl>
                                          <p:spTgt spid="93"/>
                                        </p:tgtEl>
                                      </p:cBhvr>
                                    </p:animEffect>
                                  </p:childTnLst>
                                </p:cTn>
                              </p:par>
                              <p:par>
                                <p:cTn id="71" presetID="42" presetClass="path" presetSubtype="0" decel="100000" fill="hold" grpId="1" nodeType="withEffect">
                                  <p:stCondLst>
                                    <p:cond delay="0"/>
                                  </p:stCondLst>
                                  <p:childTnLst>
                                    <p:animMotion origin="layout" path="M 0 1.85185E-6 L 0 0.01805 " pathEditMode="relative" rAng="0" ptsTypes="AA">
                                      <p:cBhvr>
                                        <p:cTn id="72" dur="500" spd="-100000" fill="hold"/>
                                        <p:tgtEl>
                                          <p:spTgt spid="93"/>
                                        </p:tgtEl>
                                        <p:attrNameLst>
                                          <p:attrName>ppt_x</p:attrName>
                                          <p:attrName>ppt_y</p:attrName>
                                        </p:attrNameLst>
                                      </p:cBhvr>
                                      <p:rCtr x="0" y="903"/>
                                    </p:animMotion>
                                  </p:childTnLst>
                                </p:cTn>
                              </p:par>
                              <p:par>
                                <p:cTn id="73" presetID="10" presetClass="entr" presetSubtype="0" fill="hold" grpId="0" nodeType="withEffect">
                                  <p:stCondLst>
                                    <p:cond delay="0"/>
                                  </p:stCondLst>
                                  <p:childTnLst>
                                    <p:set>
                                      <p:cBhvr>
                                        <p:cTn id="74" dur="1" fill="hold">
                                          <p:stCondLst>
                                            <p:cond delay="0"/>
                                          </p:stCondLst>
                                        </p:cTn>
                                        <p:tgtEl>
                                          <p:spTgt spid="92"/>
                                        </p:tgtEl>
                                        <p:attrNameLst>
                                          <p:attrName>style.visibility</p:attrName>
                                        </p:attrNameLst>
                                      </p:cBhvr>
                                      <p:to>
                                        <p:strVal val="visible"/>
                                      </p:to>
                                    </p:set>
                                    <p:animEffect transition="in" filter="fade">
                                      <p:cBhvr>
                                        <p:cTn id="75" dur="500"/>
                                        <p:tgtEl>
                                          <p:spTgt spid="92"/>
                                        </p:tgtEl>
                                      </p:cBhvr>
                                    </p:animEffect>
                                  </p:childTnLst>
                                </p:cTn>
                              </p:par>
                              <p:par>
                                <p:cTn id="76" presetID="42" presetClass="path" presetSubtype="0" decel="100000" fill="hold" grpId="1" nodeType="withEffect">
                                  <p:stCondLst>
                                    <p:cond delay="0"/>
                                  </p:stCondLst>
                                  <p:childTnLst>
                                    <p:animMotion origin="layout" path="M 0 1.85185E-6 L 0 0.01805 " pathEditMode="relative" rAng="0" ptsTypes="AA">
                                      <p:cBhvr>
                                        <p:cTn id="77" dur="500" spd="-100000" fill="hold"/>
                                        <p:tgtEl>
                                          <p:spTgt spid="92"/>
                                        </p:tgtEl>
                                        <p:attrNameLst>
                                          <p:attrName>ppt_x</p:attrName>
                                          <p:attrName>ppt_y</p:attrName>
                                        </p:attrNameLst>
                                      </p:cBhvr>
                                      <p:rCtr x="0" y="903"/>
                                    </p:animMotion>
                                  </p:childTnLst>
                                </p:cTn>
                              </p:par>
                              <p:par>
                                <p:cTn id="78" presetID="10" presetClass="entr" presetSubtype="0" fill="hold" grpId="0" nodeType="withEffect">
                                  <p:stCondLst>
                                    <p:cond delay="0"/>
                                  </p:stCondLst>
                                  <p:childTnLst>
                                    <p:set>
                                      <p:cBhvr>
                                        <p:cTn id="79" dur="1" fill="hold">
                                          <p:stCondLst>
                                            <p:cond delay="0"/>
                                          </p:stCondLst>
                                        </p:cTn>
                                        <p:tgtEl>
                                          <p:spTgt spid="91"/>
                                        </p:tgtEl>
                                        <p:attrNameLst>
                                          <p:attrName>style.visibility</p:attrName>
                                        </p:attrNameLst>
                                      </p:cBhvr>
                                      <p:to>
                                        <p:strVal val="visible"/>
                                      </p:to>
                                    </p:set>
                                    <p:animEffect transition="in" filter="fade">
                                      <p:cBhvr>
                                        <p:cTn id="80" dur="500"/>
                                        <p:tgtEl>
                                          <p:spTgt spid="91"/>
                                        </p:tgtEl>
                                      </p:cBhvr>
                                    </p:animEffect>
                                  </p:childTnLst>
                                </p:cTn>
                              </p:par>
                              <p:par>
                                <p:cTn id="81" presetID="42" presetClass="path" presetSubtype="0" decel="100000" fill="hold" grpId="1" nodeType="withEffect">
                                  <p:stCondLst>
                                    <p:cond delay="0"/>
                                  </p:stCondLst>
                                  <p:childTnLst>
                                    <p:animMotion origin="layout" path="M 0 1.85185E-6 L 0 0.01805 " pathEditMode="relative" rAng="0" ptsTypes="AA">
                                      <p:cBhvr>
                                        <p:cTn id="82" dur="500" spd="-100000" fill="hold"/>
                                        <p:tgtEl>
                                          <p:spTgt spid="91"/>
                                        </p:tgtEl>
                                        <p:attrNameLst>
                                          <p:attrName>ppt_x</p:attrName>
                                          <p:attrName>ppt_y</p:attrName>
                                        </p:attrNameLst>
                                      </p:cBhvr>
                                      <p:rCtr x="0" y="903"/>
                                    </p:animMotion>
                                  </p:childTnLst>
                                </p:cTn>
                              </p:par>
                              <p:par>
                                <p:cTn id="83" presetID="10" presetClass="entr" presetSubtype="0" fill="hold" grpId="0" nodeType="withEffect">
                                  <p:stCondLst>
                                    <p:cond delay="0"/>
                                  </p:stCondLst>
                                  <p:childTnLst>
                                    <p:set>
                                      <p:cBhvr>
                                        <p:cTn id="84" dur="1" fill="hold">
                                          <p:stCondLst>
                                            <p:cond delay="0"/>
                                          </p:stCondLst>
                                        </p:cTn>
                                        <p:tgtEl>
                                          <p:spTgt spid="90"/>
                                        </p:tgtEl>
                                        <p:attrNameLst>
                                          <p:attrName>style.visibility</p:attrName>
                                        </p:attrNameLst>
                                      </p:cBhvr>
                                      <p:to>
                                        <p:strVal val="visible"/>
                                      </p:to>
                                    </p:set>
                                    <p:animEffect transition="in" filter="fade">
                                      <p:cBhvr>
                                        <p:cTn id="85" dur="500"/>
                                        <p:tgtEl>
                                          <p:spTgt spid="90"/>
                                        </p:tgtEl>
                                      </p:cBhvr>
                                    </p:animEffect>
                                  </p:childTnLst>
                                </p:cTn>
                              </p:par>
                              <p:par>
                                <p:cTn id="86" presetID="42" presetClass="path" presetSubtype="0" decel="100000" fill="hold" grpId="1" nodeType="withEffect">
                                  <p:stCondLst>
                                    <p:cond delay="0"/>
                                  </p:stCondLst>
                                  <p:childTnLst>
                                    <p:animMotion origin="layout" path="M 0 1.85185E-6 L 0 0.01805 " pathEditMode="relative" rAng="0" ptsTypes="AA">
                                      <p:cBhvr>
                                        <p:cTn id="87" dur="500" spd="-100000" fill="hold"/>
                                        <p:tgtEl>
                                          <p:spTgt spid="90"/>
                                        </p:tgtEl>
                                        <p:attrNameLst>
                                          <p:attrName>ppt_x</p:attrName>
                                          <p:attrName>ppt_y</p:attrName>
                                        </p:attrNameLst>
                                      </p:cBhvr>
                                      <p:rCtr x="0" y="903"/>
                                    </p:animMotion>
                                  </p:childTnLst>
                                </p:cTn>
                              </p:par>
                            </p:childTnLst>
                          </p:cTn>
                        </p:par>
                        <p:par>
                          <p:cTn id="88" fill="hold">
                            <p:stCondLst>
                              <p:cond delay="2000"/>
                            </p:stCondLst>
                            <p:childTnLst>
                              <p:par>
                                <p:cTn id="89" presetID="10" presetClass="entr" presetSubtype="0" fill="hold" grpId="0" nodeType="afterEffect">
                                  <p:stCondLst>
                                    <p:cond delay="0"/>
                                  </p:stCondLst>
                                  <p:childTnLst>
                                    <p:set>
                                      <p:cBhvr>
                                        <p:cTn id="90" dur="1" fill="hold">
                                          <p:stCondLst>
                                            <p:cond delay="0"/>
                                          </p:stCondLst>
                                        </p:cTn>
                                        <p:tgtEl>
                                          <p:spTgt spid="101"/>
                                        </p:tgtEl>
                                        <p:attrNameLst>
                                          <p:attrName>style.visibility</p:attrName>
                                        </p:attrNameLst>
                                      </p:cBhvr>
                                      <p:to>
                                        <p:strVal val="visible"/>
                                      </p:to>
                                    </p:set>
                                    <p:animEffect transition="in" filter="fade">
                                      <p:cBhvr>
                                        <p:cTn id="91" dur="500"/>
                                        <p:tgtEl>
                                          <p:spTgt spid="101"/>
                                        </p:tgtEl>
                                      </p:cBhvr>
                                    </p:animEffect>
                                  </p:childTnLst>
                                </p:cTn>
                              </p:par>
                              <p:par>
                                <p:cTn id="92" presetID="42" presetClass="path" presetSubtype="0" decel="100000" fill="hold" grpId="1" nodeType="withEffect">
                                  <p:stCondLst>
                                    <p:cond delay="0"/>
                                  </p:stCondLst>
                                  <p:childTnLst>
                                    <p:animMotion origin="layout" path="M 0 1.85185E-6 L 0 0.01805 " pathEditMode="relative" rAng="0" ptsTypes="AA">
                                      <p:cBhvr>
                                        <p:cTn id="93" dur="500" spd="-100000" fill="hold"/>
                                        <p:tgtEl>
                                          <p:spTgt spid="101"/>
                                        </p:tgtEl>
                                        <p:attrNameLst>
                                          <p:attrName>ppt_x</p:attrName>
                                          <p:attrName>ppt_y</p:attrName>
                                        </p:attrNameLst>
                                      </p:cBhvr>
                                      <p:rCtr x="0" y="903"/>
                                    </p:animMotion>
                                  </p:childTnLst>
                                </p:cTn>
                              </p:par>
                              <p:par>
                                <p:cTn id="94" presetID="10" presetClass="entr" presetSubtype="0" fill="hold" grpId="0" nodeType="withEffect">
                                  <p:stCondLst>
                                    <p:cond delay="0"/>
                                  </p:stCondLst>
                                  <p:childTnLst>
                                    <p:set>
                                      <p:cBhvr>
                                        <p:cTn id="95" dur="1" fill="hold">
                                          <p:stCondLst>
                                            <p:cond delay="0"/>
                                          </p:stCondLst>
                                        </p:cTn>
                                        <p:tgtEl>
                                          <p:spTgt spid="100"/>
                                        </p:tgtEl>
                                        <p:attrNameLst>
                                          <p:attrName>style.visibility</p:attrName>
                                        </p:attrNameLst>
                                      </p:cBhvr>
                                      <p:to>
                                        <p:strVal val="visible"/>
                                      </p:to>
                                    </p:set>
                                    <p:animEffect transition="in" filter="fade">
                                      <p:cBhvr>
                                        <p:cTn id="96" dur="500"/>
                                        <p:tgtEl>
                                          <p:spTgt spid="100"/>
                                        </p:tgtEl>
                                      </p:cBhvr>
                                    </p:animEffect>
                                  </p:childTnLst>
                                </p:cTn>
                              </p:par>
                              <p:par>
                                <p:cTn id="97" presetID="42" presetClass="path" presetSubtype="0" decel="100000" fill="hold" grpId="1" nodeType="withEffect">
                                  <p:stCondLst>
                                    <p:cond delay="0"/>
                                  </p:stCondLst>
                                  <p:childTnLst>
                                    <p:animMotion origin="layout" path="M 0 1.85185E-6 L 0 0.01805 " pathEditMode="relative" rAng="0" ptsTypes="AA">
                                      <p:cBhvr>
                                        <p:cTn id="98" dur="500" spd="-100000" fill="hold"/>
                                        <p:tgtEl>
                                          <p:spTgt spid="100"/>
                                        </p:tgtEl>
                                        <p:attrNameLst>
                                          <p:attrName>ppt_x</p:attrName>
                                          <p:attrName>ppt_y</p:attrName>
                                        </p:attrNameLst>
                                      </p:cBhvr>
                                      <p:rCtr x="0" y="903"/>
                                    </p:animMotion>
                                  </p:childTnLst>
                                </p:cTn>
                              </p:par>
                            </p:childTnLst>
                          </p:cTn>
                        </p:par>
                        <p:par>
                          <p:cTn id="99" fill="hold">
                            <p:stCondLst>
                              <p:cond delay="2500"/>
                            </p:stCondLst>
                            <p:childTnLst>
                              <p:par>
                                <p:cTn id="100" presetID="10" presetClass="entr" presetSubtype="0" fill="hold" grpId="0" nodeType="afterEffect">
                                  <p:stCondLst>
                                    <p:cond delay="0"/>
                                  </p:stCondLst>
                                  <p:childTnLst>
                                    <p:set>
                                      <p:cBhvr>
                                        <p:cTn id="101" dur="1" fill="hold">
                                          <p:stCondLst>
                                            <p:cond delay="0"/>
                                          </p:stCondLst>
                                        </p:cTn>
                                        <p:tgtEl>
                                          <p:spTgt spid="99"/>
                                        </p:tgtEl>
                                        <p:attrNameLst>
                                          <p:attrName>style.visibility</p:attrName>
                                        </p:attrNameLst>
                                      </p:cBhvr>
                                      <p:to>
                                        <p:strVal val="visible"/>
                                      </p:to>
                                    </p:set>
                                    <p:animEffect transition="in" filter="fade">
                                      <p:cBhvr>
                                        <p:cTn id="102" dur="500"/>
                                        <p:tgtEl>
                                          <p:spTgt spid="99"/>
                                        </p:tgtEl>
                                      </p:cBhvr>
                                    </p:animEffect>
                                  </p:childTnLst>
                                </p:cTn>
                              </p:par>
                              <p:par>
                                <p:cTn id="103" presetID="42" presetClass="path" presetSubtype="0" decel="100000" fill="hold" grpId="1" nodeType="withEffect">
                                  <p:stCondLst>
                                    <p:cond delay="0"/>
                                  </p:stCondLst>
                                  <p:childTnLst>
                                    <p:animMotion origin="layout" path="M 0 1.85185E-6 L 0 0.01805 " pathEditMode="relative" rAng="0" ptsTypes="AA">
                                      <p:cBhvr>
                                        <p:cTn id="104" dur="500" spd="-100000" fill="hold"/>
                                        <p:tgtEl>
                                          <p:spTgt spid="99"/>
                                        </p:tgtEl>
                                        <p:attrNameLst>
                                          <p:attrName>ppt_x</p:attrName>
                                          <p:attrName>ppt_y</p:attrName>
                                        </p:attrNameLst>
                                      </p:cBhvr>
                                      <p:rCtr x="0" y="903"/>
                                    </p:animMotion>
                                  </p:childTnLst>
                                </p:cTn>
                              </p:par>
                              <p:par>
                                <p:cTn id="105" presetID="10" presetClass="entr" presetSubtype="0" fill="hold" grpId="0" nodeType="withEffect">
                                  <p:stCondLst>
                                    <p:cond delay="0"/>
                                  </p:stCondLst>
                                  <p:childTnLst>
                                    <p:set>
                                      <p:cBhvr>
                                        <p:cTn id="106" dur="1" fill="hold">
                                          <p:stCondLst>
                                            <p:cond delay="0"/>
                                          </p:stCondLst>
                                        </p:cTn>
                                        <p:tgtEl>
                                          <p:spTgt spid="98"/>
                                        </p:tgtEl>
                                        <p:attrNameLst>
                                          <p:attrName>style.visibility</p:attrName>
                                        </p:attrNameLst>
                                      </p:cBhvr>
                                      <p:to>
                                        <p:strVal val="visible"/>
                                      </p:to>
                                    </p:set>
                                    <p:animEffect transition="in" filter="fade">
                                      <p:cBhvr>
                                        <p:cTn id="107" dur="500"/>
                                        <p:tgtEl>
                                          <p:spTgt spid="98"/>
                                        </p:tgtEl>
                                      </p:cBhvr>
                                    </p:animEffect>
                                  </p:childTnLst>
                                </p:cTn>
                              </p:par>
                              <p:par>
                                <p:cTn id="108" presetID="42" presetClass="path" presetSubtype="0" decel="100000" fill="hold" grpId="1" nodeType="withEffect">
                                  <p:stCondLst>
                                    <p:cond delay="0"/>
                                  </p:stCondLst>
                                  <p:childTnLst>
                                    <p:animMotion origin="layout" path="M 0 1.85185E-6 L 0 0.01805 " pathEditMode="relative" rAng="0" ptsTypes="AA">
                                      <p:cBhvr>
                                        <p:cTn id="109" dur="500" spd="-100000" fill="hold"/>
                                        <p:tgtEl>
                                          <p:spTgt spid="98"/>
                                        </p:tgtEl>
                                        <p:attrNameLst>
                                          <p:attrName>ppt_x</p:attrName>
                                          <p:attrName>ppt_y</p:attrName>
                                        </p:attrNameLst>
                                      </p:cBhvr>
                                      <p:rCtr x="0" y="903"/>
                                    </p:animMotion>
                                  </p:childTnLst>
                                </p:cTn>
                              </p:par>
                            </p:childTnLst>
                          </p:cTn>
                        </p:par>
                        <p:par>
                          <p:cTn id="110" fill="hold">
                            <p:stCondLst>
                              <p:cond delay="3000"/>
                            </p:stCondLst>
                            <p:childTnLst>
                              <p:par>
                                <p:cTn id="111" presetID="10" presetClass="entr" presetSubtype="0" fill="hold" grpId="0" nodeType="afterEffect">
                                  <p:stCondLst>
                                    <p:cond delay="0"/>
                                  </p:stCondLst>
                                  <p:childTnLst>
                                    <p:set>
                                      <p:cBhvr>
                                        <p:cTn id="112" dur="1" fill="hold">
                                          <p:stCondLst>
                                            <p:cond delay="0"/>
                                          </p:stCondLst>
                                        </p:cTn>
                                        <p:tgtEl>
                                          <p:spTgt spid="76"/>
                                        </p:tgtEl>
                                        <p:attrNameLst>
                                          <p:attrName>style.visibility</p:attrName>
                                        </p:attrNameLst>
                                      </p:cBhvr>
                                      <p:to>
                                        <p:strVal val="visible"/>
                                      </p:to>
                                    </p:set>
                                    <p:animEffect transition="in" filter="fade">
                                      <p:cBhvr>
                                        <p:cTn id="113" dur="500"/>
                                        <p:tgtEl>
                                          <p:spTgt spid="76"/>
                                        </p:tgtEl>
                                      </p:cBhvr>
                                    </p:animEffect>
                                  </p:childTnLst>
                                </p:cTn>
                              </p:par>
                              <p:par>
                                <p:cTn id="114" presetID="42" presetClass="path" presetSubtype="0" decel="100000" fill="hold" grpId="1" nodeType="withEffect">
                                  <p:stCondLst>
                                    <p:cond delay="0"/>
                                  </p:stCondLst>
                                  <p:childTnLst>
                                    <p:animMotion origin="layout" path="M 0 1.85185E-6 L 0 0.01805 " pathEditMode="relative" rAng="0" ptsTypes="AA">
                                      <p:cBhvr>
                                        <p:cTn id="115" dur="500" spd="-100000" fill="hold"/>
                                        <p:tgtEl>
                                          <p:spTgt spid="76"/>
                                        </p:tgtEl>
                                        <p:attrNameLst>
                                          <p:attrName>ppt_x</p:attrName>
                                          <p:attrName>ppt_y</p:attrName>
                                        </p:attrNameLst>
                                      </p:cBhvr>
                                      <p:rCtr x="0" y="903"/>
                                    </p:animMotion>
                                  </p:childTnLst>
                                </p:cTn>
                              </p:par>
                              <p:par>
                                <p:cTn id="116" presetID="10" presetClass="entr" presetSubtype="0" fill="hold" grpId="0" nodeType="withEffect">
                                  <p:stCondLst>
                                    <p:cond delay="0"/>
                                  </p:stCondLst>
                                  <p:childTnLst>
                                    <p:set>
                                      <p:cBhvr>
                                        <p:cTn id="117" dur="1" fill="hold">
                                          <p:stCondLst>
                                            <p:cond delay="0"/>
                                          </p:stCondLst>
                                        </p:cTn>
                                        <p:tgtEl>
                                          <p:spTgt spid="73"/>
                                        </p:tgtEl>
                                        <p:attrNameLst>
                                          <p:attrName>style.visibility</p:attrName>
                                        </p:attrNameLst>
                                      </p:cBhvr>
                                      <p:to>
                                        <p:strVal val="visible"/>
                                      </p:to>
                                    </p:set>
                                    <p:animEffect transition="in" filter="fade">
                                      <p:cBhvr>
                                        <p:cTn id="118" dur="500"/>
                                        <p:tgtEl>
                                          <p:spTgt spid="73"/>
                                        </p:tgtEl>
                                      </p:cBhvr>
                                    </p:animEffect>
                                  </p:childTnLst>
                                </p:cTn>
                              </p:par>
                              <p:par>
                                <p:cTn id="119" presetID="42" presetClass="path" presetSubtype="0" decel="100000" fill="hold" grpId="1" nodeType="withEffect">
                                  <p:stCondLst>
                                    <p:cond delay="0"/>
                                  </p:stCondLst>
                                  <p:childTnLst>
                                    <p:animMotion origin="layout" path="M 0 1.85185E-6 L 0 0.01805 " pathEditMode="relative" rAng="0" ptsTypes="AA">
                                      <p:cBhvr>
                                        <p:cTn id="120" dur="500" spd="-100000" fill="hold"/>
                                        <p:tgtEl>
                                          <p:spTgt spid="73"/>
                                        </p:tgtEl>
                                        <p:attrNameLst>
                                          <p:attrName>ppt_x</p:attrName>
                                          <p:attrName>ppt_y</p:attrName>
                                        </p:attrNameLst>
                                      </p:cBhvr>
                                      <p:rCtr x="0" y="903"/>
                                    </p:animMotion>
                                  </p:childTnLst>
                                </p:cTn>
                              </p:par>
                              <p:par>
                                <p:cTn id="121" presetID="10" presetClass="entr" presetSubtype="0" fill="hold" grpId="0" nodeType="withEffect">
                                  <p:stCondLst>
                                    <p:cond delay="0"/>
                                  </p:stCondLst>
                                  <p:childTnLst>
                                    <p:set>
                                      <p:cBhvr>
                                        <p:cTn id="122" dur="1" fill="hold">
                                          <p:stCondLst>
                                            <p:cond delay="0"/>
                                          </p:stCondLst>
                                        </p:cTn>
                                        <p:tgtEl>
                                          <p:spTgt spid="74"/>
                                        </p:tgtEl>
                                        <p:attrNameLst>
                                          <p:attrName>style.visibility</p:attrName>
                                        </p:attrNameLst>
                                      </p:cBhvr>
                                      <p:to>
                                        <p:strVal val="visible"/>
                                      </p:to>
                                    </p:set>
                                    <p:animEffect transition="in" filter="fade">
                                      <p:cBhvr>
                                        <p:cTn id="123" dur="500"/>
                                        <p:tgtEl>
                                          <p:spTgt spid="74"/>
                                        </p:tgtEl>
                                      </p:cBhvr>
                                    </p:animEffect>
                                  </p:childTnLst>
                                </p:cTn>
                              </p:par>
                              <p:par>
                                <p:cTn id="124" presetID="42" presetClass="path" presetSubtype="0" decel="100000" fill="hold" grpId="1" nodeType="withEffect">
                                  <p:stCondLst>
                                    <p:cond delay="0"/>
                                  </p:stCondLst>
                                  <p:childTnLst>
                                    <p:animMotion origin="layout" path="M 0 1.85185E-6 L 0 0.01805 " pathEditMode="relative" rAng="0" ptsTypes="AA">
                                      <p:cBhvr>
                                        <p:cTn id="125" dur="500" spd="-100000" fill="hold"/>
                                        <p:tgtEl>
                                          <p:spTgt spid="74"/>
                                        </p:tgtEl>
                                        <p:attrNameLst>
                                          <p:attrName>ppt_x</p:attrName>
                                          <p:attrName>ppt_y</p:attrName>
                                        </p:attrNameLst>
                                      </p:cBhvr>
                                      <p:rCtr x="0" y="903"/>
                                    </p:animMotion>
                                  </p:childTnLst>
                                </p:cTn>
                              </p:par>
                              <p:par>
                                <p:cTn id="126" presetID="10" presetClass="entr" presetSubtype="0" fill="hold" grpId="0" nodeType="withEffect">
                                  <p:stCondLst>
                                    <p:cond delay="0"/>
                                  </p:stCondLst>
                                  <p:childTnLst>
                                    <p:set>
                                      <p:cBhvr>
                                        <p:cTn id="127" dur="1" fill="hold">
                                          <p:stCondLst>
                                            <p:cond delay="0"/>
                                          </p:stCondLst>
                                        </p:cTn>
                                        <p:tgtEl>
                                          <p:spTgt spid="75"/>
                                        </p:tgtEl>
                                        <p:attrNameLst>
                                          <p:attrName>style.visibility</p:attrName>
                                        </p:attrNameLst>
                                      </p:cBhvr>
                                      <p:to>
                                        <p:strVal val="visible"/>
                                      </p:to>
                                    </p:set>
                                    <p:animEffect transition="in" filter="fade">
                                      <p:cBhvr>
                                        <p:cTn id="128" dur="500"/>
                                        <p:tgtEl>
                                          <p:spTgt spid="75"/>
                                        </p:tgtEl>
                                      </p:cBhvr>
                                    </p:animEffect>
                                  </p:childTnLst>
                                </p:cTn>
                              </p:par>
                              <p:par>
                                <p:cTn id="129" presetID="42" presetClass="path" presetSubtype="0" decel="100000" fill="hold" grpId="1" nodeType="withEffect">
                                  <p:stCondLst>
                                    <p:cond delay="0"/>
                                  </p:stCondLst>
                                  <p:childTnLst>
                                    <p:animMotion origin="layout" path="M 0 1.85185E-6 L 0 0.01805 " pathEditMode="relative" rAng="0" ptsTypes="AA">
                                      <p:cBhvr>
                                        <p:cTn id="130" dur="500" spd="-100000" fill="hold"/>
                                        <p:tgtEl>
                                          <p:spTgt spid="75"/>
                                        </p:tgtEl>
                                        <p:attrNameLst>
                                          <p:attrName>ppt_x</p:attrName>
                                          <p:attrName>ppt_y</p:attrName>
                                        </p:attrNameLst>
                                      </p:cBhvr>
                                      <p:rCtr x="0" y="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96" grpId="0"/>
      <p:bldP spid="96" grpId="1"/>
      <p:bldP spid="94" grpId="0"/>
      <p:bldP spid="94" grpId="1"/>
      <p:bldP spid="92" grpId="0"/>
      <p:bldP spid="92" grpId="1"/>
      <p:bldP spid="90" grpId="0"/>
      <p:bldP spid="90" grpId="1"/>
      <p:bldP spid="100" grpId="0"/>
      <p:bldP spid="100" grpId="1"/>
      <p:bldP spid="98" grpId="0"/>
      <p:bldP spid="98" grpId="1"/>
      <p:bldP spid="76" grpId="0"/>
      <p:bldP spid="76" grpId="1"/>
      <p:bldP spid="73" grpId="0"/>
      <p:bldP spid="73" grpId="1"/>
      <p:bldP spid="74" grpId="0"/>
      <p:bldP spid="74" grpId="1"/>
      <p:bldP spid="75" grpId="0"/>
      <p:bldP spid="75" grpId="1"/>
      <p:bldP spid="101" grpId="0" animBg="1"/>
      <p:bldP spid="101" grpId="1" animBg="1"/>
      <p:bldP spid="99" grpId="0" animBg="1"/>
      <p:bldP spid="99" grpId="1" animBg="1"/>
      <p:bldP spid="97" grpId="0" animBg="1"/>
      <p:bldP spid="97" grpId="1" animBg="1"/>
      <p:bldP spid="95" grpId="0" animBg="1"/>
      <p:bldP spid="95" grpId="1" animBg="1"/>
      <p:bldP spid="93" grpId="0" animBg="1"/>
      <p:bldP spid="93" grpId="1" animBg="1"/>
      <p:bldP spid="91" grpId="0" animBg="1"/>
      <p:bldP spid="91" grpId="1" animBg="1"/>
      <p:bldP spid="80" grpId="0" animBg="1"/>
      <p:bldP spid="80" grpId="1" animBg="1"/>
    </p:bldLst>
  </p:timing>
</p:sld>
</file>

<file path=ppt/theme/theme1.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 lines design" id="{2407D200-3004-4ADD-9D29-6D4C9B951E75}" vid="{22312BCD-9B59-4CBE-B473-4FDC2F04D3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TaxCatchAll xmlns="230e9df3-be65-4c73-a93b-d1236ebd677e" xsi:nil="true"/>
    <MediaServiceKeyPoints xmlns="71af3243-3dd4-4a8d-8c0d-dd76da1f02a5" xsi:nil="true"/>
    <Background xmlns="71af3243-3dd4-4a8d-8c0d-dd76da1f02a5">false</Background>
    <ImageTagsTaxHTField xmlns="71af3243-3dd4-4a8d-8c0d-dd76da1f02a5">
      <Terms xmlns="http://schemas.microsoft.com/office/infopath/2007/PartnerControls"/>
    </ImageTagsTaxHTField>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62B0DF-AFCF-4681-BDD6-4CC4EE7AE3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263D7C-E9CB-4C77-8528-77A30083B7FC}">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191F1737-EB5A-49A3-BFCA-A97A8DCDF401}">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{1B937D53-C6B3-4CAB-9B91-A40F1E2AB0E9}tf22797433_win32</Template>
  <TotalTime>2623</TotalTime>
  <Words>1883</Words>
  <Application>Microsoft Office PowerPoint</Application>
  <PresentationFormat>Widescreen</PresentationFormat>
  <Paragraphs>162</Paragraphs>
  <Slides>15</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Aptos</vt:lpstr>
      <vt:lpstr>Arial</vt:lpstr>
      <vt:lpstr>Calibri</vt:lpstr>
      <vt:lpstr>Roboto</vt:lpstr>
      <vt:lpstr>Segoe UI</vt:lpstr>
      <vt:lpstr>Segoe UI Semibold</vt:lpstr>
      <vt:lpstr>Segoe UI Variable Display Semibold</vt:lpstr>
      <vt:lpstr>Symbol</vt:lpstr>
      <vt:lpstr>Univers Condensed Light</vt:lpstr>
      <vt:lpstr>Walbaum Display Light</vt:lpstr>
      <vt:lpstr>AngleLinesVTI</vt:lpstr>
      <vt:lpstr>Introduction to Generative AI</vt:lpstr>
      <vt:lpstr>DISCLAIMER</vt:lpstr>
      <vt:lpstr>Agenda</vt:lpstr>
      <vt:lpstr>Generative AI</vt:lpstr>
      <vt:lpstr>10 Vocabulary Words for AI</vt:lpstr>
      <vt:lpstr>History of AI in film</vt:lpstr>
      <vt:lpstr>History of AI</vt:lpstr>
      <vt:lpstr>Myths of AI</vt:lpstr>
      <vt:lpstr>Microsoft’s AI principles</vt:lpstr>
      <vt:lpstr>Digital Divide in the US</vt:lpstr>
      <vt:lpstr>AI in the Workforce Today</vt:lpstr>
      <vt:lpstr>Generative AI in nursing and healthcare</vt:lpstr>
      <vt:lpstr>Q&amp;A</vt:lpstr>
      <vt:lpstr>Staff and Faculty Shift to Department Groups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Generative AI</dc:title>
  <dc:creator>Michael Gochis</dc:creator>
  <cp:lastModifiedBy>Michael Gochis</cp:lastModifiedBy>
  <cp:revision>1</cp:revision>
  <dcterms:created xsi:type="dcterms:W3CDTF">2024-01-14T22:46:38Z</dcterms:created>
  <dcterms:modified xsi:type="dcterms:W3CDTF">2024-01-16T20:00:48Z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