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sldIdLst>
    <p:sldId id="256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EA2CC-8D6B-CD4F-E6AC-91C97F5E7FA6}" v="5" dt="2024-04-10T16:24:53.954"/>
    <p1510:client id="{B7A908F0-8D67-D399-C5AE-86848FCA7422}" v="96" dt="2024-04-09T20:05:22.753"/>
    <p1510:client id="{CC9D8BCF-85E8-E806-2201-866992A26420}" v="85" dt="2024-04-11T14:25:48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0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4" r:id="rId6"/>
    <p:sldLayoutId id="2147483729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3" name="Rectangle 342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0A3D02ED-579A-06A4-80A6-30E8F5BAB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727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346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03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3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15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 Day 2024:</a:t>
            </a:r>
            <a:b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SUPPORTING ENROLLMENT</a:t>
            </a:r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28600">
              <a:lnSpc>
                <a:spcPct val="90000"/>
              </a:lnSpc>
            </a:pPr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9C7F9-2B85-31E3-F01A-FECC5B7473A3}"/>
              </a:ext>
            </a:extLst>
          </p:cNvPr>
          <p:cNvSpPr txBox="1"/>
          <p:nvPr/>
        </p:nvSpPr>
        <p:spPr>
          <a:xfrm>
            <a:off x="1524000" y="4069354"/>
            <a:ext cx="9144000" cy="12652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en-US" sz="22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April 19, 2024</a:t>
            </a:r>
          </a:p>
        </p:txBody>
      </p:sp>
      <p:grpSp>
        <p:nvGrpSpPr>
          <p:cNvPr id="335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94C8E6-AA13-5D2A-0320-E0B0C9CEF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450" y="403660"/>
            <a:ext cx="3467100" cy="6259542"/>
          </a:xfrm>
        </p:spPr>
      </p:pic>
    </p:spTree>
    <p:extLst>
      <p:ext uri="{BB962C8B-B14F-4D97-AF65-F5344CB8AC3E}">
        <p14:creationId xmlns:p14="http://schemas.microsoft.com/office/powerpoint/2010/main" val="227477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oster with text and images&#10;&#10;Description automatically generated">
            <a:extLst>
              <a:ext uri="{FF2B5EF4-FFF2-40B4-BE49-F238E27FC236}">
                <a16:creationId xmlns:a16="http://schemas.microsoft.com/office/drawing/2014/main" id="{0A959CA3-9637-2C08-92B0-0704D9FF6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452" y="199669"/>
            <a:ext cx="4817110" cy="6468110"/>
          </a:xfrm>
        </p:spPr>
      </p:pic>
    </p:spTree>
    <p:extLst>
      <p:ext uri="{BB962C8B-B14F-4D97-AF65-F5344CB8AC3E}">
        <p14:creationId xmlns:p14="http://schemas.microsoft.com/office/powerpoint/2010/main" val="353580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book store&#10;&#10;Description automatically generated">
            <a:extLst>
              <a:ext uri="{FF2B5EF4-FFF2-40B4-BE49-F238E27FC236}">
                <a16:creationId xmlns:a16="http://schemas.microsoft.com/office/drawing/2014/main" id="{8B8EB6B3-9F1A-14C1-9124-5BEE69954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612" y="230505"/>
            <a:ext cx="4648455" cy="6617018"/>
          </a:xfrm>
        </p:spPr>
      </p:pic>
    </p:spTree>
    <p:extLst>
      <p:ext uri="{BB962C8B-B14F-4D97-AF65-F5344CB8AC3E}">
        <p14:creationId xmlns:p14="http://schemas.microsoft.com/office/powerpoint/2010/main" val="361537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5C3BD636-E173-EB2F-6511-DEEB76AAF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909" y="215361"/>
            <a:ext cx="4430181" cy="6418802"/>
          </a:xfrm>
        </p:spPr>
      </p:pic>
    </p:spTree>
    <p:extLst>
      <p:ext uri="{BB962C8B-B14F-4D97-AF65-F5344CB8AC3E}">
        <p14:creationId xmlns:p14="http://schemas.microsoft.com/office/powerpoint/2010/main" val="295211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16EC3F1E-58EB-DF41-FC14-5AF079276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301" y="261026"/>
            <a:ext cx="4144725" cy="5917945"/>
          </a:xfrm>
          <a:prstGeom prst="rect">
            <a:avLst/>
          </a:prstGeom>
        </p:spPr>
      </p:pic>
      <p:grpSp>
        <p:nvGrpSpPr>
          <p:cNvPr id="56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8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38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Bottom Right">
            <a:extLst>
              <a:ext uri="{FF2B5EF4-FFF2-40B4-BE49-F238E27FC236}">
                <a16:creationId xmlns:a16="http://schemas.microsoft.com/office/drawing/2014/main" id="{5656314A-7360-472A-85B1-0CC7D3C5C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3499FD5-DA9A-40DA-93B7-3903B0FB6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0A52B7C2-CDEF-4E8C-BEC4-F83F5A7E3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EF0EC5-5A73-49D5-B41D-BE464CB2EC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A78AC46-8358-46F7-8053-BDB805B2A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D9EBE72-EB96-46AF-9479-A0B4E2F50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778FF3A-B709-48E2-977C-350725CE9D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5CEE22A-EC37-49DA-AFBD-BC5C07695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B48EED8-5833-438B-BDC4-5D529230D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5354540-D1D5-44A1-B33C-E3782C8BE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72143CA-33C4-4A6C-99B9-0EB5F0677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 descr="A screenshot of a graph&#10;&#10;Description automatically generated">
            <a:extLst>
              <a:ext uri="{FF2B5EF4-FFF2-40B4-BE49-F238E27FC236}">
                <a16:creationId xmlns:a16="http://schemas.microsoft.com/office/drawing/2014/main" id="{F5F01E1C-D93B-3D0A-7596-CCF271E3B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1388" y="462109"/>
            <a:ext cx="4259061" cy="5716862"/>
          </a:xfrm>
          <a:prstGeom prst="rect">
            <a:avLst/>
          </a:prstGeom>
        </p:spPr>
      </p:pic>
      <p:grpSp>
        <p:nvGrpSpPr>
          <p:cNvPr id="51" name="Top left">
            <a:extLst>
              <a:ext uri="{FF2B5EF4-FFF2-40B4-BE49-F238E27FC236}">
                <a16:creationId xmlns:a16="http://schemas.microsoft.com/office/drawing/2014/main" id="{3530084A-AE46-40C3-AEC2-05AE51DBE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EB1988D-D0C1-4769-952F-AFED38C2C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1D1B66-2529-4A19-8440-105458F1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54BAC8-DD8C-4971-9849-97F66DDEE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1C64B0-B7BA-43EF-8165-A989D1EEC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3A9894D-475B-4629-9643-CEB6BEEF5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E5E81DE-AC91-47A7-BCB7-F0C46AE19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82FC6CF-DCC9-469A-B15F-405E32C5B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1624A4-F120-495F-BCDC-908EAC4C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Cross">
            <a:extLst>
              <a:ext uri="{FF2B5EF4-FFF2-40B4-BE49-F238E27FC236}">
                <a16:creationId xmlns:a16="http://schemas.microsoft.com/office/drawing/2014/main" id="{7486C3FB-E613-42EE-BB94-C836C350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A4D2DB4-ADC6-454F-88D2-920131F2B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9C2CC8-1779-42F6-95C3-C68E02716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200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poster&#10;&#10;Description automatically generated">
            <a:extLst>
              <a:ext uri="{FF2B5EF4-FFF2-40B4-BE49-F238E27FC236}">
                <a16:creationId xmlns:a16="http://schemas.microsoft.com/office/drawing/2014/main" id="{A1525A4D-9C01-044E-8C99-7BCD40B1A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402" y="261828"/>
            <a:ext cx="4699635" cy="6084146"/>
          </a:xfrm>
        </p:spPr>
      </p:pic>
    </p:spTree>
    <p:extLst>
      <p:ext uri="{BB962C8B-B14F-4D97-AF65-F5344CB8AC3E}">
        <p14:creationId xmlns:p14="http://schemas.microsoft.com/office/powerpoint/2010/main" val="327539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" name="Rectangle 24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7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D36F0F-A5C3-46BE-17D5-3787A1B0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en-US">
                <a:cs typeface="Posterama"/>
              </a:rPr>
              <a:t>Assessment Council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46AAA-402F-961E-D1F1-FEDB27A3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Dr. Mary Pflanz                          Lisa Stoothoff</a:t>
            </a:r>
          </a:p>
          <a:p>
            <a:pPr marL="0" indent="0">
              <a:buNone/>
            </a:pPr>
            <a:r>
              <a:rPr lang="en-US" sz="1800" dirty="0"/>
              <a:t>Dr. Patty </a:t>
            </a:r>
            <a:r>
              <a:rPr lang="en-US" sz="1800" dirty="0" err="1"/>
              <a:t>Palmietto</a:t>
            </a:r>
            <a:r>
              <a:rPr lang="en-US" sz="1800" dirty="0"/>
              <a:t>        Laura McKnight</a:t>
            </a:r>
          </a:p>
          <a:p>
            <a:pPr marL="0" indent="0">
              <a:buNone/>
            </a:pPr>
            <a:r>
              <a:rPr lang="en-US" sz="1800" dirty="0"/>
              <a:t>Ana Maradiaga</a:t>
            </a:r>
          </a:p>
          <a:p>
            <a:pPr marL="0" indent="0">
              <a:buNone/>
            </a:pPr>
            <a:r>
              <a:rPr lang="en-US" sz="1800" dirty="0"/>
              <a:t>Gretchen Moffet</a:t>
            </a:r>
          </a:p>
          <a:p>
            <a:pPr marL="0" indent="0">
              <a:buNone/>
            </a:pPr>
            <a:r>
              <a:rPr lang="en-US" sz="1800" dirty="0"/>
              <a:t>Dhuha Shareef</a:t>
            </a:r>
          </a:p>
          <a:p>
            <a:pPr marL="0" indent="0">
              <a:buNone/>
            </a:pPr>
            <a:r>
              <a:rPr lang="en-US" sz="1800" dirty="0"/>
              <a:t>Emily Matis</a:t>
            </a:r>
          </a:p>
          <a:p>
            <a:pPr marL="0" indent="0">
              <a:buNone/>
            </a:pPr>
            <a:r>
              <a:rPr lang="en-US" sz="1800" dirty="0"/>
              <a:t>Jennifer Bales</a:t>
            </a:r>
          </a:p>
          <a:p>
            <a:endParaRPr lang="en-US" sz="1800"/>
          </a:p>
        </p:txBody>
      </p:sp>
      <p:pic>
        <p:nvPicPr>
          <p:cNvPr id="154" name="Picture 153" descr="Blue and yellow dyes in liquid">
            <a:extLst>
              <a:ext uri="{FF2B5EF4-FFF2-40B4-BE49-F238E27FC236}">
                <a16:creationId xmlns:a16="http://schemas.microsoft.com/office/drawing/2014/main" id="{9C023CE0-57C3-9AEA-5F37-C1BD8643A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7" r="27114" b="-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48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30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25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Content Placeholder 3" descr="A poster with a person on it&#10;&#10;Description automatically generated">
            <a:extLst>
              <a:ext uri="{FF2B5EF4-FFF2-40B4-BE49-F238E27FC236}">
                <a16:creationId xmlns:a16="http://schemas.microsoft.com/office/drawing/2014/main" id="{019E2BE3-5C48-7A34-064A-0080D5B9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329" y="401330"/>
            <a:ext cx="4144243" cy="6256623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49EBBDF7-403B-404C-AE65-6529C4797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5E4DDE-DABB-4541-B044-FC38949E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D357AD-5163-45F3-A5C7-FD3351A90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86A53D-82B1-4C65-9DED-59358265B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200E88-1288-40E7-9A66-D513E6CA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B4E4D96-95D8-43F4-90B2-25AC6F6A0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51A656-8684-49D3-8C63-5513CD7BF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48A156-06F4-42AE-871D-4535FF09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FD1AA9-14F8-45A8-88C0-28DC94ED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1C0BEBF8-7FFB-422A-98F0-90FF9E7F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B94AB3-A0D6-4DB5-9006-C7F2ABD8A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C59F5611-23BC-435A-A5C0-D4DD8912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13287DA-BE38-4656-B32C-F10B005F0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BFD07E-A2BD-4A54-B194-B784DF265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19B4517-9BB8-4C32-B87D-F5E8CD477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A9DD75-9D79-4D26-8A36-B5D9BBA74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4EFBFDC-6A43-4413-AC75-13861B0D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236E5D8-45CC-41FA-A68C-608422971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4BED8DA-C8A2-4323-A230-5D354066C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700AC1-CD4C-4962-B47B-92CDE218A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89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51BA1C33-46AE-0890-8A93-2817DA6A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297" y="462109"/>
            <a:ext cx="4373399" cy="5716862"/>
          </a:xfrm>
          <a:prstGeom prst="rect">
            <a:avLst/>
          </a:prstGeom>
        </p:spPr>
      </p:pic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49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8" name="Bottom Right">
            <a:extLst>
              <a:ext uri="{FF2B5EF4-FFF2-40B4-BE49-F238E27FC236}">
                <a16:creationId xmlns:a16="http://schemas.microsoft.com/office/drawing/2014/main" id="{33609D13-CB83-4F4B-BB01-27F01BE4E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2BD156E-E42F-4CFB-89AD-312AEC753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0" name="Graphic 157">
              <a:extLst>
                <a:ext uri="{FF2B5EF4-FFF2-40B4-BE49-F238E27FC236}">
                  <a16:creationId xmlns:a16="http://schemas.microsoft.com/office/drawing/2014/main" id="{C8B96A24-322B-419A-847B-E8C600AA5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27E1425-F9A6-4F2D-8335-CBA7062B91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7DF7F24-8721-4CD5-AE3B-C72BCE288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0C58FE3-4394-46E8-9039-2D69C594B8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2D8E899-B726-49F6-9C9F-59A314701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42131D2-A82F-4603-9B6A-EA00FEB82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CCDA1D5-C84B-470D-A2E1-5E51E8A856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BF2B54C-D2E2-4A3E-8DA8-E56D7375C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2505F4D-B4C3-4EB9-9252-F7229CBD1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0484D1-FA98-8C17-27AB-81A7785F6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9227" y="565150"/>
            <a:ext cx="4444859" cy="5716862"/>
          </a:xfrm>
          <a:prstGeom prst="rect">
            <a:avLst/>
          </a:prstGeom>
        </p:spPr>
      </p:pic>
      <p:grpSp>
        <p:nvGrpSpPr>
          <p:cNvPr id="110" name="Top left">
            <a:extLst>
              <a:ext uri="{FF2B5EF4-FFF2-40B4-BE49-F238E27FC236}">
                <a16:creationId xmlns:a16="http://schemas.microsoft.com/office/drawing/2014/main" id="{FF47B612-7B2E-4A09-9B53-40BDE435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99A3C89-9112-4DA1-8BB8-8DE0F7A70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0847D53-C868-4FD8-A29C-4C44BCBA9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1266F6-080B-489F-9B02-B5C4DE4EB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A0BBAD6-8B87-4B31-89B8-E2C854FF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D79712E-3AD5-4656-A6A0-54C4087A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1635E33-4458-4D3F-A1C4-264AC5221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32BB39-F871-43E7-A232-C65BFFA9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AE45D09-4993-4718-82A0-BA2217EB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0" name="Cross">
            <a:extLst>
              <a:ext uri="{FF2B5EF4-FFF2-40B4-BE49-F238E27FC236}">
                <a16:creationId xmlns:a16="http://schemas.microsoft.com/office/drawing/2014/main" id="{3BC5998F-E162-4A33-9E87-01942908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259320D-EB3E-4C80-8E86-8A18306B2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7AF5EE-95F6-4B57-B8DD-5051D2EB9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04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5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8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Content Placeholder 3" descr="A poster of a business office&#10;&#10;Description automatically generated">
            <a:extLst>
              <a:ext uri="{FF2B5EF4-FFF2-40B4-BE49-F238E27FC236}">
                <a16:creationId xmlns:a16="http://schemas.microsoft.com/office/drawing/2014/main" id="{ADAA9EAB-BFAC-1FB6-3A53-F616495F6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5054" y="567942"/>
            <a:ext cx="3973219" cy="5716862"/>
          </a:xfrm>
          <a:prstGeom prst="rect">
            <a:avLst/>
          </a:prstGeom>
        </p:spPr>
      </p:pic>
      <p:grpSp>
        <p:nvGrpSpPr>
          <p:cNvPr id="112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14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844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33609D13-CB83-4F4B-BB01-27F01BE4E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BD156E-E42F-4CFB-89AD-312AEC753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8" name="Graphic 157">
              <a:extLst>
                <a:ext uri="{FF2B5EF4-FFF2-40B4-BE49-F238E27FC236}">
                  <a16:creationId xmlns:a16="http://schemas.microsoft.com/office/drawing/2014/main" id="{C8B96A24-322B-419A-847B-E8C600AA5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27E1425-F9A6-4F2D-8335-CBA7062B91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7DF7F24-8721-4CD5-AE3B-C72BCE288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C58FE3-4394-46E8-9039-2D69C594B8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2D8E899-B726-49F6-9C9F-59A314701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42131D2-A82F-4603-9B6A-EA00FEB82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CCDA1D5-C84B-470D-A2E1-5E51E8A856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BF2B54C-D2E2-4A3E-8DA8-E56D7375C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2505F4D-B4C3-4EB9-9252-F7229CBD1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10" descr="A screenshot of a web page&#10;&#10;Description automatically generated">
            <a:extLst>
              <a:ext uri="{FF2B5EF4-FFF2-40B4-BE49-F238E27FC236}">
                <a16:creationId xmlns:a16="http://schemas.microsoft.com/office/drawing/2014/main" id="{BCBCC3D1-5263-DAE5-9D66-281655DF6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336" y="152401"/>
            <a:ext cx="4861224" cy="6531778"/>
          </a:xfrm>
          <a:prstGeom prst="rect">
            <a:avLst/>
          </a:prstGeom>
        </p:spPr>
      </p:pic>
      <p:grpSp>
        <p:nvGrpSpPr>
          <p:cNvPr id="58" name="Top left">
            <a:extLst>
              <a:ext uri="{FF2B5EF4-FFF2-40B4-BE49-F238E27FC236}">
                <a16:creationId xmlns:a16="http://schemas.microsoft.com/office/drawing/2014/main" id="{FF47B612-7B2E-4A09-9B53-40BDE435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99A3C89-9112-4DA1-8BB8-8DE0F7A70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0847D53-C868-4FD8-A29C-4C44BCBA9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11266F6-080B-489F-9B02-B5C4DE4EB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A0BBAD6-8B87-4B31-89B8-E2C854FF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79712E-3AD5-4656-A6A0-54C4087A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1635E33-4458-4D3F-A1C4-264AC5221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432BB39-F871-43E7-A232-C65BFFA9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AE45D09-4993-4718-82A0-BA2217EB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Cross">
            <a:extLst>
              <a:ext uri="{FF2B5EF4-FFF2-40B4-BE49-F238E27FC236}">
                <a16:creationId xmlns:a16="http://schemas.microsoft.com/office/drawing/2014/main" id="{3BC5998F-E162-4A33-9E87-01942908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259320D-EB3E-4C80-8E86-8A18306B2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07AF5EE-95F6-4B57-B8DD-5051D2EB9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11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Top left">
            <a:extLst>
              <a:ext uri="{FF2B5EF4-FFF2-40B4-BE49-F238E27FC236}">
                <a16:creationId xmlns:a16="http://schemas.microsoft.com/office/drawing/2014/main" id="{C58EB9D6-7434-4DCA-B246-4085B34C6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79CC56D-EEF3-43AD-95AB-476F444BB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30B0581-E0E8-44F2-B576-99CEB101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AD7E4E-8EF9-4E0A-B2DF-600D9F471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9858356-CDB0-48EC-AC0D-5C19A5111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8914CD-2D35-4B13-8E14-C87E86330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F3A08AC-1B54-4FDA-AAAC-9988D9D39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2234B3C-E5D6-448E-ADE8-24BF0764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C485D19-C509-488D-8BDB-23BE65F03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Cross">
            <a:extLst>
              <a:ext uri="{FF2B5EF4-FFF2-40B4-BE49-F238E27FC236}">
                <a16:creationId xmlns:a16="http://schemas.microsoft.com/office/drawing/2014/main" id="{EE033757-BE6B-4CBC-928C-EFBB96AED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C667079-39A2-4DEC-8B60-AD29E1784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4183B07-0945-47A0-8955-01C03652A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Content Placeholder 3" descr="A poster of a student&amp;#39;s degree&#10;&#10;Description automatically generated">
            <a:extLst>
              <a:ext uri="{FF2B5EF4-FFF2-40B4-BE49-F238E27FC236}">
                <a16:creationId xmlns:a16="http://schemas.microsoft.com/office/drawing/2014/main" id="{E9A1930F-B74D-0632-37EB-F0C2761FC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6188" y="491067"/>
            <a:ext cx="4230478" cy="5716862"/>
          </a:xfrm>
          <a:prstGeom prst="rect">
            <a:avLst/>
          </a:prstGeom>
        </p:spPr>
      </p:pic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DAE6C312-51AE-44B6-B77B-FE0F55ABF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EE61613-E423-4669-AE57-3609F43D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A5374C40-E3A6-4DEE-BB4C-4F7284732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CF29053-BC9B-4966-8301-2F632480CA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63A04DF-718F-428A-8A27-DE40EEF9D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9DE0D04-A976-4F99-A729-E73F56B30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3EB298C-7081-4634-9CBC-7BBE8AD7F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784912D-34B6-494D-981A-275C46EB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506B4B1-047B-4FB3-B1C3-0535F1EE71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FF44BDD-FBAD-4F9C-A75D-90226FA5A1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04A653F-5E7F-4DD4-A2E0-C1FE0B58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22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6584764-7124-C4C2-372F-46054A8CC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5053" y="330380"/>
            <a:ext cx="4341893" cy="6507941"/>
          </a:xfrm>
        </p:spPr>
      </p:pic>
    </p:spTree>
    <p:extLst>
      <p:ext uri="{BB962C8B-B14F-4D97-AF65-F5344CB8AC3E}">
        <p14:creationId xmlns:p14="http://schemas.microsoft.com/office/powerpoint/2010/main" val="428806706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1FB7EFD5C2A46994AB0BDAC333EF7" ma:contentTypeVersion="15" ma:contentTypeDescription="Create a new document." ma:contentTypeScope="" ma:versionID="1c119b105c9a17bfa0eea213bf1772dd">
  <xsd:schema xmlns:xsd="http://www.w3.org/2001/XMLSchema" xmlns:xs="http://www.w3.org/2001/XMLSchema" xmlns:p="http://schemas.microsoft.com/office/2006/metadata/properties" xmlns:ns2="e6f98252-2c76-4935-bf24-447f92917536" xmlns:ns3="241b14d3-d157-4b95-bad0-58a66030f16a" targetNamespace="http://schemas.microsoft.com/office/2006/metadata/properties" ma:root="true" ma:fieldsID="938d799897f1fc188ccc3d9d3a35d7c7" ns2:_="" ns3:_="">
    <xsd:import namespace="e6f98252-2c76-4935-bf24-447f92917536"/>
    <xsd:import namespace="241b14d3-d157-4b95-bad0-58a66030f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98252-2c76-4935-bf24-447f92917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e4d415b-d57d-45a3-a595-f888feb89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b14d3-d157-4b95-bad0-58a66030f16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64159dc-8520-401a-a3b2-b0fc88a38ac4}" ma:internalName="TaxCatchAll" ma:showField="CatchAllData" ma:web="241b14d3-d157-4b95-bad0-58a66030f1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1b14d3-d157-4b95-bad0-58a66030f16a" xsi:nil="true"/>
    <lcf76f155ced4ddcb4097134ff3c332f xmlns="e6f98252-2c76-4935-bf24-447f92917536">
      <Terms xmlns="http://schemas.microsoft.com/office/infopath/2007/PartnerControls"/>
    </lcf76f155ced4ddcb4097134ff3c332f>
    <SharedWithUsers xmlns="241b14d3-d157-4b95-bad0-58a66030f16a">
      <UserInfo>
        <DisplayName>Laura McKnight</DisplayName>
        <AccountId>15</AccountId>
        <AccountType/>
      </UserInfo>
      <UserInfo>
        <DisplayName>Lisa O. Stoothoff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0FA5244-D8B4-413C-825B-7A3EBBBC7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98252-2c76-4935-bf24-447f92917536"/>
    <ds:schemaRef ds:uri="241b14d3-d157-4b95-bad0-58a66030f1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37CDC-BD7B-43B8-B520-A7F17A1771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B64E3-B80B-4F63-84B8-FCD29334810B}">
  <ds:schemaRefs>
    <ds:schemaRef ds:uri="http://schemas.microsoft.com/office/2006/metadata/properties"/>
    <ds:schemaRef ds:uri="http://schemas.microsoft.com/office/infopath/2007/PartnerControls"/>
    <ds:schemaRef ds:uri="241b14d3-d157-4b95-bad0-58a66030f16a"/>
    <ds:schemaRef ds:uri="e6f98252-2c76-4935-bf24-447f929175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ExploreVTI</vt:lpstr>
      <vt:lpstr> Assessment Day 2024: SUPPORTING ENROLLMENT  </vt:lpstr>
      <vt:lpstr>Assessment Council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258</cp:revision>
  <dcterms:created xsi:type="dcterms:W3CDTF">2024-04-08T17:38:47Z</dcterms:created>
  <dcterms:modified xsi:type="dcterms:W3CDTF">2024-04-18T12:57:59Z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0x0101004CC1FB7EFD5C2A46994AB0BDAC333EF7</vt:lpwstr>
  </property>
  <property fmtid="{D5CDD505-2E9C-101B-9397-08002B2CF9AE}" pid="3" name="MediaServiceImageTags">
    <vt:lpwstr/>
  </property>
</Properties>
</file>