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7F0DC-5ACE-433E-9C80-2EE1B5014FAD}" v="3" dt="2023-02-07T21:14:25.858"/>
    <p1510:client id="{86C64A27-3952-BD67-4113-DFDD7C7EDE0B}" v="3" dt="2023-02-13T13:52:33.060"/>
    <p1510:client id="{D711D465-739E-4F73-B99B-207E715513F9}" v="337" dt="2023-02-07T18:37:49.194"/>
    <p1510:client id="{FBD43B4A-6E15-AE73-FC02-81CE756C5809}" v="139" dt="2023-02-07T18:48:28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8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0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9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6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5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9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02856439-F4E3-D54F-9416-42ABDCE1D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vintage weighing scales">
            <a:extLst>
              <a:ext uri="{FF2B5EF4-FFF2-40B4-BE49-F238E27FC236}">
                <a16:creationId xmlns:a16="http://schemas.microsoft.com/office/drawing/2014/main" id="{A2AD59A6-1210-7F69-29F9-173FD108A5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91" b="4436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3" name="Rectangle 17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485"/>
            <a:ext cx="12192000" cy="4604516"/>
          </a:xfrm>
          <a:prstGeom prst="rect">
            <a:avLst/>
          </a:prstGeom>
          <a:gradFill>
            <a:gsLst>
              <a:gs pos="7000">
                <a:srgbClr val="000000">
                  <a:alpha val="0"/>
                </a:srgbClr>
              </a:gs>
              <a:gs pos="56000">
                <a:srgbClr val="000000">
                  <a:alpha val="56000"/>
                </a:srgbClr>
              </a:gs>
              <a:gs pos="100000">
                <a:srgbClr val="000000">
                  <a:alpha val="6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1755" y="2253484"/>
            <a:ext cx="7983941" cy="2571001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cs typeface="Calibri Light"/>
              </a:rPr>
              <a:t>Restorative Justice Circles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0119" y="5015553"/>
            <a:ext cx="7533565" cy="8899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100">
                <a:solidFill>
                  <a:srgbClr val="FFFFFF"/>
                </a:solidFill>
                <a:cs typeface="Calibri"/>
              </a:rPr>
              <a:t>Lisa Stoothoff, Restorative Justice Facilitator and Leader</a:t>
            </a:r>
          </a:p>
          <a:p>
            <a:pPr algn="ctr">
              <a:lnSpc>
                <a:spcPct val="100000"/>
              </a:lnSpc>
            </a:pPr>
            <a:r>
              <a:rPr lang="en-US" sz="1100">
                <a:solidFill>
                  <a:srgbClr val="FFFFFF"/>
                </a:solidFill>
                <a:cs typeface="Calibri"/>
              </a:rPr>
              <a:t>Community MEETING</a:t>
            </a:r>
            <a:endParaRPr lang="en-US" sz="110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1100">
                <a:solidFill>
                  <a:srgbClr val="FFFFFF"/>
                </a:solidFill>
                <a:cs typeface="Calibri"/>
              </a:rPr>
              <a:t> February 10, 2023</a:t>
            </a:r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7A591E-863D-46C2-AEA3-E26C1714C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9F370-F643-9E52-227A-E45167A0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9741" y="960120"/>
            <a:ext cx="6219758" cy="1508760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Introduction to Circles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F034C8C-1C52-A142-B583-4E8C4B25B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831057"/>
            <a:ext cx="3151640" cy="5028431"/>
            <a:chOff x="9040360" y="1829569"/>
            <a:chExt cx="3151640" cy="502843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68200D7-5B67-1D42-BC3B-7D00F4E2C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9040360" y="1912383"/>
              <a:ext cx="3151640" cy="4945617"/>
              <a:chOff x="9040360" y="1912383"/>
              <a:chExt cx="3151640" cy="4945617"/>
            </a:xfrm>
          </p:grpSpPr>
          <p:sp>
            <p:nvSpPr>
              <p:cNvPr id="13" name="Freeform: Shape 16">
                <a:extLst>
                  <a:ext uri="{FF2B5EF4-FFF2-40B4-BE49-F238E27FC236}">
                    <a16:creationId xmlns:a16="http://schemas.microsoft.com/office/drawing/2014/main" id="{06A2AC6A-4127-4642-A09C-231AA7BEA0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9101565" y="4566630"/>
                <a:ext cx="2249810" cy="2291370"/>
              </a:xfrm>
              <a:custGeom>
                <a:avLst/>
                <a:gdLst>
                  <a:gd name="connsiteX0" fmla="*/ 1126749 w 2249810"/>
                  <a:gd name="connsiteY0" fmla="*/ 0 h 2291370"/>
                  <a:gd name="connsiteX1" fmla="*/ 1225438 w 2249810"/>
                  <a:gd name="connsiteY1" fmla="*/ 86525 h 2291370"/>
                  <a:gd name="connsiteX2" fmla="*/ 1955981 w 2249810"/>
                  <a:gd name="connsiteY2" fmla="*/ 449433 h 2291370"/>
                  <a:gd name="connsiteX3" fmla="*/ 2249810 w 2249810"/>
                  <a:gd name="connsiteY3" fmla="*/ 1076320 h 2291370"/>
                  <a:gd name="connsiteX4" fmla="*/ 2249810 w 2249810"/>
                  <a:gd name="connsiteY4" fmla="*/ 1172210 h 2291370"/>
                  <a:gd name="connsiteX5" fmla="*/ 2249810 w 2249810"/>
                  <a:gd name="connsiteY5" fmla="*/ 1445920 h 2291370"/>
                  <a:gd name="connsiteX6" fmla="*/ 2249810 w 2249810"/>
                  <a:gd name="connsiteY6" fmla="*/ 1598212 h 2291370"/>
                  <a:gd name="connsiteX7" fmla="*/ 2249810 w 2249810"/>
                  <a:gd name="connsiteY7" fmla="*/ 1807917 h 2291370"/>
                  <a:gd name="connsiteX8" fmla="*/ 2249810 w 2249810"/>
                  <a:gd name="connsiteY8" fmla="*/ 1967812 h 2291370"/>
                  <a:gd name="connsiteX9" fmla="*/ 2210104 w 2249810"/>
                  <a:gd name="connsiteY9" fmla="*/ 2271144 h 2291370"/>
                  <a:gd name="connsiteX10" fmla="*/ 2202000 w 2249810"/>
                  <a:gd name="connsiteY10" fmla="*/ 2291370 h 2291370"/>
                  <a:gd name="connsiteX11" fmla="*/ 47809 w 2249810"/>
                  <a:gd name="connsiteY11" fmla="*/ 2291370 h 2291370"/>
                  <a:gd name="connsiteX12" fmla="*/ 39705 w 2249810"/>
                  <a:gd name="connsiteY12" fmla="*/ 2271144 h 2291370"/>
                  <a:gd name="connsiteX13" fmla="*/ 0 w 2249810"/>
                  <a:gd name="connsiteY13" fmla="*/ 1967812 h 2291370"/>
                  <a:gd name="connsiteX14" fmla="*/ 0 w 2249810"/>
                  <a:gd name="connsiteY14" fmla="*/ 1807917 h 2291370"/>
                  <a:gd name="connsiteX15" fmla="*/ 0 w 2249810"/>
                  <a:gd name="connsiteY15" fmla="*/ 1598212 h 2291370"/>
                  <a:gd name="connsiteX16" fmla="*/ 0 w 2249810"/>
                  <a:gd name="connsiteY16" fmla="*/ 1445920 h 2291370"/>
                  <a:gd name="connsiteX17" fmla="*/ 0 w 2249810"/>
                  <a:gd name="connsiteY17" fmla="*/ 1172210 h 2291370"/>
                  <a:gd name="connsiteX18" fmla="*/ 0 w 2249810"/>
                  <a:gd name="connsiteY18" fmla="*/ 1076320 h 2291370"/>
                  <a:gd name="connsiteX19" fmla="*/ 293829 w 2249810"/>
                  <a:gd name="connsiteY19" fmla="*/ 449433 h 2291370"/>
                  <a:gd name="connsiteX20" fmla="*/ 1024373 w 2249810"/>
                  <a:gd name="connsiteY20" fmla="*/ 86525 h 2291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49810" h="2291370">
                    <a:moveTo>
                      <a:pt x="1126749" y="0"/>
                    </a:moveTo>
                    <a:lnTo>
                      <a:pt x="1225438" y="86525"/>
                    </a:lnTo>
                    <a:cubicBezTo>
                      <a:pt x="1470146" y="275630"/>
                      <a:pt x="1745900" y="327719"/>
                      <a:pt x="1955981" y="449433"/>
                    </a:cubicBezTo>
                    <a:cubicBezTo>
                      <a:pt x="2157990" y="590684"/>
                      <a:pt x="2249810" y="752678"/>
                      <a:pt x="2249810" y="1076320"/>
                    </a:cubicBezTo>
                    <a:lnTo>
                      <a:pt x="2249810" y="1172210"/>
                    </a:lnTo>
                    <a:lnTo>
                      <a:pt x="2249810" y="1445920"/>
                    </a:lnTo>
                    <a:lnTo>
                      <a:pt x="2249810" y="1598212"/>
                    </a:lnTo>
                    <a:lnTo>
                      <a:pt x="2249810" y="1807917"/>
                    </a:lnTo>
                    <a:lnTo>
                      <a:pt x="2249810" y="1967812"/>
                    </a:lnTo>
                    <a:cubicBezTo>
                      <a:pt x="2249810" y="2089178"/>
                      <a:pt x="2236898" y="2187812"/>
                      <a:pt x="2210104" y="2271144"/>
                    </a:cubicBezTo>
                    <a:lnTo>
                      <a:pt x="2202000" y="2291370"/>
                    </a:lnTo>
                    <a:lnTo>
                      <a:pt x="47809" y="2291370"/>
                    </a:lnTo>
                    <a:lnTo>
                      <a:pt x="39705" y="2271144"/>
                    </a:lnTo>
                    <a:cubicBezTo>
                      <a:pt x="12912" y="2187812"/>
                      <a:pt x="0" y="2089178"/>
                      <a:pt x="0" y="1967812"/>
                    </a:cubicBezTo>
                    <a:lnTo>
                      <a:pt x="0" y="1807917"/>
                    </a:lnTo>
                    <a:lnTo>
                      <a:pt x="0" y="1598212"/>
                    </a:lnTo>
                    <a:lnTo>
                      <a:pt x="0" y="1445920"/>
                    </a:lnTo>
                    <a:lnTo>
                      <a:pt x="0" y="1172210"/>
                    </a:lnTo>
                    <a:lnTo>
                      <a:pt x="0" y="1076320"/>
                    </a:lnTo>
                    <a:cubicBezTo>
                      <a:pt x="0" y="752678"/>
                      <a:pt x="91821" y="590684"/>
                      <a:pt x="293829" y="449433"/>
                    </a:cubicBezTo>
                    <a:cubicBezTo>
                      <a:pt x="503912" y="327719"/>
                      <a:pt x="779665" y="275630"/>
                      <a:pt x="1024373" y="86525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4">
                <a:extLst>
                  <a:ext uri="{FF2B5EF4-FFF2-40B4-BE49-F238E27FC236}">
                    <a16:creationId xmlns:a16="http://schemas.microsoft.com/office/drawing/2014/main" id="{0F3FBD3E-D69C-EB4E-BA48-BC2213AF72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0366429" y="1912383"/>
                <a:ext cx="1825571" cy="3044131"/>
              </a:xfrm>
              <a:custGeom>
                <a:avLst/>
                <a:gdLst>
                  <a:gd name="connsiteX0" fmla="*/ 1126749 w 1825571"/>
                  <a:gd name="connsiteY0" fmla="*/ 0 h 3044131"/>
                  <a:gd name="connsiteX1" fmla="*/ 1225438 w 1825571"/>
                  <a:gd name="connsiteY1" fmla="*/ 86525 h 3044131"/>
                  <a:gd name="connsiteX2" fmla="*/ 1787618 w 1825571"/>
                  <a:gd name="connsiteY2" fmla="*/ 367973 h 3044131"/>
                  <a:gd name="connsiteX3" fmla="*/ 1825571 w 1825571"/>
                  <a:gd name="connsiteY3" fmla="*/ 386337 h 3044131"/>
                  <a:gd name="connsiteX4" fmla="*/ 1825571 w 1825571"/>
                  <a:gd name="connsiteY4" fmla="*/ 2657795 h 3044131"/>
                  <a:gd name="connsiteX5" fmla="*/ 1787617 w 1825571"/>
                  <a:gd name="connsiteY5" fmla="*/ 2676158 h 3044131"/>
                  <a:gd name="connsiteX6" fmla="*/ 1225437 w 1825571"/>
                  <a:gd name="connsiteY6" fmla="*/ 2957606 h 3044131"/>
                  <a:gd name="connsiteX7" fmla="*/ 1123061 w 1825571"/>
                  <a:gd name="connsiteY7" fmla="*/ 3044131 h 3044131"/>
                  <a:gd name="connsiteX8" fmla="*/ 1024372 w 1825571"/>
                  <a:gd name="connsiteY8" fmla="*/ 2957606 h 3044131"/>
                  <a:gd name="connsiteX9" fmla="*/ 293828 w 1825571"/>
                  <a:gd name="connsiteY9" fmla="*/ 2594699 h 3044131"/>
                  <a:gd name="connsiteX10" fmla="*/ 0 w 1825571"/>
                  <a:gd name="connsiteY10" fmla="*/ 1967812 h 3044131"/>
                  <a:gd name="connsiteX11" fmla="*/ 0 w 1825571"/>
                  <a:gd name="connsiteY11" fmla="*/ 1807917 h 3044131"/>
                  <a:gd name="connsiteX12" fmla="*/ 0 w 1825571"/>
                  <a:gd name="connsiteY12" fmla="*/ 1598212 h 3044131"/>
                  <a:gd name="connsiteX13" fmla="*/ 0 w 1825571"/>
                  <a:gd name="connsiteY13" fmla="*/ 1445920 h 3044131"/>
                  <a:gd name="connsiteX14" fmla="*/ 0 w 1825571"/>
                  <a:gd name="connsiteY14" fmla="*/ 1172210 h 3044131"/>
                  <a:gd name="connsiteX15" fmla="*/ 0 w 1825571"/>
                  <a:gd name="connsiteY15" fmla="*/ 1076320 h 3044131"/>
                  <a:gd name="connsiteX16" fmla="*/ 293829 w 1825571"/>
                  <a:gd name="connsiteY16" fmla="*/ 449433 h 3044131"/>
                  <a:gd name="connsiteX17" fmla="*/ 1024373 w 1825571"/>
                  <a:gd name="connsiteY17" fmla="*/ 86525 h 3044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25571" h="3044131">
                    <a:moveTo>
                      <a:pt x="1126749" y="0"/>
                    </a:moveTo>
                    <a:lnTo>
                      <a:pt x="1225438" y="86525"/>
                    </a:lnTo>
                    <a:cubicBezTo>
                      <a:pt x="1408969" y="228354"/>
                      <a:pt x="1609963" y="293111"/>
                      <a:pt x="1787618" y="367973"/>
                    </a:cubicBezTo>
                    <a:lnTo>
                      <a:pt x="1825571" y="386337"/>
                    </a:lnTo>
                    <a:lnTo>
                      <a:pt x="1825571" y="2657795"/>
                    </a:lnTo>
                    <a:lnTo>
                      <a:pt x="1787617" y="2676158"/>
                    </a:lnTo>
                    <a:cubicBezTo>
                      <a:pt x="1609961" y="2751020"/>
                      <a:pt x="1408967" y="2815777"/>
                      <a:pt x="1225437" y="2957606"/>
                    </a:cubicBezTo>
                    <a:lnTo>
                      <a:pt x="1123061" y="3044131"/>
                    </a:lnTo>
                    <a:lnTo>
                      <a:pt x="1024372" y="2957606"/>
                    </a:lnTo>
                    <a:cubicBezTo>
                      <a:pt x="779664" y="2768501"/>
                      <a:pt x="503910" y="2716412"/>
                      <a:pt x="293828" y="2594699"/>
                    </a:cubicBezTo>
                    <a:cubicBezTo>
                      <a:pt x="91820" y="2453447"/>
                      <a:pt x="0" y="2291454"/>
                      <a:pt x="0" y="1967812"/>
                    </a:cubicBezTo>
                    <a:lnTo>
                      <a:pt x="0" y="1807917"/>
                    </a:lnTo>
                    <a:lnTo>
                      <a:pt x="0" y="1598212"/>
                    </a:lnTo>
                    <a:lnTo>
                      <a:pt x="0" y="1445920"/>
                    </a:lnTo>
                    <a:lnTo>
                      <a:pt x="0" y="1172210"/>
                    </a:lnTo>
                    <a:lnTo>
                      <a:pt x="0" y="1076320"/>
                    </a:lnTo>
                    <a:cubicBezTo>
                      <a:pt x="0" y="752678"/>
                      <a:pt x="91821" y="590684"/>
                      <a:pt x="293829" y="449433"/>
                    </a:cubicBezTo>
                    <a:cubicBezTo>
                      <a:pt x="503912" y="327719"/>
                      <a:pt x="779665" y="275630"/>
                      <a:pt x="1024373" y="86525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5">
                <a:extLst>
                  <a:ext uri="{FF2B5EF4-FFF2-40B4-BE49-F238E27FC236}">
                    <a16:creationId xmlns:a16="http://schemas.microsoft.com/office/drawing/2014/main" id="{EE755D87-FE5C-C54D-92F3-53A2F425AD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9040360" y="4483816"/>
                <a:ext cx="2372219" cy="2366675"/>
              </a:xfrm>
              <a:custGeom>
                <a:avLst/>
                <a:gdLst>
                  <a:gd name="connsiteX0" fmla="*/ 1188054 w 2372219"/>
                  <a:gd name="connsiteY0" fmla="*/ 0 h 2366675"/>
                  <a:gd name="connsiteX1" fmla="*/ 1292112 w 2372219"/>
                  <a:gd name="connsiteY1" fmla="*/ 91233 h 2366675"/>
                  <a:gd name="connsiteX2" fmla="*/ 2062403 w 2372219"/>
                  <a:gd name="connsiteY2" fmla="*/ 473886 h 2366675"/>
                  <a:gd name="connsiteX3" fmla="*/ 2372219 w 2372219"/>
                  <a:gd name="connsiteY3" fmla="*/ 1134881 h 2366675"/>
                  <a:gd name="connsiteX4" fmla="*/ 2372219 w 2372219"/>
                  <a:gd name="connsiteY4" fmla="*/ 1235988 h 2366675"/>
                  <a:gd name="connsiteX5" fmla="*/ 2372219 w 2372219"/>
                  <a:gd name="connsiteY5" fmla="*/ 1524590 h 2366675"/>
                  <a:gd name="connsiteX6" fmla="*/ 2372219 w 2372219"/>
                  <a:gd name="connsiteY6" fmla="*/ 1685168 h 2366675"/>
                  <a:gd name="connsiteX7" fmla="*/ 2372219 w 2372219"/>
                  <a:gd name="connsiteY7" fmla="*/ 1906283 h 2366675"/>
                  <a:gd name="connsiteX8" fmla="*/ 2372219 w 2372219"/>
                  <a:gd name="connsiteY8" fmla="*/ 2074878 h 2366675"/>
                  <a:gd name="connsiteX9" fmla="*/ 2353763 w 2372219"/>
                  <a:gd name="connsiteY9" fmla="*/ 2301179 h 2366675"/>
                  <a:gd name="connsiteX10" fmla="*/ 2337371 w 2372219"/>
                  <a:gd name="connsiteY10" fmla="*/ 2366675 h 2366675"/>
                  <a:gd name="connsiteX11" fmla="*/ 34848 w 2372219"/>
                  <a:gd name="connsiteY11" fmla="*/ 2366675 h 2366675"/>
                  <a:gd name="connsiteX12" fmla="*/ 18456 w 2372219"/>
                  <a:gd name="connsiteY12" fmla="*/ 2301179 h 2366675"/>
                  <a:gd name="connsiteX13" fmla="*/ 0 w 2372219"/>
                  <a:gd name="connsiteY13" fmla="*/ 2074878 h 2366675"/>
                  <a:gd name="connsiteX14" fmla="*/ 0 w 2372219"/>
                  <a:gd name="connsiteY14" fmla="*/ 1906283 h 2366675"/>
                  <a:gd name="connsiteX15" fmla="*/ 0 w 2372219"/>
                  <a:gd name="connsiteY15" fmla="*/ 1685168 h 2366675"/>
                  <a:gd name="connsiteX16" fmla="*/ 0 w 2372219"/>
                  <a:gd name="connsiteY16" fmla="*/ 1524590 h 2366675"/>
                  <a:gd name="connsiteX17" fmla="*/ 0 w 2372219"/>
                  <a:gd name="connsiteY17" fmla="*/ 1235988 h 2366675"/>
                  <a:gd name="connsiteX18" fmla="*/ 0 w 2372219"/>
                  <a:gd name="connsiteY18" fmla="*/ 1134881 h 2366675"/>
                  <a:gd name="connsiteX19" fmla="*/ 309816 w 2372219"/>
                  <a:gd name="connsiteY19" fmla="*/ 473886 h 2366675"/>
                  <a:gd name="connsiteX20" fmla="*/ 1080108 w 2372219"/>
                  <a:gd name="connsiteY20" fmla="*/ 91233 h 2366675"/>
                  <a:gd name="connsiteX0" fmla="*/ 2337371 w 2428811"/>
                  <a:gd name="connsiteY0" fmla="*/ 2366675 h 2458115"/>
                  <a:gd name="connsiteX1" fmla="*/ 34848 w 2428811"/>
                  <a:gd name="connsiteY1" fmla="*/ 2366675 h 2458115"/>
                  <a:gd name="connsiteX2" fmla="*/ 18456 w 2428811"/>
                  <a:gd name="connsiteY2" fmla="*/ 2301179 h 2458115"/>
                  <a:gd name="connsiteX3" fmla="*/ 0 w 2428811"/>
                  <a:gd name="connsiteY3" fmla="*/ 2074878 h 2458115"/>
                  <a:gd name="connsiteX4" fmla="*/ 0 w 2428811"/>
                  <a:gd name="connsiteY4" fmla="*/ 1906283 h 2458115"/>
                  <a:gd name="connsiteX5" fmla="*/ 0 w 2428811"/>
                  <a:gd name="connsiteY5" fmla="*/ 1685168 h 2458115"/>
                  <a:gd name="connsiteX6" fmla="*/ 0 w 2428811"/>
                  <a:gd name="connsiteY6" fmla="*/ 1524590 h 2458115"/>
                  <a:gd name="connsiteX7" fmla="*/ 0 w 2428811"/>
                  <a:gd name="connsiteY7" fmla="*/ 1235988 h 2458115"/>
                  <a:gd name="connsiteX8" fmla="*/ 0 w 2428811"/>
                  <a:gd name="connsiteY8" fmla="*/ 1134881 h 2458115"/>
                  <a:gd name="connsiteX9" fmla="*/ 309816 w 2428811"/>
                  <a:gd name="connsiteY9" fmla="*/ 473886 h 2458115"/>
                  <a:gd name="connsiteX10" fmla="*/ 1080108 w 2428811"/>
                  <a:gd name="connsiteY10" fmla="*/ 91233 h 2458115"/>
                  <a:gd name="connsiteX11" fmla="*/ 1188054 w 2428811"/>
                  <a:gd name="connsiteY11" fmla="*/ 0 h 2458115"/>
                  <a:gd name="connsiteX12" fmla="*/ 1292112 w 2428811"/>
                  <a:gd name="connsiteY12" fmla="*/ 91233 h 2458115"/>
                  <a:gd name="connsiteX13" fmla="*/ 2062403 w 2428811"/>
                  <a:gd name="connsiteY13" fmla="*/ 473886 h 2458115"/>
                  <a:gd name="connsiteX14" fmla="*/ 2372219 w 2428811"/>
                  <a:gd name="connsiteY14" fmla="*/ 1134881 h 2458115"/>
                  <a:gd name="connsiteX15" fmla="*/ 2372219 w 2428811"/>
                  <a:gd name="connsiteY15" fmla="*/ 1235988 h 2458115"/>
                  <a:gd name="connsiteX16" fmla="*/ 2372219 w 2428811"/>
                  <a:gd name="connsiteY16" fmla="*/ 1524590 h 2458115"/>
                  <a:gd name="connsiteX17" fmla="*/ 2372219 w 2428811"/>
                  <a:gd name="connsiteY17" fmla="*/ 1685168 h 2458115"/>
                  <a:gd name="connsiteX18" fmla="*/ 2372219 w 2428811"/>
                  <a:gd name="connsiteY18" fmla="*/ 1906283 h 2458115"/>
                  <a:gd name="connsiteX19" fmla="*/ 2372219 w 2428811"/>
                  <a:gd name="connsiteY19" fmla="*/ 2074878 h 2458115"/>
                  <a:gd name="connsiteX20" fmla="*/ 2353763 w 2428811"/>
                  <a:gd name="connsiteY20" fmla="*/ 2301179 h 2458115"/>
                  <a:gd name="connsiteX21" fmla="*/ 2428811 w 2428811"/>
                  <a:gd name="connsiteY21" fmla="*/ 2458115 h 2458115"/>
                  <a:gd name="connsiteX0" fmla="*/ 34848 w 2428811"/>
                  <a:gd name="connsiteY0" fmla="*/ 2366675 h 2458115"/>
                  <a:gd name="connsiteX1" fmla="*/ 18456 w 2428811"/>
                  <a:gd name="connsiteY1" fmla="*/ 2301179 h 2458115"/>
                  <a:gd name="connsiteX2" fmla="*/ 0 w 2428811"/>
                  <a:gd name="connsiteY2" fmla="*/ 2074878 h 2458115"/>
                  <a:gd name="connsiteX3" fmla="*/ 0 w 2428811"/>
                  <a:gd name="connsiteY3" fmla="*/ 1906283 h 2458115"/>
                  <a:gd name="connsiteX4" fmla="*/ 0 w 2428811"/>
                  <a:gd name="connsiteY4" fmla="*/ 1685168 h 2458115"/>
                  <a:gd name="connsiteX5" fmla="*/ 0 w 2428811"/>
                  <a:gd name="connsiteY5" fmla="*/ 1524590 h 2458115"/>
                  <a:gd name="connsiteX6" fmla="*/ 0 w 2428811"/>
                  <a:gd name="connsiteY6" fmla="*/ 1235988 h 2458115"/>
                  <a:gd name="connsiteX7" fmla="*/ 0 w 2428811"/>
                  <a:gd name="connsiteY7" fmla="*/ 1134881 h 2458115"/>
                  <a:gd name="connsiteX8" fmla="*/ 309816 w 2428811"/>
                  <a:gd name="connsiteY8" fmla="*/ 473886 h 2458115"/>
                  <a:gd name="connsiteX9" fmla="*/ 1080108 w 2428811"/>
                  <a:gd name="connsiteY9" fmla="*/ 91233 h 2458115"/>
                  <a:gd name="connsiteX10" fmla="*/ 1188054 w 2428811"/>
                  <a:gd name="connsiteY10" fmla="*/ 0 h 2458115"/>
                  <a:gd name="connsiteX11" fmla="*/ 1292112 w 2428811"/>
                  <a:gd name="connsiteY11" fmla="*/ 91233 h 2458115"/>
                  <a:gd name="connsiteX12" fmla="*/ 2062403 w 2428811"/>
                  <a:gd name="connsiteY12" fmla="*/ 473886 h 2458115"/>
                  <a:gd name="connsiteX13" fmla="*/ 2372219 w 2428811"/>
                  <a:gd name="connsiteY13" fmla="*/ 1134881 h 2458115"/>
                  <a:gd name="connsiteX14" fmla="*/ 2372219 w 2428811"/>
                  <a:gd name="connsiteY14" fmla="*/ 1235988 h 2458115"/>
                  <a:gd name="connsiteX15" fmla="*/ 2372219 w 2428811"/>
                  <a:gd name="connsiteY15" fmla="*/ 1524590 h 2458115"/>
                  <a:gd name="connsiteX16" fmla="*/ 2372219 w 2428811"/>
                  <a:gd name="connsiteY16" fmla="*/ 1685168 h 2458115"/>
                  <a:gd name="connsiteX17" fmla="*/ 2372219 w 2428811"/>
                  <a:gd name="connsiteY17" fmla="*/ 1906283 h 2458115"/>
                  <a:gd name="connsiteX18" fmla="*/ 2372219 w 2428811"/>
                  <a:gd name="connsiteY18" fmla="*/ 2074878 h 2458115"/>
                  <a:gd name="connsiteX19" fmla="*/ 2353763 w 2428811"/>
                  <a:gd name="connsiteY19" fmla="*/ 2301179 h 2458115"/>
                  <a:gd name="connsiteX20" fmla="*/ 2428811 w 2428811"/>
                  <a:gd name="connsiteY20" fmla="*/ 2458115 h 2458115"/>
                  <a:gd name="connsiteX0" fmla="*/ 34848 w 2428811"/>
                  <a:gd name="connsiteY0" fmla="*/ 2366675 h 2458115"/>
                  <a:gd name="connsiteX1" fmla="*/ 18456 w 2428811"/>
                  <a:gd name="connsiteY1" fmla="*/ 2301179 h 2458115"/>
                  <a:gd name="connsiteX2" fmla="*/ 0 w 2428811"/>
                  <a:gd name="connsiteY2" fmla="*/ 2074878 h 2458115"/>
                  <a:gd name="connsiteX3" fmla="*/ 0 w 2428811"/>
                  <a:gd name="connsiteY3" fmla="*/ 1906283 h 2458115"/>
                  <a:gd name="connsiteX4" fmla="*/ 0 w 2428811"/>
                  <a:gd name="connsiteY4" fmla="*/ 1685168 h 2458115"/>
                  <a:gd name="connsiteX5" fmla="*/ 0 w 2428811"/>
                  <a:gd name="connsiteY5" fmla="*/ 1524590 h 2458115"/>
                  <a:gd name="connsiteX6" fmla="*/ 0 w 2428811"/>
                  <a:gd name="connsiteY6" fmla="*/ 1235988 h 2458115"/>
                  <a:gd name="connsiteX7" fmla="*/ 0 w 2428811"/>
                  <a:gd name="connsiteY7" fmla="*/ 1134881 h 2458115"/>
                  <a:gd name="connsiteX8" fmla="*/ 309816 w 2428811"/>
                  <a:gd name="connsiteY8" fmla="*/ 473886 h 2458115"/>
                  <a:gd name="connsiteX9" fmla="*/ 1080108 w 2428811"/>
                  <a:gd name="connsiteY9" fmla="*/ 91233 h 2458115"/>
                  <a:gd name="connsiteX10" fmla="*/ 1188054 w 2428811"/>
                  <a:gd name="connsiteY10" fmla="*/ 0 h 2458115"/>
                  <a:gd name="connsiteX11" fmla="*/ 1292112 w 2428811"/>
                  <a:gd name="connsiteY11" fmla="*/ 91233 h 2458115"/>
                  <a:gd name="connsiteX12" fmla="*/ 2062403 w 2428811"/>
                  <a:gd name="connsiteY12" fmla="*/ 473886 h 2458115"/>
                  <a:gd name="connsiteX13" fmla="*/ 2372219 w 2428811"/>
                  <a:gd name="connsiteY13" fmla="*/ 1134881 h 2458115"/>
                  <a:gd name="connsiteX14" fmla="*/ 2372219 w 2428811"/>
                  <a:gd name="connsiteY14" fmla="*/ 1235988 h 2458115"/>
                  <a:gd name="connsiteX15" fmla="*/ 2372219 w 2428811"/>
                  <a:gd name="connsiteY15" fmla="*/ 1524590 h 2458115"/>
                  <a:gd name="connsiteX16" fmla="*/ 2372219 w 2428811"/>
                  <a:gd name="connsiteY16" fmla="*/ 1906283 h 2458115"/>
                  <a:gd name="connsiteX17" fmla="*/ 2372219 w 2428811"/>
                  <a:gd name="connsiteY17" fmla="*/ 2074878 h 2458115"/>
                  <a:gd name="connsiteX18" fmla="*/ 2353763 w 2428811"/>
                  <a:gd name="connsiteY18" fmla="*/ 2301179 h 2458115"/>
                  <a:gd name="connsiteX19" fmla="*/ 2428811 w 2428811"/>
                  <a:gd name="connsiteY19" fmla="*/ 2458115 h 2458115"/>
                  <a:gd name="connsiteX0" fmla="*/ 34848 w 2428811"/>
                  <a:gd name="connsiteY0" fmla="*/ 2366675 h 2458115"/>
                  <a:gd name="connsiteX1" fmla="*/ 18456 w 2428811"/>
                  <a:gd name="connsiteY1" fmla="*/ 2301179 h 2458115"/>
                  <a:gd name="connsiteX2" fmla="*/ 0 w 2428811"/>
                  <a:gd name="connsiteY2" fmla="*/ 2074878 h 2458115"/>
                  <a:gd name="connsiteX3" fmla="*/ 0 w 2428811"/>
                  <a:gd name="connsiteY3" fmla="*/ 1906283 h 2458115"/>
                  <a:gd name="connsiteX4" fmla="*/ 0 w 2428811"/>
                  <a:gd name="connsiteY4" fmla="*/ 1685168 h 2458115"/>
                  <a:gd name="connsiteX5" fmla="*/ 0 w 2428811"/>
                  <a:gd name="connsiteY5" fmla="*/ 1524590 h 2458115"/>
                  <a:gd name="connsiteX6" fmla="*/ 0 w 2428811"/>
                  <a:gd name="connsiteY6" fmla="*/ 1235988 h 2458115"/>
                  <a:gd name="connsiteX7" fmla="*/ 0 w 2428811"/>
                  <a:gd name="connsiteY7" fmla="*/ 1134881 h 2458115"/>
                  <a:gd name="connsiteX8" fmla="*/ 309816 w 2428811"/>
                  <a:gd name="connsiteY8" fmla="*/ 473886 h 2458115"/>
                  <a:gd name="connsiteX9" fmla="*/ 1080108 w 2428811"/>
                  <a:gd name="connsiteY9" fmla="*/ 91233 h 2458115"/>
                  <a:gd name="connsiteX10" fmla="*/ 1188054 w 2428811"/>
                  <a:gd name="connsiteY10" fmla="*/ 0 h 2458115"/>
                  <a:gd name="connsiteX11" fmla="*/ 1292112 w 2428811"/>
                  <a:gd name="connsiteY11" fmla="*/ 91233 h 2458115"/>
                  <a:gd name="connsiteX12" fmla="*/ 2062403 w 2428811"/>
                  <a:gd name="connsiteY12" fmla="*/ 473886 h 2458115"/>
                  <a:gd name="connsiteX13" fmla="*/ 2372219 w 2428811"/>
                  <a:gd name="connsiteY13" fmla="*/ 1134881 h 2458115"/>
                  <a:gd name="connsiteX14" fmla="*/ 2372219 w 2428811"/>
                  <a:gd name="connsiteY14" fmla="*/ 1235988 h 2458115"/>
                  <a:gd name="connsiteX15" fmla="*/ 2372219 w 2428811"/>
                  <a:gd name="connsiteY15" fmla="*/ 1524590 h 2458115"/>
                  <a:gd name="connsiteX16" fmla="*/ 2372219 w 2428811"/>
                  <a:gd name="connsiteY16" fmla="*/ 2074878 h 2458115"/>
                  <a:gd name="connsiteX17" fmla="*/ 2353763 w 2428811"/>
                  <a:gd name="connsiteY17" fmla="*/ 2301179 h 2458115"/>
                  <a:gd name="connsiteX18" fmla="*/ 2428811 w 2428811"/>
                  <a:gd name="connsiteY18" fmla="*/ 2458115 h 2458115"/>
                  <a:gd name="connsiteX0" fmla="*/ 34848 w 2372219"/>
                  <a:gd name="connsiteY0" fmla="*/ 2366675 h 2366675"/>
                  <a:gd name="connsiteX1" fmla="*/ 18456 w 2372219"/>
                  <a:gd name="connsiteY1" fmla="*/ 2301179 h 2366675"/>
                  <a:gd name="connsiteX2" fmla="*/ 0 w 2372219"/>
                  <a:gd name="connsiteY2" fmla="*/ 2074878 h 2366675"/>
                  <a:gd name="connsiteX3" fmla="*/ 0 w 2372219"/>
                  <a:gd name="connsiteY3" fmla="*/ 1906283 h 2366675"/>
                  <a:gd name="connsiteX4" fmla="*/ 0 w 2372219"/>
                  <a:gd name="connsiteY4" fmla="*/ 1685168 h 2366675"/>
                  <a:gd name="connsiteX5" fmla="*/ 0 w 2372219"/>
                  <a:gd name="connsiteY5" fmla="*/ 1524590 h 2366675"/>
                  <a:gd name="connsiteX6" fmla="*/ 0 w 2372219"/>
                  <a:gd name="connsiteY6" fmla="*/ 1235988 h 2366675"/>
                  <a:gd name="connsiteX7" fmla="*/ 0 w 2372219"/>
                  <a:gd name="connsiteY7" fmla="*/ 1134881 h 2366675"/>
                  <a:gd name="connsiteX8" fmla="*/ 309816 w 2372219"/>
                  <a:gd name="connsiteY8" fmla="*/ 473886 h 2366675"/>
                  <a:gd name="connsiteX9" fmla="*/ 1080108 w 2372219"/>
                  <a:gd name="connsiteY9" fmla="*/ 91233 h 2366675"/>
                  <a:gd name="connsiteX10" fmla="*/ 1188054 w 2372219"/>
                  <a:gd name="connsiteY10" fmla="*/ 0 h 2366675"/>
                  <a:gd name="connsiteX11" fmla="*/ 1292112 w 2372219"/>
                  <a:gd name="connsiteY11" fmla="*/ 91233 h 2366675"/>
                  <a:gd name="connsiteX12" fmla="*/ 2062403 w 2372219"/>
                  <a:gd name="connsiteY12" fmla="*/ 473886 h 2366675"/>
                  <a:gd name="connsiteX13" fmla="*/ 2372219 w 2372219"/>
                  <a:gd name="connsiteY13" fmla="*/ 1134881 h 2366675"/>
                  <a:gd name="connsiteX14" fmla="*/ 2372219 w 2372219"/>
                  <a:gd name="connsiteY14" fmla="*/ 1235988 h 2366675"/>
                  <a:gd name="connsiteX15" fmla="*/ 2372219 w 2372219"/>
                  <a:gd name="connsiteY15" fmla="*/ 1524590 h 2366675"/>
                  <a:gd name="connsiteX16" fmla="*/ 2372219 w 2372219"/>
                  <a:gd name="connsiteY16" fmla="*/ 2074878 h 2366675"/>
                  <a:gd name="connsiteX17" fmla="*/ 2353763 w 2372219"/>
                  <a:gd name="connsiteY17" fmla="*/ 2301179 h 2366675"/>
                  <a:gd name="connsiteX18" fmla="*/ 2342750 w 2372219"/>
                  <a:gd name="connsiteY18" fmla="*/ 2357710 h 2366675"/>
                  <a:gd name="connsiteX0" fmla="*/ 34848 w 2372219"/>
                  <a:gd name="connsiteY0" fmla="*/ 2366675 h 2366675"/>
                  <a:gd name="connsiteX1" fmla="*/ 18456 w 2372219"/>
                  <a:gd name="connsiteY1" fmla="*/ 2301179 h 2366675"/>
                  <a:gd name="connsiteX2" fmla="*/ 0 w 2372219"/>
                  <a:gd name="connsiteY2" fmla="*/ 2074878 h 2366675"/>
                  <a:gd name="connsiteX3" fmla="*/ 0 w 2372219"/>
                  <a:gd name="connsiteY3" fmla="*/ 1906283 h 2366675"/>
                  <a:gd name="connsiteX4" fmla="*/ 0 w 2372219"/>
                  <a:gd name="connsiteY4" fmla="*/ 1685168 h 2366675"/>
                  <a:gd name="connsiteX5" fmla="*/ 0 w 2372219"/>
                  <a:gd name="connsiteY5" fmla="*/ 1235988 h 2366675"/>
                  <a:gd name="connsiteX6" fmla="*/ 0 w 2372219"/>
                  <a:gd name="connsiteY6" fmla="*/ 1134881 h 2366675"/>
                  <a:gd name="connsiteX7" fmla="*/ 309816 w 2372219"/>
                  <a:gd name="connsiteY7" fmla="*/ 473886 h 2366675"/>
                  <a:gd name="connsiteX8" fmla="*/ 1080108 w 2372219"/>
                  <a:gd name="connsiteY8" fmla="*/ 91233 h 2366675"/>
                  <a:gd name="connsiteX9" fmla="*/ 1188054 w 2372219"/>
                  <a:gd name="connsiteY9" fmla="*/ 0 h 2366675"/>
                  <a:gd name="connsiteX10" fmla="*/ 1292112 w 2372219"/>
                  <a:gd name="connsiteY10" fmla="*/ 91233 h 2366675"/>
                  <a:gd name="connsiteX11" fmla="*/ 2062403 w 2372219"/>
                  <a:gd name="connsiteY11" fmla="*/ 473886 h 2366675"/>
                  <a:gd name="connsiteX12" fmla="*/ 2372219 w 2372219"/>
                  <a:gd name="connsiteY12" fmla="*/ 1134881 h 2366675"/>
                  <a:gd name="connsiteX13" fmla="*/ 2372219 w 2372219"/>
                  <a:gd name="connsiteY13" fmla="*/ 1235988 h 2366675"/>
                  <a:gd name="connsiteX14" fmla="*/ 2372219 w 2372219"/>
                  <a:gd name="connsiteY14" fmla="*/ 1524590 h 2366675"/>
                  <a:gd name="connsiteX15" fmla="*/ 2372219 w 2372219"/>
                  <a:gd name="connsiteY15" fmla="*/ 2074878 h 2366675"/>
                  <a:gd name="connsiteX16" fmla="*/ 2353763 w 2372219"/>
                  <a:gd name="connsiteY16" fmla="*/ 2301179 h 2366675"/>
                  <a:gd name="connsiteX17" fmla="*/ 2342750 w 2372219"/>
                  <a:gd name="connsiteY17" fmla="*/ 2357710 h 2366675"/>
                  <a:gd name="connsiteX0" fmla="*/ 34848 w 2372219"/>
                  <a:gd name="connsiteY0" fmla="*/ 2366675 h 2366675"/>
                  <a:gd name="connsiteX1" fmla="*/ 18456 w 2372219"/>
                  <a:gd name="connsiteY1" fmla="*/ 2301179 h 2366675"/>
                  <a:gd name="connsiteX2" fmla="*/ 0 w 2372219"/>
                  <a:gd name="connsiteY2" fmla="*/ 2074878 h 2366675"/>
                  <a:gd name="connsiteX3" fmla="*/ 0 w 2372219"/>
                  <a:gd name="connsiteY3" fmla="*/ 1906283 h 2366675"/>
                  <a:gd name="connsiteX4" fmla="*/ 0 w 2372219"/>
                  <a:gd name="connsiteY4" fmla="*/ 1685168 h 2366675"/>
                  <a:gd name="connsiteX5" fmla="*/ 0 w 2372219"/>
                  <a:gd name="connsiteY5" fmla="*/ 1134881 h 2366675"/>
                  <a:gd name="connsiteX6" fmla="*/ 309816 w 2372219"/>
                  <a:gd name="connsiteY6" fmla="*/ 473886 h 2366675"/>
                  <a:gd name="connsiteX7" fmla="*/ 1080108 w 2372219"/>
                  <a:gd name="connsiteY7" fmla="*/ 91233 h 2366675"/>
                  <a:gd name="connsiteX8" fmla="*/ 1188054 w 2372219"/>
                  <a:gd name="connsiteY8" fmla="*/ 0 h 2366675"/>
                  <a:gd name="connsiteX9" fmla="*/ 1292112 w 2372219"/>
                  <a:gd name="connsiteY9" fmla="*/ 91233 h 2366675"/>
                  <a:gd name="connsiteX10" fmla="*/ 2062403 w 2372219"/>
                  <a:gd name="connsiteY10" fmla="*/ 473886 h 2366675"/>
                  <a:gd name="connsiteX11" fmla="*/ 2372219 w 2372219"/>
                  <a:gd name="connsiteY11" fmla="*/ 1134881 h 2366675"/>
                  <a:gd name="connsiteX12" fmla="*/ 2372219 w 2372219"/>
                  <a:gd name="connsiteY12" fmla="*/ 1235988 h 2366675"/>
                  <a:gd name="connsiteX13" fmla="*/ 2372219 w 2372219"/>
                  <a:gd name="connsiteY13" fmla="*/ 1524590 h 2366675"/>
                  <a:gd name="connsiteX14" fmla="*/ 2372219 w 2372219"/>
                  <a:gd name="connsiteY14" fmla="*/ 2074878 h 2366675"/>
                  <a:gd name="connsiteX15" fmla="*/ 2353763 w 2372219"/>
                  <a:gd name="connsiteY15" fmla="*/ 2301179 h 2366675"/>
                  <a:gd name="connsiteX16" fmla="*/ 2342750 w 2372219"/>
                  <a:gd name="connsiteY16" fmla="*/ 2357710 h 2366675"/>
                  <a:gd name="connsiteX0" fmla="*/ 34848 w 2372219"/>
                  <a:gd name="connsiteY0" fmla="*/ 2366675 h 2366675"/>
                  <a:gd name="connsiteX1" fmla="*/ 18456 w 2372219"/>
                  <a:gd name="connsiteY1" fmla="*/ 2301179 h 2366675"/>
                  <a:gd name="connsiteX2" fmla="*/ 0 w 2372219"/>
                  <a:gd name="connsiteY2" fmla="*/ 2074878 h 2366675"/>
                  <a:gd name="connsiteX3" fmla="*/ 0 w 2372219"/>
                  <a:gd name="connsiteY3" fmla="*/ 1906283 h 2366675"/>
                  <a:gd name="connsiteX4" fmla="*/ 0 w 2372219"/>
                  <a:gd name="connsiteY4" fmla="*/ 1134881 h 2366675"/>
                  <a:gd name="connsiteX5" fmla="*/ 309816 w 2372219"/>
                  <a:gd name="connsiteY5" fmla="*/ 473886 h 2366675"/>
                  <a:gd name="connsiteX6" fmla="*/ 1080108 w 2372219"/>
                  <a:gd name="connsiteY6" fmla="*/ 91233 h 2366675"/>
                  <a:gd name="connsiteX7" fmla="*/ 1188054 w 2372219"/>
                  <a:gd name="connsiteY7" fmla="*/ 0 h 2366675"/>
                  <a:gd name="connsiteX8" fmla="*/ 1292112 w 2372219"/>
                  <a:gd name="connsiteY8" fmla="*/ 91233 h 2366675"/>
                  <a:gd name="connsiteX9" fmla="*/ 2062403 w 2372219"/>
                  <a:gd name="connsiteY9" fmla="*/ 473886 h 2366675"/>
                  <a:gd name="connsiteX10" fmla="*/ 2372219 w 2372219"/>
                  <a:gd name="connsiteY10" fmla="*/ 1134881 h 2366675"/>
                  <a:gd name="connsiteX11" fmla="*/ 2372219 w 2372219"/>
                  <a:gd name="connsiteY11" fmla="*/ 1235988 h 2366675"/>
                  <a:gd name="connsiteX12" fmla="*/ 2372219 w 2372219"/>
                  <a:gd name="connsiteY12" fmla="*/ 1524590 h 2366675"/>
                  <a:gd name="connsiteX13" fmla="*/ 2372219 w 2372219"/>
                  <a:gd name="connsiteY13" fmla="*/ 2074878 h 2366675"/>
                  <a:gd name="connsiteX14" fmla="*/ 2353763 w 2372219"/>
                  <a:gd name="connsiteY14" fmla="*/ 2301179 h 2366675"/>
                  <a:gd name="connsiteX15" fmla="*/ 2342750 w 2372219"/>
                  <a:gd name="connsiteY15" fmla="*/ 2357710 h 2366675"/>
                  <a:gd name="connsiteX0" fmla="*/ 34848 w 2372219"/>
                  <a:gd name="connsiteY0" fmla="*/ 2366675 h 2366675"/>
                  <a:gd name="connsiteX1" fmla="*/ 18456 w 2372219"/>
                  <a:gd name="connsiteY1" fmla="*/ 2301179 h 2366675"/>
                  <a:gd name="connsiteX2" fmla="*/ 0 w 2372219"/>
                  <a:gd name="connsiteY2" fmla="*/ 2074878 h 2366675"/>
                  <a:gd name="connsiteX3" fmla="*/ 0 w 2372219"/>
                  <a:gd name="connsiteY3" fmla="*/ 1134881 h 2366675"/>
                  <a:gd name="connsiteX4" fmla="*/ 309816 w 2372219"/>
                  <a:gd name="connsiteY4" fmla="*/ 473886 h 2366675"/>
                  <a:gd name="connsiteX5" fmla="*/ 1080108 w 2372219"/>
                  <a:gd name="connsiteY5" fmla="*/ 91233 h 2366675"/>
                  <a:gd name="connsiteX6" fmla="*/ 1188054 w 2372219"/>
                  <a:gd name="connsiteY6" fmla="*/ 0 h 2366675"/>
                  <a:gd name="connsiteX7" fmla="*/ 1292112 w 2372219"/>
                  <a:gd name="connsiteY7" fmla="*/ 91233 h 2366675"/>
                  <a:gd name="connsiteX8" fmla="*/ 2062403 w 2372219"/>
                  <a:gd name="connsiteY8" fmla="*/ 473886 h 2366675"/>
                  <a:gd name="connsiteX9" fmla="*/ 2372219 w 2372219"/>
                  <a:gd name="connsiteY9" fmla="*/ 1134881 h 2366675"/>
                  <a:gd name="connsiteX10" fmla="*/ 2372219 w 2372219"/>
                  <a:gd name="connsiteY10" fmla="*/ 1235988 h 2366675"/>
                  <a:gd name="connsiteX11" fmla="*/ 2372219 w 2372219"/>
                  <a:gd name="connsiteY11" fmla="*/ 1524590 h 2366675"/>
                  <a:gd name="connsiteX12" fmla="*/ 2372219 w 2372219"/>
                  <a:gd name="connsiteY12" fmla="*/ 2074878 h 2366675"/>
                  <a:gd name="connsiteX13" fmla="*/ 2353763 w 2372219"/>
                  <a:gd name="connsiteY13" fmla="*/ 2301179 h 2366675"/>
                  <a:gd name="connsiteX14" fmla="*/ 2342750 w 2372219"/>
                  <a:gd name="connsiteY14" fmla="*/ 2357710 h 2366675"/>
                  <a:gd name="connsiteX0" fmla="*/ 34848 w 2372219"/>
                  <a:gd name="connsiteY0" fmla="*/ 2366675 h 2366675"/>
                  <a:gd name="connsiteX1" fmla="*/ 18456 w 2372219"/>
                  <a:gd name="connsiteY1" fmla="*/ 2301179 h 2366675"/>
                  <a:gd name="connsiteX2" fmla="*/ 0 w 2372219"/>
                  <a:gd name="connsiteY2" fmla="*/ 2074878 h 2366675"/>
                  <a:gd name="connsiteX3" fmla="*/ 0 w 2372219"/>
                  <a:gd name="connsiteY3" fmla="*/ 1134881 h 2366675"/>
                  <a:gd name="connsiteX4" fmla="*/ 309816 w 2372219"/>
                  <a:gd name="connsiteY4" fmla="*/ 473886 h 2366675"/>
                  <a:gd name="connsiteX5" fmla="*/ 1080108 w 2372219"/>
                  <a:gd name="connsiteY5" fmla="*/ 91233 h 2366675"/>
                  <a:gd name="connsiteX6" fmla="*/ 1188054 w 2372219"/>
                  <a:gd name="connsiteY6" fmla="*/ 0 h 2366675"/>
                  <a:gd name="connsiteX7" fmla="*/ 1292112 w 2372219"/>
                  <a:gd name="connsiteY7" fmla="*/ 91233 h 2366675"/>
                  <a:gd name="connsiteX8" fmla="*/ 2062403 w 2372219"/>
                  <a:gd name="connsiteY8" fmla="*/ 473886 h 2366675"/>
                  <a:gd name="connsiteX9" fmla="*/ 2372219 w 2372219"/>
                  <a:gd name="connsiteY9" fmla="*/ 1134881 h 2366675"/>
                  <a:gd name="connsiteX10" fmla="*/ 2372219 w 2372219"/>
                  <a:gd name="connsiteY10" fmla="*/ 1235988 h 2366675"/>
                  <a:gd name="connsiteX11" fmla="*/ 2372219 w 2372219"/>
                  <a:gd name="connsiteY11" fmla="*/ 2074878 h 2366675"/>
                  <a:gd name="connsiteX12" fmla="*/ 2353763 w 2372219"/>
                  <a:gd name="connsiteY12" fmla="*/ 2301179 h 2366675"/>
                  <a:gd name="connsiteX13" fmla="*/ 2342750 w 2372219"/>
                  <a:gd name="connsiteY13" fmla="*/ 2357710 h 23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72219" h="2366675">
                    <a:moveTo>
                      <a:pt x="34848" y="2366675"/>
                    </a:moveTo>
                    <a:lnTo>
                      <a:pt x="18456" y="2301179"/>
                    </a:lnTo>
                    <a:cubicBezTo>
                      <a:pt x="6051" y="2234851"/>
                      <a:pt x="0" y="2160191"/>
                      <a:pt x="0" y="2074878"/>
                    </a:cubicBezTo>
                    <a:lnTo>
                      <a:pt x="0" y="1134881"/>
                    </a:lnTo>
                    <a:cubicBezTo>
                      <a:pt x="0" y="793630"/>
                      <a:pt x="96817" y="622823"/>
                      <a:pt x="309816" y="473886"/>
                    </a:cubicBezTo>
                    <a:cubicBezTo>
                      <a:pt x="531329" y="345550"/>
                      <a:pt x="822086" y="290627"/>
                      <a:pt x="1080108" y="91233"/>
                    </a:cubicBezTo>
                    <a:lnTo>
                      <a:pt x="1188054" y="0"/>
                    </a:lnTo>
                    <a:lnTo>
                      <a:pt x="1292112" y="91233"/>
                    </a:lnTo>
                    <a:cubicBezTo>
                      <a:pt x="1550134" y="290627"/>
                      <a:pt x="1840892" y="345550"/>
                      <a:pt x="2062403" y="473886"/>
                    </a:cubicBezTo>
                    <a:cubicBezTo>
                      <a:pt x="2275403" y="622823"/>
                      <a:pt x="2372219" y="793630"/>
                      <a:pt x="2372219" y="1134881"/>
                    </a:cubicBezTo>
                    <a:lnTo>
                      <a:pt x="2372219" y="1235988"/>
                    </a:lnTo>
                    <a:lnTo>
                      <a:pt x="2372219" y="2074878"/>
                    </a:lnTo>
                    <a:cubicBezTo>
                      <a:pt x="2372219" y="2160191"/>
                      <a:pt x="2366168" y="2234851"/>
                      <a:pt x="2353763" y="2301179"/>
                    </a:cubicBezTo>
                    <a:cubicBezTo>
                      <a:pt x="2348299" y="2323011"/>
                      <a:pt x="2342750" y="2357710"/>
                      <a:pt x="2342750" y="2357710"/>
                    </a:cubicBezTo>
                  </a:path>
                </a:pathLst>
              </a:custGeom>
              <a:noFill/>
              <a:ln w="25400" cap="rnd">
                <a:solidFill>
                  <a:schemeClr val="bg2">
                    <a:lumMod val="75000"/>
                    <a:alpha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: Shape 18">
              <a:extLst>
                <a:ext uri="{FF2B5EF4-FFF2-40B4-BE49-F238E27FC236}">
                  <a16:creationId xmlns:a16="http://schemas.microsoft.com/office/drawing/2014/main" id="{89AA25C0-9885-5842-81AB-B5B6973EC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05224" y="1829569"/>
              <a:ext cx="1886776" cy="3209758"/>
            </a:xfrm>
            <a:custGeom>
              <a:avLst/>
              <a:gdLst>
                <a:gd name="connsiteX0" fmla="*/ 1188054 w 1886776"/>
                <a:gd name="connsiteY0" fmla="*/ 0 h 3209758"/>
                <a:gd name="connsiteX1" fmla="*/ 1292112 w 1886776"/>
                <a:gd name="connsiteY1" fmla="*/ 91233 h 3209758"/>
                <a:gd name="connsiteX2" fmla="*/ 1884879 w 1886776"/>
                <a:gd name="connsiteY2" fmla="*/ 387994 h 3209758"/>
                <a:gd name="connsiteX3" fmla="*/ 1886776 w 1886776"/>
                <a:gd name="connsiteY3" fmla="*/ 388912 h 3209758"/>
                <a:gd name="connsiteX4" fmla="*/ 1886776 w 1886776"/>
                <a:gd name="connsiteY4" fmla="*/ 2820846 h 3209758"/>
                <a:gd name="connsiteX5" fmla="*/ 1884878 w 1886776"/>
                <a:gd name="connsiteY5" fmla="*/ 2821764 h 3209758"/>
                <a:gd name="connsiteX6" fmla="*/ 1292111 w 1886776"/>
                <a:gd name="connsiteY6" fmla="*/ 3118525 h 3209758"/>
                <a:gd name="connsiteX7" fmla="*/ 1184165 w 1886776"/>
                <a:gd name="connsiteY7" fmla="*/ 3209758 h 3209758"/>
                <a:gd name="connsiteX8" fmla="*/ 1080107 w 1886776"/>
                <a:gd name="connsiteY8" fmla="*/ 3118525 h 3209758"/>
                <a:gd name="connsiteX9" fmla="*/ 309815 w 1886776"/>
                <a:gd name="connsiteY9" fmla="*/ 2735873 h 3209758"/>
                <a:gd name="connsiteX10" fmla="*/ 0 w 1886776"/>
                <a:gd name="connsiteY10" fmla="*/ 2074878 h 3209758"/>
                <a:gd name="connsiteX11" fmla="*/ 0 w 1886776"/>
                <a:gd name="connsiteY11" fmla="*/ 1906283 h 3209758"/>
                <a:gd name="connsiteX12" fmla="*/ 0 w 1886776"/>
                <a:gd name="connsiteY12" fmla="*/ 1685168 h 3209758"/>
                <a:gd name="connsiteX13" fmla="*/ 0 w 1886776"/>
                <a:gd name="connsiteY13" fmla="*/ 1524590 h 3209758"/>
                <a:gd name="connsiteX14" fmla="*/ 0 w 1886776"/>
                <a:gd name="connsiteY14" fmla="*/ 1235988 h 3209758"/>
                <a:gd name="connsiteX15" fmla="*/ 0 w 1886776"/>
                <a:gd name="connsiteY15" fmla="*/ 1134881 h 3209758"/>
                <a:gd name="connsiteX16" fmla="*/ 309816 w 1886776"/>
                <a:gd name="connsiteY16" fmla="*/ 473886 h 3209758"/>
                <a:gd name="connsiteX17" fmla="*/ 1080108 w 1886776"/>
                <a:gd name="connsiteY17" fmla="*/ 91233 h 3209758"/>
                <a:gd name="connsiteX0" fmla="*/ 1884878 w 1976318"/>
                <a:gd name="connsiteY0" fmla="*/ 2821764 h 3209758"/>
                <a:gd name="connsiteX1" fmla="*/ 1292111 w 1976318"/>
                <a:gd name="connsiteY1" fmla="*/ 3118525 h 3209758"/>
                <a:gd name="connsiteX2" fmla="*/ 1184165 w 1976318"/>
                <a:gd name="connsiteY2" fmla="*/ 3209758 h 3209758"/>
                <a:gd name="connsiteX3" fmla="*/ 1080107 w 1976318"/>
                <a:gd name="connsiteY3" fmla="*/ 3118525 h 3209758"/>
                <a:gd name="connsiteX4" fmla="*/ 309815 w 1976318"/>
                <a:gd name="connsiteY4" fmla="*/ 2735873 h 3209758"/>
                <a:gd name="connsiteX5" fmla="*/ 0 w 1976318"/>
                <a:gd name="connsiteY5" fmla="*/ 2074878 h 3209758"/>
                <a:gd name="connsiteX6" fmla="*/ 0 w 1976318"/>
                <a:gd name="connsiteY6" fmla="*/ 1906283 h 3209758"/>
                <a:gd name="connsiteX7" fmla="*/ 0 w 1976318"/>
                <a:gd name="connsiteY7" fmla="*/ 1685168 h 3209758"/>
                <a:gd name="connsiteX8" fmla="*/ 0 w 1976318"/>
                <a:gd name="connsiteY8" fmla="*/ 1524590 h 3209758"/>
                <a:gd name="connsiteX9" fmla="*/ 0 w 1976318"/>
                <a:gd name="connsiteY9" fmla="*/ 1235988 h 3209758"/>
                <a:gd name="connsiteX10" fmla="*/ 0 w 1976318"/>
                <a:gd name="connsiteY10" fmla="*/ 1134881 h 3209758"/>
                <a:gd name="connsiteX11" fmla="*/ 309816 w 1976318"/>
                <a:gd name="connsiteY11" fmla="*/ 473886 h 3209758"/>
                <a:gd name="connsiteX12" fmla="*/ 1080108 w 1976318"/>
                <a:gd name="connsiteY12" fmla="*/ 91233 h 3209758"/>
                <a:gd name="connsiteX13" fmla="*/ 1188054 w 1976318"/>
                <a:gd name="connsiteY13" fmla="*/ 0 h 3209758"/>
                <a:gd name="connsiteX14" fmla="*/ 1292112 w 1976318"/>
                <a:gd name="connsiteY14" fmla="*/ 91233 h 3209758"/>
                <a:gd name="connsiteX15" fmla="*/ 1884879 w 1976318"/>
                <a:gd name="connsiteY15" fmla="*/ 387994 h 3209758"/>
                <a:gd name="connsiteX16" fmla="*/ 1886776 w 1976318"/>
                <a:gd name="connsiteY16" fmla="*/ 388912 h 3209758"/>
                <a:gd name="connsiteX17" fmla="*/ 1886776 w 1976318"/>
                <a:gd name="connsiteY17" fmla="*/ 2820846 h 3209758"/>
                <a:gd name="connsiteX18" fmla="*/ 1976318 w 1976318"/>
                <a:gd name="connsiteY18" fmla="*/ 2913204 h 3209758"/>
                <a:gd name="connsiteX0" fmla="*/ 1884878 w 1976318"/>
                <a:gd name="connsiteY0" fmla="*/ 2821764 h 3209758"/>
                <a:gd name="connsiteX1" fmla="*/ 1292111 w 1976318"/>
                <a:gd name="connsiteY1" fmla="*/ 3118525 h 3209758"/>
                <a:gd name="connsiteX2" fmla="*/ 1184165 w 1976318"/>
                <a:gd name="connsiteY2" fmla="*/ 3209758 h 3209758"/>
                <a:gd name="connsiteX3" fmla="*/ 1080107 w 1976318"/>
                <a:gd name="connsiteY3" fmla="*/ 3118525 h 3209758"/>
                <a:gd name="connsiteX4" fmla="*/ 309815 w 1976318"/>
                <a:gd name="connsiteY4" fmla="*/ 2735873 h 3209758"/>
                <a:gd name="connsiteX5" fmla="*/ 0 w 1976318"/>
                <a:gd name="connsiteY5" fmla="*/ 2074878 h 3209758"/>
                <a:gd name="connsiteX6" fmla="*/ 0 w 1976318"/>
                <a:gd name="connsiteY6" fmla="*/ 1906283 h 3209758"/>
                <a:gd name="connsiteX7" fmla="*/ 0 w 1976318"/>
                <a:gd name="connsiteY7" fmla="*/ 1685168 h 3209758"/>
                <a:gd name="connsiteX8" fmla="*/ 0 w 1976318"/>
                <a:gd name="connsiteY8" fmla="*/ 1524590 h 3209758"/>
                <a:gd name="connsiteX9" fmla="*/ 0 w 1976318"/>
                <a:gd name="connsiteY9" fmla="*/ 1235988 h 3209758"/>
                <a:gd name="connsiteX10" fmla="*/ 0 w 1976318"/>
                <a:gd name="connsiteY10" fmla="*/ 1134881 h 3209758"/>
                <a:gd name="connsiteX11" fmla="*/ 309816 w 1976318"/>
                <a:gd name="connsiteY11" fmla="*/ 473886 h 3209758"/>
                <a:gd name="connsiteX12" fmla="*/ 1080108 w 1976318"/>
                <a:gd name="connsiteY12" fmla="*/ 91233 h 3209758"/>
                <a:gd name="connsiteX13" fmla="*/ 1188054 w 1976318"/>
                <a:gd name="connsiteY13" fmla="*/ 0 h 3209758"/>
                <a:gd name="connsiteX14" fmla="*/ 1292112 w 1976318"/>
                <a:gd name="connsiteY14" fmla="*/ 91233 h 3209758"/>
                <a:gd name="connsiteX15" fmla="*/ 1884879 w 1976318"/>
                <a:gd name="connsiteY15" fmla="*/ 387994 h 3209758"/>
                <a:gd name="connsiteX16" fmla="*/ 1886776 w 1976318"/>
                <a:gd name="connsiteY16" fmla="*/ 388912 h 3209758"/>
                <a:gd name="connsiteX17" fmla="*/ 1976318 w 1976318"/>
                <a:gd name="connsiteY17" fmla="*/ 2913204 h 3209758"/>
                <a:gd name="connsiteX0" fmla="*/ 1884878 w 1886776"/>
                <a:gd name="connsiteY0" fmla="*/ 2821764 h 3209758"/>
                <a:gd name="connsiteX1" fmla="*/ 1292111 w 1886776"/>
                <a:gd name="connsiteY1" fmla="*/ 3118525 h 3209758"/>
                <a:gd name="connsiteX2" fmla="*/ 1184165 w 1886776"/>
                <a:gd name="connsiteY2" fmla="*/ 3209758 h 3209758"/>
                <a:gd name="connsiteX3" fmla="*/ 1080107 w 1886776"/>
                <a:gd name="connsiteY3" fmla="*/ 3118525 h 3209758"/>
                <a:gd name="connsiteX4" fmla="*/ 309815 w 1886776"/>
                <a:gd name="connsiteY4" fmla="*/ 2735873 h 3209758"/>
                <a:gd name="connsiteX5" fmla="*/ 0 w 1886776"/>
                <a:gd name="connsiteY5" fmla="*/ 2074878 h 3209758"/>
                <a:gd name="connsiteX6" fmla="*/ 0 w 1886776"/>
                <a:gd name="connsiteY6" fmla="*/ 1906283 h 3209758"/>
                <a:gd name="connsiteX7" fmla="*/ 0 w 1886776"/>
                <a:gd name="connsiteY7" fmla="*/ 1685168 h 3209758"/>
                <a:gd name="connsiteX8" fmla="*/ 0 w 1886776"/>
                <a:gd name="connsiteY8" fmla="*/ 1524590 h 3209758"/>
                <a:gd name="connsiteX9" fmla="*/ 0 w 1886776"/>
                <a:gd name="connsiteY9" fmla="*/ 1235988 h 3209758"/>
                <a:gd name="connsiteX10" fmla="*/ 0 w 1886776"/>
                <a:gd name="connsiteY10" fmla="*/ 1134881 h 3209758"/>
                <a:gd name="connsiteX11" fmla="*/ 309816 w 1886776"/>
                <a:gd name="connsiteY11" fmla="*/ 473886 h 3209758"/>
                <a:gd name="connsiteX12" fmla="*/ 1080108 w 1886776"/>
                <a:gd name="connsiteY12" fmla="*/ 91233 h 3209758"/>
                <a:gd name="connsiteX13" fmla="*/ 1188054 w 1886776"/>
                <a:gd name="connsiteY13" fmla="*/ 0 h 3209758"/>
                <a:gd name="connsiteX14" fmla="*/ 1292112 w 1886776"/>
                <a:gd name="connsiteY14" fmla="*/ 91233 h 3209758"/>
                <a:gd name="connsiteX15" fmla="*/ 1884879 w 1886776"/>
                <a:gd name="connsiteY15" fmla="*/ 387994 h 3209758"/>
                <a:gd name="connsiteX16" fmla="*/ 1886776 w 1886776"/>
                <a:gd name="connsiteY16" fmla="*/ 388912 h 3209758"/>
                <a:gd name="connsiteX0" fmla="*/ 1884878 w 1886776"/>
                <a:gd name="connsiteY0" fmla="*/ 2800249 h 3209758"/>
                <a:gd name="connsiteX1" fmla="*/ 1292111 w 1886776"/>
                <a:gd name="connsiteY1" fmla="*/ 3118525 h 3209758"/>
                <a:gd name="connsiteX2" fmla="*/ 1184165 w 1886776"/>
                <a:gd name="connsiteY2" fmla="*/ 3209758 h 3209758"/>
                <a:gd name="connsiteX3" fmla="*/ 1080107 w 1886776"/>
                <a:gd name="connsiteY3" fmla="*/ 3118525 h 3209758"/>
                <a:gd name="connsiteX4" fmla="*/ 309815 w 1886776"/>
                <a:gd name="connsiteY4" fmla="*/ 2735873 h 3209758"/>
                <a:gd name="connsiteX5" fmla="*/ 0 w 1886776"/>
                <a:gd name="connsiteY5" fmla="*/ 2074878 h 3209758"/>
                <a:gd name="connsiteX6" fmla="*/ 0 w 1886776"/>
                <a:gd name="connsiteY6" fmla="*/ 1906283 h 3209758"/>
                <a:gd name="connsiteX7" fmla="*/ 0 w 1886776"/>
                <a:gd name="connsiteY7" fmla="*/ 1685168 h 3209758"/>
                <a:gd name="connsiteX8" fmla="*/ 0 w 1886776"/>
                <a:gd name="connsiteY8" fmla="*/ 1524590 h 3209758"/>
                <a:gd name="connsiteX9" fmla="*/ 0 w 1886776"/>
                <a:gd name="connsiteY9" fmla="*/ 1235988 h 3209758"/>
                <a:gd name="connsiteX10" fmla="*/ 0 w 1886776"/>
                <a:gd name="connsiteY10" fmla="*/ 1134881 h 3209758"/>
                <a:gd name="connsiteX11" fmla="*/ 309816 w 1886776"/>
                <a:gd name="connsiteY11" fmla="*/ 473886 h 3209758"/>
                <a:gd name="connsiteX12" fmla="*/ 1080108 w 1886776"/>
                <a:gd name="connsiteY12" fmla="*/ 91233 h 3209758"/>
                <a:gd name="connsiteX13" fmla="*/ 1188054 w 1886776"/>
                <a:gd name="connsiteY13" fmla="*/ 0 h 3209758"/>
                <a:gd name="connsiteX14" fmla="*/ 1292112 w 1886776"/>
                <a:gd name="connsiteY14" fmla="*/ 91233 h 3209758"/>
                <a:gd name="connsiteX15" fmla="*/ 1884879 w 1886776"/>
                <a:gd name="connsiteY15" fmla="*/ 387994 h 3209758"/>
                <a:gd name="connsiteX16" fmla="*/ 1886776 w 1886776"/>
                <a:gd name="connsiteY16" fmla="*/ 388912 h 320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6776" h="3209758">
                  <a:moveTo>
                    <a:pt x="1884878" y="2800249"/>
                  </a:moveTo>
                  <a:cubicBezTo>
                    <a:pt x="1697557" y="2879185"/>
                    <a:pt x="1485627" y="2968980"/>
                    <a:pt x="1292111" y="3118525"/>
                  </a:cubicBezTo>
                  <a:lnTo>
                    <a:pt x="1184165" y="3209758"/>
                  </a:lnTo>
                  <a:lnTo>
                    <a:pt x="1080107" y="3118525"/>
                  </a:lnTo>
                  <a:cubicBezTo>
                    <a:pt x="822085" y="2919132"/>
                    <a:pt x="531327" y="2864209"/>
                    <a:pt x="309815" y="2735873"/>
                  </a:cubicBezTo>
                  <a:cubicBezTo>
                    <a:pt x="96816" y="2586936"/>
                    <a:pt x="0" y="2416129"/>
                    <a:pt x="0" y="2074878"/>
                  </a:cubicBezTo>
                  <a:lnTo>
                    <a:pt x="0" y="1906283"/>
                  </a:lnTo>
                  <a:lnTo>
                    <a:pt x="0" y="1685168"/>
                  </a:lnTo>
                  <a:lnTo>
                    <a:pt x="0" y="1524590"/>
                  </a:lnTo>
                  <a:lnTo>
                    <a:pt x="0" y="1235988"/>
                  </a:lnTo>
                  <a:lnTo>
                    <a:pt x="0" y="1134881"/>
                  </a:lnTo>
                  <a:cubicBezTo>
                    <a:pt x="0" y="793630"/>
                    <a:pt x="96817" y="622823"/>
                    <a:pt x="309816" y="473886"/>
                  </a:cubicBezTo>
                  <a:cubicBezTo>
                    <a:pt x="531329" y="345550"/>
                    <a:pt x="822086" y="290627"/>
                    <a:pt x="1080108" y="91233"/>
                  </a:cubicBezTo>
                  <a:lnTo>
                    <a:pt x="1188054" y="0"/>
                  </a:lnTo>
                  <a:lnTo>
                    <a:pt x="1292112" y="91233"/>
                  </a:lnTo>
                  <a:cubicBezTo>
                    <a:pt x="1485628" y="240778"/>
                    <a:pt x="1697559" y="309059"/>
                    <a:pt x="1884879" y="387994"/>
                  </a:cubicBezTo>
                  <a:lnTo>
                    <a:pt x="1886776" y="388912"/>
                  </a:ln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A051D-1FC7-E932-BBF3-A104104CD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455" y="2927927"/>
            <a:ext cx="5261748" cy="297757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/>
              <a:t>The Circle process is rooted in ancient traditions mostly from Indigenous communities around the world. Circles are still used as a form of collective engagement around issues of interest, engagement, communication, change and personal transformation.</a:t>
            </a:r>
          </a:p>
          <a:p>
            <a:pPr>
              <a:lnSpc>
                <a:spcPct val="100000"/>
              </a:lnSpc>
            </a:pPr>
            <a:endParaRPr lang="en-US" sz="1700"/>
          </a:p>
          <a:p>
            <a:pPr>
              <a:lnSpc>
                <a:spcPct val="100000"/>
              </a:lnSpc>
            </a:pPr>
            <a:r>
              <a:rPr lang="en-US" sz="1700" dirty="0"/>
              <a:t>The process allows every person an opportunity to speak and encourages attentive listening. The process welcomes difficult emotions and conversations while being rooted in interconnectedness.</a:t>
            </a:r>
          </a:p>
        </p:txBody>
      </p:sp>
    </p:spTree>
    <p:extLst>
      <p:ext uri="{BB962C8B-B14F-4D97-AF65-F5344CB8AC3E}">
        <p14:creationId xmlns:p14="http://schemas.microsoft.com/office/powerpoint/2010/main" val="362446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FE293-D854-4C30-DF12-53453908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Mindfulness Moment</a:t>
            </a:r>
          </a:p>
        </p:txBody>
      </p:sp>
    </p:spTree>
    <p:extLst>
      <p:ext uri="{BB962C8B-B14F-4D97-AF65-F5344CB8AC3E}">
        <p14:creationId xmlns:p14="http://schemas.microsoft.com/office/powerpoint/2010/main" val="284068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355D020-B9F7-4EB3-8480-1BE428257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DA3272-E8C9-A32B-B52E-66F4A830B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672" y="952499"/>
            <a:ext cx="5143501" cy="1508760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The Talking Piece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7935F8-81A6-44FF-B896-2E67958AA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9597" y="1907347"/>
            <a:ext cx="2249810" cy="3044131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21285E4-C6FA-43AA-968B-F08BB8541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8393" y="1824533"/>
            <a:ext cx="2372219" cy="3209758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5D3C335-07C9-4536-95C3-38B9B9CFC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563455" cy="2294745"/>
          </a:xfrm>
          <a:custGeom>
            <a:avLst/>
            <a:gdLst>
              <a:gd name="connsiteX0" fmla="*/ 0 w 1588440"/>
              <a:gd name="connsiteY0" fmla="*/ 0 h 2310709"/>
              <a:gd name="connsiteX1" fmla="*/ 1532882 w 1588440"/>
              <a:gd name="connsiteY1" fmla="*/ 0 h 2310709"/>
              <a:gd name="connsiteX2" fmla="*/ 1548735 w 1588440"/>
              <a:gd name="connsiteY2" fmla="*/ 39565 h 2310709"/>
              <a:gd name="connsiteX3" fmla="*/ 1588440 w 1588440"/>
              <a:gd name="connsiteY3" fmla="*/ 342897 h 2310709"/>
              <a:gd name="connsiteX4" fmla="*/ 1588440 w 1588440"/>
              <a:gd name="connsiteY4" fmla="*/ 438788 h 2310709"/>
              <a:gd name="connsiteX5" fmla="*/ 1588440 w 1588440"/>
              <a:gd name="connsiteY5" fmla="*/ 712498 h 2310709"/>
              <a:gd name="connsiteX6" fmla="*/ 1588440 w 1588440"/>
              <a:gd name="connsiteY6" fmla="*/ 864790 h 2310709"/>
              <a:gd name="connsiteX7" fmla="*/ 1588440 w 1588440"/>
              <a:gd name="connsiteY7" fmla="*/ 1074495 h 2310709"/>
              <a:gd name="connsiteX8" fmla="*/ 1588440 w 1588440"/>
              <a:gd name="connsiteY8" fmla="*/ 1234390 h 2310709"/>
              <a:gd name="connsiteX9" fmla="*/ 1294612 w 1588440"/>
              <a:gd name="connsiteY9" fmla="*/ 1861277 h 2310709"/>
              <a:gd name="connsiteX10" fmla="*/ 564068 w 1588440"/>
              <a:gd name="connsiteY10" fmla="*/ 2224184 h 2310709"/>
              <a:gd name="connsiteX11" fmla="*/ 465379 w 1588440"/>
              <a:gd name="connsiteY11" fmla="*/ 2310709 h 2310709"/>
              <a:gd name="connsiteX12" fmla="*/ 363004 w 1588440"/>
              <a:gd name="connsiteY12" fmla="*/ 2224184 h 2310709"/>
              <a:gd name="connsiteX13" fmla="*/ 79710 w 1588440"/>
              <a:gd name="connsiteY13" fmla="*/ 2058348 h 2310709"/>
              <a:gd name="connsiteX14" fmla="*/ 0 w 1588440"/>
              <a:gd name="connsiteY14" fmla="*/ 2024026 h 231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8440" h="2310709">
                <a:moveTo>
                  <a:pt x="0" y="0"/>
                </a:moveTo>
                <a:lnTo>
                  <a:pt x="1532882" y="0"/>
                </a:lnTo>
                <a:lnTo>
                  <a:pt x="1548735" y="39565"/>
                </a:lnTo>
                <a:cubicBezTo>
                  <a:pt x="1575528" y="122898"/>
                  <a:pt x="1588440" y="221532"/>
                  <a:pt x="1588440" y="342897"/>
                </a:cubicBezTo>
                <a:lnTo>
                  <a:pt x="1588440" y="438788"/>
                </a:lnTo>
                <a:lnTo>
                  <a:pt x="1588440" y="712498"/>
                </a:lnTo>
                <a:lnTo>
                  <a:pt x="1588440" y="864790"/>
                </a:lnTo>
                <a:lnTo>
                  <a:pt x="1588440" y="1074495"/>
                </a:lnTo>
                <a:lnTo>
                  <a:pt x="1588440" y="1234390"/>
                </a:lnTo>
                <a:cubicBezTo>
                  <a:pt x="1588440" y="1558032"/>
                  <a:pt x="1496620" y="1720025"/>
                  <a:pt x="1294612" y="1861277"/>
                </a:cubicBezTo>
                <a:cubicBezTo>
                  <a:pt x="1084530" y="1982990"/>
                  <a:pt x="808776" y="2035079"/>
                  <a:pt x="564068" y="2224184"/>
                </a:cubicBezTo>
                <a:lnTo>
                  <a:pt x="465379" y="2310709"/>
                </a:lnTo>
                <a:lnTo>
                  <a:pt x="363004" y="2224184"/>
                </a:lnTo>
                <a:cubicBezTo>
                  <a:pt x="271238" y="2153269"/>
                  <a:pt x="175107" y="2101623"/>
                  <a:pt x="79710" y="2058348"/>
                </a:cubicBezTo>
                <a:lnTo>
                  <a:pt x="0" y="2024026"/>
                </a:ln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97B7E9-D716-42DF-975A-73D89F175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624420" cy="2377558"/>
          </a:xfrm>
          <a:custGeom>
            <a:avLst/>
            <a:gdLst>
              <a:gd name="connsiteX0" fmla="*/ 0 w 1624420"/>
              <a:gd name="connsiteY0" fmla="*/ 0 h 2377558"/>
              <a:gd name="connsiteX1" fmla="*/ 1586848 w 1624420"/>
              <a:gd name="connsiteY1" fmla="*/ 0 h 2377558"/>
              <a:gd name="connsiteX2" fmla="*/ 1605964 w 1624420"/>
              <a:gd name="connsiteY2" fmla="*/ 76379 h 2377558"/>
              <a:gd name="connsiteX3" fmla="*/ 1624420 w 1624420"/>
              <a:gd name="connsiteY3" fmla="*/ 302680 h 2377558"/>
              <a:gd name="connsiteX4" fmla="*/ 1624420 w 1624420"/>
              <a:gd name="connsiteY4" fmla="*/ 403788 h 2377558"/>
              <a:gd name="connsiteX5" fmla="*/ 1624420 w 1624420"/>
              <a:gd name="connsiteY5" fmla="*/ 692390 h 2377558"/>
              <a:gd name="connsiteX6" fmla="*/ 1624420 w 1624420"/>
              <a:gd name="connsiteY6" fmla="*/ 852968 h 2377558"/>
              <a:gd name="connsiteX7" fmla="*/ 1624420 w 1624420"/>
              <a:gd name="connsiteY7" fmla="*/ 1074083 h 2377558"/>
              <a:gd name="connsiteX8" fmla="*/ 1624420 w 1624420"/>
              <a:gd name="connsiteY8" fmla="*/ 1242678 h 2377558"/>
              <a:gd name="connsiteX9" fmla="*/ 1314605 w 1624420"/>
              <a:gd name="connsiteY9" fmla="*/ 1903673 h 2377558"/>
              <a:gd name="connsiteX10" fmla="*/ 544313 w 1624420"/>
              <a:gd name="connsiteY10" fmla="*/ 2286325 h 2377558"/>
              <a:gd name="connsiteX11" fmla="*/ 440255 w 1624420"/>
              <a:gd name="connsiteY11" fmla="*/ 2377558 h 2377558"/>
              <a:gd name="connsiteX12" fmla="*/ 332309 w 1624420"/>
              <a:gd name="connsiteY12" fmla="*/ 2286325 h 2377558"/>
              <a:gd name="connsiteX13" fmla="*/ 33602 w 1624420"/>
              <a:gd name="connsiteY13" fmla="*/ 2111466 h 2377558"/>
              <a:gd name="connsiteX14" fmla="*/ 0 w 1624420"/>
              <a:gd name="connsiteY14" fmla="*/ 2096998 h 2377558"/>
              <a:gd name="connsiteX0" fmla="*/ 0 w 1624420"/>
              <a:gd name="connsiteY0" fmla="*/ 0 h 2377558"/>
              <a:gd name="connsiteX1" fmla="*/ 1586848 w 1624420"/>
              <a:gd name="connsiteY1" fmla="*/ 0 h 2377558"/>
              <a:gd name="connsiteX2" fmla="*/ 1605964 w 1624420"/>
              <a:gd name="connsiteY2" fmla="*/ 76379 h 2377558"/>
              <a:gd name="connsiteX3" fmla="*/ 1624420 w 1624420"/>
              <a:gd name="connsiteY3" fmla="*/ 302680 h 2377558"/>
              <a:gd name="connsiteX4" fmla="*/ 1624420 w 1624420"/>
              <a:gd name="connsiteY4" fmla="*/ 403788 h 2377558"/>
              <a:gd name="connsiteX5" fmla="*/ 1624420 w 1624420"/>
              <a:gd name="connsiteY5" fmla="*/ 692390 h 2377558"/>
              <a:gd name="connsiteX6" fmla="*/ 1624420 w 1624420"/>
              <a:gd name="connsiteY6" fmla="*/ 852968 h 2377558"/>
              <a:gd name="connsiteX7" fmla="*/ 1624420 w 1624420"/>
              <a:gd name="connsiteY7" fmla="*/ 1074083 h 2377558"/>
              <a:gd name="connsiteX8" fmla="*/ 1624420 w 1624420"/>
              <a:gd name="connsiteY8" fmla="*/ 1242678 h 2377558"/>
              <a:gd name="connsiteX9" fmla="*/ 1314605 w 1624420"/>
              <a:gd name="connsiteY9" fmla="*/ 1903673 h 2377558"/>
              <a:gd name="connsiteX10" fmla="*/ 544313 w 1624420"/>
              <a:gd name="connsiteY10" fmla="*/ 2286325 h 2377558"/>
              <a:gd name="connsiteX11" fmla="*/ 440255 w 1624420"/>
              <a:gd name="connsiteY11" fmla="*/ 2377558 h 2377558"/>
              <a:gd name="connsiteX12" fmla="*/ 332309 w 1624420"/>
              <a:gd name="connsiteY12" fmla="*/ 2286325 h 2377558"/>
              <a:gd name="connsiteX13" fmla="*/ 33602 w 1624420"/>
              <a:gd name="connsiteY13" fmla="*/ 2111466 h 2377558"/>
              <a:gd name="connsiteX14" fmla="*/ 0 w 1624420"/>
              <a:gd name="connsiteY14" fmla="*/ 2096998 h 2377558"/>
              <a:gd name="connsiteX15" fmla="*/ 91440 w 1624420"/>
              <a:gd name="connsiteY15" fmla="*/ 91440 h 2377558"/>
              <a:gd name="connsiteX0" fmla="*/ 0 w 1624420"/>
              <a:gd name="connsiteY0" fmla="*/ 0 h 2377558"/>
              <a:gd name="connsiteX1" fmla="*/ 1586848 w 1624420"/>
              <a:gd name="connsiteY1" fmla="*/ 0 h 2377558"/>
              <a:gd name="connsiteX2" fmla="*/ 1605964 w 1624420"/>
              <a:gd name="connsiteY2" fmla="*/ 76379 h 2377558"/>
              <a:gd name="connsiteX3" fmla="*/ 1624420 w 1624420"/>
              <a:gd name="connsiteY3" fmla="*/ 302680 h 2377558"/>
              <a:gd name="connsiteX4" fmla="*/ 1624420 w 1624420"/>
              <a:gd name="connsiteY4" fmla="*/ 403788 h 2377558"/>
              <a:gd name="connsiteX5" fmla="*/ 1624420 w 1624420"/>
              <a:gd name="connsiteY5" fmla="*/ 692390 h 2377558"/>
              <a:gd name="connsiteX6" fmla="*/ 1624420 w 1624420"/>
              <a:gd name="connsiteY6" fmla="*/ 852968 h 2377558"/>
              <a:gd name="connsiteX7" fmla="*/ 1624420 w 1624420"/>
              <a:gd name="connsiteY7" fmla="*/ 1074083 h 2377558"/>
              <a:gd name="connsiteX8" fmla="*/ 1624420 w 1624420"/>
              <a:gd name="connsiteY8" fmla="*/ 1242678 h 2377558"/>
              <a:gd name="connsiteX9" fmla="*/ 1314605 w 1624420"/>
              <a:gd name="connsiteY9" fmla="*/ 1903673 h 2377558"/>
              <a:gd name="connsiteX10" fmla="*/ 544313 w 1624420"/>
              <a:gd name="connsiteY10" fmla="*/ 2286325 h 2377558"/>
              <a:gd name="connsiteX11" fmla="*/ 440255 w 1624420"/>
              <a:gd name="connsiteY11" fmla="*/ 2377558 h 2377558"/>
              <a:gd name="connsiteX12" fmla="*/ 332309 w 1624420"/>
              <a:gd name="connsiteY12" fmla="*/ 2286325 h 2377558"/>
              <a:gd name="connsiteX13" fmla="*/ 33602 w 1624420"/>
              <a:gd name="connsiteY13" fmla="*/ 2111466 h 2377558"/>
              <a:gd name="connsiteX14" fmla="*/ 0 w 1624420"/>
              <a:gd name="connsiteY14" fmla="*/ 2096998 h 2377558"/>
              <a:gd name="connsiteX0" fmla="*/ 1586848 w 1624420"/>
              <a:gd name="connsiteY0" fmla="*/ 0 h 2377558"/>
              <a:gd name="connsiteX1" fmla="*/ 1605964 w 1624420"/>
              <a:gd name="connsiteY1" fmla="*/ 76379 h 2377558"/>
              <a:gd name="connsiteX2" fmla="*/ 1624420 w 1624420"/>
              <a:gd name="connsiteY2" fmla="*/ 302680 h 2377558"/>
              <a:gd name="connsiteX3" fmla="*/ 1624420 w 1624420"/>
              <a:gd name="connsiteY3" fmla="*/ 403788 h 2377558"/>
              <a:gd name="connsiteX4" fmla="*/ 1624420 w 1624420"/>
              <a:gd name="connsiteY4" fmla="*/ 692390 h 2377558"/>
              <a:gd name="connsiteX5" fmla="*/ 1624420 w 1624420"/>
              <a:gd name="connsiteY5" fmla="*/ 852968 h 2377558"/>
              <a:gd name="connsiteX6" fmla="*/ 1624420 w 1624420"/>
              <a:gd name="connsiteY6" fmla="*/ 1074083 h 2377558"/>
              <a:gd name="connsiteX7" fmla="*/ 1624420 w 1624420"/>
              <a:gd name="connsiteY7" fmla="*/ 1242678 h 2377558"/>
              <a:gd name="connsiteX8" fmla="*/ 1314605 w 1624420"/>
              <a:gd name="connsiteY8" fmla="*/ 1903673 h 2377558"/>
              <a:gd name="connsiteX9" fmla="*/ 544313 w 1624420"/>
              <a:gd name="connsiteY9" fmla="*/ 2286325 h 2377558"/>
              <a:gd name="connsiteX10" fmla="*/ 440255 w 1624420"/>
              <a:gd name="connsiteY10" fmla="*/ 2377558 h 2377558"/>
              <a:gd name="connsiteX11" fmla="*/ 332309 w 1624420"/>
              <a:gd name="connsiteY11" fmla="*/ 2286325 h 2377558"/>
              <a:gd name="connsiteX12" fmla="*/ 33602 w 1624420"/>
              <a:gd name="connsiteY12" fmla="*/ 2111466 h 2377558"/>
              <a:gd name="connsiteX13" fmla="*/ 0 w 1624420"/>
              <a:gd name="connsiteY13" fmla="*/ 2096998 h 237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4420" h="2377558">
                <a:moveTo>
                  <a:pt x="1586848" y="0"/>
                </a:moveTo>
                <a:lnTo>
                  <a:pt x="1605964" y="76379"/>
                </a:lnTo>
                <a:cubicBezTo>
                  <a:pt x="1618369" y="142708"/>
                  <a:pt x="1624420" y="217368"/>
                  <a:pt x="1624420" y="302680"/>
                </a:cubicBezTo>
                <a:lnTo>
                  <a:pt x="1624420" y="403788"/>
                </a:lnTo>
                <a:lnTo>
                  <a:pt x="1624420" y="692390"/>
                </a:lnTo>
                <a:lnTo>
                  <a:pt x="1624420" y="852968"/>
                </a:lnTo>
                <a:lnTo>
                  <a:pt x="1624420" y="1074083"/>
                </a:lnTo>
                <a:lnTo>
                  <a:pt x="1624420" y="1242678"/>
                </a:lnTo>
                <a:cubicBezTo>
                  <a:pt x="1624420" y="1583929"/>
                  <a:pt x="1527604" y="1754736"/>
                  <a:pt x="1314605" y="1903673"/>
                </a:cubicBezTo>
                <a:cubicBezTo>
                  <a:pt x="1093093" y="2032009"/>
                  <a:pt x="802335" y="2086932"/>
                  <a:pt x="544313" y="2286325"/>
                </a:cubicBezTo>
                <a:lnTo>
                  <a:pt x="440255" y="2377558"/>
                </a:lnTo>
                <a:lnTo>
                  <a:pt x="332309" y="2286325"/>
                </a:lnTo>
                <a:cubicBezTo>
                  <a:pt x="235551" y="2211552"/>
                  <a:pt x="134190" y="2157096"/>
                  <a:pt x="33602" y="2111466"/>
                </a:cubicBezTo>
                <a:lnTo>
                  <a:pt x="0" y="2096998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46190F-6157-4EFA-8DE5-18CCA38CB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3707" y="0"/>
            <a:ext cx="2249810" cy="2294745"/>
          </a:xfrm>
          <a:custGeom>
            <a:avLst/>
            <a:gdLst>
              <a:gd name="connsiteX0" fmla="*/ 49162 w 2249810"/>
              <a:gd name="connsiteY0" fmla="*/ 0 h 2294745"/>
              <a:gd name="connsiteX1" fmla="*/ 2200648 w 2249810"/>
              <a:gd name="connsiteY1" fmla="*/ 0 h 2294745"/>
              <a:gd name="connsiteX2" fmla="*/ 2210105 w 2249810"/>
              <a:gd name="connsiteY2" fmla="*/ 23601 h 2294745"/>
              <a:gd name="connsiteX3" fmla="*/ 2249810 w 2249810"/>
              <a:gd name="connsiteY3" fmla="*/ 326933 h 2294745"/>
              <a:gd name="connsiteX4" fmla="*/ 2249810 w 2249810"/>
              <a:gd name="connsiteY4" fmla="*/ 422824 h 2294745"/>
              <a:gd name="connsiteX5" fmla="*/ 2249810 w 2249810"/>
              <a:gd name="connsiteY5" fmla="*/ 696534 h 2294745"/>
              <a:gd name="connsiteX6" fmla="*/ 2249810 w 2249810"/>
              <a:gd name="connsiteY6" fmla="*/ 848826 h 2294745"/>
              <a:gd name="connsiteX7" fmla="*/ 2249810 w 2249810"/>
              <a:gd name="connsiteY7" fmla="*/ 1058531 h 2294745"/>
              <a:gd name="connsiteX8" fmla="*/ 2249810 w 2249810"/>
              <a:gd name="connsiteY8" fmla="*/ 1218426 h 2294745"/>
              <a:gd name="connsiteX9" fmla="*/ 1955982 w 2249810"/>
              <a:gd name="connsiteY9" fmla="*/ 1845313 h 2294745"/>
              <a:gd name="connsiteX10" fmla="*/ 1225438 w 2249810"/>
              <a:gd name="connsiteY10" fmla="*/ 2208220 h 2294745"/>
              <a:gd name="connsiteX11" fmla="*/ 1126749 w 2249810"/>
              <a:gd name="connsiteY11" fmla="*/ 2294745 h 2294745"/>
              <a:gd name="connsiteX12" fmla="*/ 1024374 w 2249810"/>
              <a:gd name="connsiteY12" fmla="*/ 2208220 h 2294745"/>
              <a:gd name="connsiteX13" fmla="*/ 293829 w 2249810"/>
              <a:gd name="connsiteY13" fmla="*/ 1845313 h 2294745"/>
              <a:gd name="connsiteX14" fmla="*/ 0 w 2249810"/>
              <a:gd name="connsiteY14" fmla="*/ 1218426 h 2294745"/>
              <a:gd name="connsiteX15" fmla="*/ 0 w 2249810"/>
              <a:gd name="connsiteY15" fmla="*/ 1058531 h 2294745"/>
              <a:gd name="connsiteX16" fmla="*/ 0 w 2249810"/>
              <a:gd name="connsiteY16" fmla="*/ 848826 h 2294745"/>
              <a:gd name="connsiteX17" fmla="*/ 0 w 2249810"/>
              <a:gd name="connsiteY17" fmla="*/ 696534 h 2294745"/>
              <a:gd name="connsiteX18" fmla="*/ 0 w 2249810"/>
              <a:gd name="connsiteY18" fmla="*/ 422824 h 2294745"/>
              <a:gd name="connsiteX19" fmla="*/ 0 w 2249810"/>
              <a:gd name="connsiteY19" fmla="*/ 326933 h 2294745"/>
              <a:gd name="connsiteX20" fmla="*/ 39705 w 2249810"/>
              <a:gd name="connsiteY20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49810" h="2294745">
                <a:moveTo>
                  <a:pt x="49162" y="0"/>
                </a:moveTo>
                <a:lnTo>
                  <a:pt x="2200648" y="0"/>
                </a:lnTo>
                <a:lnTo>
                  <a:pt x="2210105" y="23601"/>
                </a:lnTo>
                <a:cubicBezTo>
                  <a:pt x="2236898" y="106934"/>
                  <a:pt x="2249810" y="205568"/>
                  <a:pt x="2249810" y="326933"/>
                </a:cubicBezTo>
                <a:lnTo>
                  <a:pt x="2249810" y="422824"/>
                </a:lnTo>
                <a:lnTo>
                  <a:pt x="2249810" y="696534"/>
                </a:lnTo>
                <a:lnTo>
                  <a:pt x="2249810" y="848826"/>
                </a:lnTo>
                <a:lnTo>
                  <a:pt x="2249810" y="1058531"/>
                </a:lnTo>
                <a:lnTo>
                  <a:pt x="2249810" y="1218426"/>
                </a:lnTo>
                <a:cubicBezTo>
                  <a:pt x="2249810" y="1542068"/>
                  <a:pt x="2157990" y="1704061"/>
                  <a:pt x="1955982" y="1845313"/>
                </a:cubicBezTo>
                <a:cubicBezTo>
                  <a:pt x="1745900" y="1967026"/>
                  <a:pt x="1470146" y="2019115"/>
                  <a:pt x="1225438" y="2208220"/>
                </a:cubicBezTo>
                <a:lnTo>
                  <a:pt x="1126749" y="2294745"/>
                </a:lnTo>
                <a:lnTo>
                  <a:pt x="1024374" y="2208220"/>
                </a:lnTo>
                <a:cubicBezTo>
                  <a:pt x="779666" y="2019115"/>
                  <a:pt x="503912" y="1967026"/>
                  <a:pt x="293829" y="1845313"/>
                </a:cubicBezTo>
                <a:cubicBezTo>
                  <a:pt x="91821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2" y="106934"/>
                  <a:pt x="39705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B97ED-AE6E-427E-BC29-1149E3092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2330" y="0"/>
            <a:ext cx="2372219" cy="2377558"/>
          </a:xfrm>
          <a:custGeom>
            <a:avLst/>
            <a:gdLst>
              <a:gd name="connsiteX0" fmla="*/ 37572 w 2372219"/>
              <a:gd name="connsiteY0" fmla="*/ 0 h 2377558"/>
              <a:gd name="connsiteX1" fmla="*/ 2334647 w 2372219"/>
              <a:gd name="connsiteY1" fmla="*/ 0 h 2377558"/>
              <a:gd name="connsiteX2" fmla="*/ 2353763 w 2372219"/>
              <a:gd name="connsiteY2" fmla="*/ 76379 h 2377558"/>
              <a:gd name="connsiteX3" fmla="*/ 2372219 w 2372219"/>
              <a:gd name="connsiteY3" fmla="*/ 302680 h 2377558"/>
              <a:gd name="connsiteX4" fmla="*/ 2372219 w 2372219"/>
              <a:gd name="connsiteY4" fmla="*/ 403788 h 2377558"/>
              <a:gd name="connsiteX5" fmla="*/ 2372219 w 2372219"/>
              <a:gd name="connsiteY5" fmla="*/ 692390 h 2377558"/>
              <a:gd name="connsiteX6" fmla="*/ 2372219 w 2372219"/>
              <a:gd name="connsiteY6" fmla="*/ 852968 h 2377558"/>
              <a:gd name="connsiteX7" fmla="*/ 2372219 w 2372219"/>
              <a:gd name="connsiteY7" fmla="*/ 1074083 h 2377558"/>
              <a:gd name="connsiteX8" fmla="*/ 2372219 w 2372219"/>
              <a:gd name="connsiteY8" fmla="*/ 1242678 h 2377558"/>
              <a:gd name="connsiteX9" fmla="*/ 2062404 w 2372219"/>
              <a:gd name="connsiteY9" fmla="*/ 1903673 h 2377558"/>
              <a:gd name="connsiteX10" fmla="*/ 1292112 w 2372219"/>
              <a:gd name="connsiteY10" fmla="*/ 2286325 h 2377558"/>
              <a:gd name="connsiteX11" fmla="*/ 1188054 w 2372219"/>
              <a:gd name="connsiteY11" fmla="*/ 2377558 h 2377558"/>
              <a:gd name="connsiteX12" fmla="*/ 1080109 w 2372219"/>
              <a:gd name="connsiteY12" fmla="*/ 2286325 h 2377558"/>
              <a:gd name="connsiteX13" fmla="*/ 309816 w 2372219"/>
              <a:gd name="connsiteY13" fmla="*/ 1903673 h 2377558"/>
              <a:gd name="connsiteX14" fmla="*/ 0 w 2372219"/>
              <a:gd name="connsiteY14" fmla="*/ 1242678 h 2377558"/>
              <a:gd name="connsiteX15" fmla="*/ 0 w 2372219"/>
              <a:gd name="connsiteY15" fmla="*/ 1074083 h 2377558"/>
              <a:gd name="connsiteX16" fmla="*/ 0 w 2372219"/>
              <a:gd name="connsiteY16" fmla="*/ 852968 h 2377558"/>
              <a:gd name="connsiteX17" fmla="*/ 0 w 2372219"/>
              <a:gd name="connsiteY17" fmla="*/ 692390 h 2377558"/>
              <a:gd name="connsiteX18" fmla="*/ 0 w 2372219"/>
              <a:gd name="connsiteY18" fmla="*/ 403788 h 2377558"/>
              <a:gd name="connsiteX19" fmla="*/ 0 w 2372219"/>
              <a:gd name="connsiteY19" fmla="*/ 302680 h 2377558"/>
              <a:gd name="connsiteX20" fmla="*/ 18456 w 2372219"/>
              <a:gd name="connsiteY20" fmla="*/ 76379 h 2377558"/>
              <a:gd name="connsiteX0" fmla="*/ 2334647 w 2426087"/>
              <a:gd name="connsiteY0" fmla="*/ 0 h 2377558"/>
              <a:gd name="connsiteX1" fmla="*/ 2353763 w 2426087"/>
              <a:gd name="connsiteY1" fmla="*/ 76379 h 2377558"/>
              <a:gd name="connsiteX2" fmla="*/ 2372219 w 2426087"/>
              <a:gd name="connsiteY2" fmla="*/ 302680 h 2377558"/>
              <a:gd name="connsiteX3" fmla="*/ 2372219 w 2426087"/>
              <a:gd name="connsiteY3" fmla="*/ 403788 h 2377558"/>
              <a:gd name="connsiteX4" fmla="*/ 2372219 w 2426087"/>
              <a:gd name="connsiteY4" fmla="*/ 692390 h 2377558"/>
              <a:gd name="connsiteX5" fmla="*/ 2372219 w 2426087"/>
              <a:gd name="connsiteY5" fmla="*/ 852968 h 2377558"/>
              <a:gd name="connsiteX6" fmla="*/ 2372219 w 2426087"/>
              <a:gd name="connsiteY6" fmla="*/ 1074083 h 2377558"/>
              <a:gd name="connsiteX7" fmla="*/ 2372219 w 2426087"/>
              <a:gd name="connsiteY7" fmla="*/ 1242678 h 2377558"/>
              <a:gd name="connsiteX8" fmla="*/ 2062404 w 2426087"/>
              <a:gd name="connsiteY8" fmla="*/ 1903673 h 2377558"/>
              <a:gd name="connsiteX9" fmla="*/ 1292112 w 2426087"/>
              <a:gd name="connsiteY9" fmla="*/ 2286325 h 2377558"/>
              <a:gd name="connsiteX10" fmla="*/ 1188054 w 2426087"/>
              <a:gd name="connsiteY10" fmla="*/ 2377558 h 2377558"/>
              <a:gd name="connsiteX11" fmla="*/ 1080109 w 2426087"/>
              <a:gd name="connsiteY11" fmla="*/ 2286325 h 2377558"/>
              <a:gd name="connsiteX12" fmla="*/ 309816 w 2426087"/>
              <a:gd name="connsiteY12" fmla="*/ 1903673 h 2377558"/>
              <a:gd name="connsiteX13" fmla="*/ 0 w 2426087"/>
              <a:gd name="connsiteY13" fmla="*/ 1242678 h 2377558"/>
              <a:gd name="connsiteX14" fmla="*/ 0 w 2426087"/>
              <a:gd name="connsiteY14" fmla="*/ 1074083 h 2377558"/>
              <a:gd name="connsiteX15" fmla="*/ 0 w 2426087"/>
              <a:gd name="connsiteY15" fmla="*/ 852968 h 2377558"/>
              <a:gd name="connsiteX16" fmla="*/ 0 w 2426087"/>
              <a:gd name="connsiteY16" fmla="*/ 692390 h 2377558"/>
              <a:gd name="connsiteX17" fmla="*/ 0 w 2426087"/>
              <a:gd name="connsiteY17" fmla="*/ 403788 h 2377558"/>
              <a:gd name="connsiteX18" fmla="*/ 0 w 2426087"/>
              <a:gd name="connsiteY18" fmla="*/ 302680 h 2377558"/>
              <a:gd name="connsiteX19" fmla="*/ 18456 w 2426087"/>
              <a:gd name="connsiteY19" fmla="*/ 76379 h 2377558"/>
              <a:gd name="connsiteX20" fmla="*/ 37572 w 2426087"/>
              <a:gd name="connsiteY20" fmla="*/ 0 h 2377558"/>
              <a:gd name="connsiteX21" fmla="*/ 2426087 w 2426087"/>
              <a:gd name="connsiteY21" fmla="*/ 9144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692390 h 2377558"/>
              <a:gd name="connsiteX5" fmla="*/ 2372219 w 2372219"/>
              <a:gd name="connsiteY5" fmla="*/ 852968 h 2377558"/>
              <a:gd name="connsiteX6" fmla="*/ 2372219 w 2372219"/>
              <a:gd name="connsiteY6" fmla="*/ 1074083 h 2377558"/>
              <a:gd name="connsiteX7" fmla="*/ 2372219 w 2372219"/>
              <a:gd name="connsiteY7" fmla="*/ 1242678 h 2377558"/>
              <a:gd name="connsiteX8" fmla="*/ 2062404 w 2372219"/>
              <a:gd name="connsiteY8" fmla="*/ 1903673 h 2377558"/>
              <a:gd name="connsiteX9" fmla="*/ 1292112 w 2372219"/>
              <a:gd name="connsiteY9" fmla="*/ 2286325 h 2377558"/>
              <a:gd name="connsiteX10" fmla="*/ 1188054 w 2372219"/>
              <a:gd name="connsiteY10" fmla="*/ 2377558 h 2377558"/>
              <a:gd name="connsiteX11" fmla="*/ 1080109 w 2372219"/>
              <a:gd name="connsiteY11" fmla="*/ 2286325 h 2377558"/>
              <a:gd name="connsiteX12" fmla="*/ 309816 w 2372219"/>
              <a:gd name="connsiteY12" fmla="*/ 1903673 h 2377558"/>
              <a:gd name="connsiteX13" fmla="*/ 0 w 2372219"/>
              <a:gd name="connsiteY13" fmla="*/ 1242678 h 2377558"/>
              <a:gd name="connsiteX14" fmla="*/ 0 w 2372219"/>
              <a:gd name="connsiteY14" fmla="*/ 1074083 h 2377558"/>
              <a:gd name="connsiteX15" fmla="*/ 0 w 2372219"/>
              <a:gd name="connsiteY15" fmla="*/ 852968 h 2377558"/>
              <a:gd name="connsiteX16" fmla="*/ 0 w 2372219"/>
              <a:gd name="connsiteY16" fmla="*/ 692390 h 2377558"/>
              <a:gd name="connsiteX17" fmla="*/ 0 w 2372219"/>
              <a:gd name="connsiteY17" fmla="*/ 403788 h 2377558"/>
              <a:gd name="connsiteX18" fmla="*/ 0 w 2372219"/>
              <a:gd name="connsiteY18" fmla="*/ 302680 h 2377558"/>
              <a:gd name="connsiteX19" fmla="*/ 18456 w 2372219"/>
              <a:gd name="connsiteY19" fmla="*/ 76379 h 2377558"/>
              <a:gd name="connsiteX20" fmla="*/ 37572 w 2372219"/>
              <a:gd name="connsiteY20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692390 h 2377558"/>
              <a:gd name="connsiteX4" fmla="*/ 2372219 w 2372219"/>
              <a:gd name="connsiteY4" fmla="*/ 852968 h 2377558"/>
              <a:gd name="connsiteX5" fmla="*/ 2372219 w 2372219"/>
              <a:gd name="connsiteY5" fmla="*/ 1074083 h 2377558"/>
              <a:gd name="connsiteX6" fmla="*/ 2372219 w 2372219"/>
              <a:gd name="connsiteY6" fmla="*/ 1242678 h 2377558"/>
              <a:gd name="connsiteX7" fmla="*/ 2062404 w 2372219"/>
              <a:gd name="connsiteY7" fmla="*/ 1903673 h 2377558"/>
              <a:gd name="connsiteX8" fmla="*/ 1292112 w 2372219"/>
              <a:gd name="connsiteY8" fmla="*/ 2286325 h 2377558"/>
              <a:gd name="connsiteX9" fmla="*/ 1188054 w 2372219"/>
              <a:gd name="connsiteY9" fmla="*/ 2377558 h 2377558"/>
              <a:gd name="connsiteX10" fmla="*/ 1080109 w 2372219"/>
              <a:gd name="connsiteY10" fmla="*/ 2286325 h 2377558"/>
              <a:gd name="connsiteX11" fmla="*/ 309816 w 2372219"/>
              <a:gd name="connsiteY11" fmla="*/ 1903673 h 2377558"/>
              <a:gd name="connsiteX12" fmla="*/ 0 w 2372219"/>
              <a:gd name="connsiteY12" fmla="*/ 1242678 h 2377558"/>
              <a:gd name="connsiteX13" fmla="*/ 0 w 2372219"/>
              <a:gd name="connsiteY13" fmla="*/ 1074083 h 2377558"/>
              <a:gd name="connsiteX14" fmla="*/ 0 w 2372219"/>
              <a:gd name="connsiteY14" fmla="*/ 852968 h 2377558"/>
              <a:gd name="connsiteX15" fmla="*/ 0 w 2372219"/>
              <a:gd name="connsiteY15" fmla="*/ 692390 h 2377558"/>
              <a:gd name="connsiteX16" fmla="*/ 0 w 2372219"/>
              <a:gd name="connsiteY16" fmla="*/ 403788 h 2377558"/>
              <a:gd name="connsiteX17" fmla="*/ 0 w 2372219"/>
              <a:gd name="connsiteY17" fmla="*/ 302680 h 2377558"/>
              <a:gd name="connsiteX18" fmla="*/ 18456 w 2372219"/>
              <a:gd name="connsiteY18" fmla="*/ 76379 h 2377558"/>
              <a:gd name="connsiteX19" fmla="*/ 37572 w 2372219"/>
              <a:gd name="connsiteY19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852968 h 2377558"/>
              <a:gd name="connsiteX4" fmla="*/ 2372219 w 2372219"/>
              <a:gd name="connsiteY4" fmla="*/ 1074083 h 2377558"/>
              <a:gd name="connsiteX5" fmla="*/ 2372219 w 2372219"/>
              <a:gd name="connsiteY5" fmla="*/ 1242678 h 2377558"/>
              <a:gd name="connsiteX6" fmla="*/ 2062404 w 2372219"/>
              <a:gd name="connsiteY6" fmla="*/ 1903673 h 2377558"/>
              <a:gd name="connsiteX7" fmla="*/ 1292112 w 2372219"/>
              <a:gd name="connsiteY7" fmla="*/ 2286325 h 2377558"/>
              <a:gd name="connsiteX8" fmla="*/ 1188054 w 2372219"/>
              <a:gd name="connsiteY8" fmla="*/ 2377558 h 2377558"/>
              <a:gd name="connsiteX9" fmla="*/ 1080109 w 2372219"/>
              <a:gd name="connsiteY9" fmla="*/ 2286325 h 2377558"/>
              <a:gd name="connsiteX10" fmla="*/ 309816 w 2372219"/>
              <a:gd name="connsiteY10" fmla="*/ 1903673 h 2377558"/>
              <a:gd name="connsiteX11" fmla="*/ 0 w 2372219"/>
              <a:gd name="connsiteY11" fmla="*/ 1242678 h 2377558"/>
              <a:gd name="connsiteX12" fmla="*/ 0 w 2372219"/>
              <a:gd name="connsiteY12" fmla="*/ 1074083 h 2377558"/>
              <a:gd name="connsiteX13" fmla="*/ 0 w 2372219"/>
              <a:gd name="connsiteY13" fmla="*/ 852968 h 2377558"/>
              <a:gd name="connsiteX14" fmla="*/ 0 w 2372219"/>
              <a:gd name="connsiteY14" fmla="*/ 692390 h 2377558"/>
              <a:gd name="connsiteX15" fmla="*/ 0 w 2372219"/>
              <a:gd name="connsiteY15" fmla="*/ 403788 h 2377558"/>
              <a:gd name="connsiteX16" fmla="*/ 0 w 2372219"/>
              <a:gd name="connsiteY16" fmla="*/ 302680 h 2377558"/>
              <a:gd name="connsiteX17" fmla="*/ 18456 w 2372219"/>
              <a:gd name="connsiteY17" fmla="*/ 76379 h 2377558"/>
              <a:gd name="connsiteX18" fmla="*/ 37572 w 2372219"/>
              <a:gd name="connsiteY18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1074083 h 2377558"/>
              <a:gd name="connsiteX4" fmla="*/ 2372219 w 2372219"/>
              <a:gd name="connsiteY4" fmla="*/ 1242678 h 2377558"/>
              <a:gd name="connsiteX5" fmla="*/ 2062404 w 2372219"/>
              <a:gd name="connsiteY5" fmla="*/ 1903673 h 2377558"/>
              <a:gd name="connsiteX6" fmla="*/ 1292112 w 2372219"/>
              <a:gd name="connsiteY6" fmla="*/ 2286325 h 2377558"/>
              <a:gd name="connsiteX7" fmla="*/ 1188054 w 2372219"/>
              <a:gd name="connsiteY7" fmla="*/ 2377558 h 2377558"/>
              <a:gd name="connsiteX8" fmla="*/ 1080109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1074083 h 2377558"/>
              <a:gd name="connsiteX12" fmla="*/ 0 w 2372219"/>
              <a:gd name="connsiteY12" fmla="*/ 852968 h 2377558"/>
              <a:gd name="connsiteX13" fmla="*/ 0 w 2372219"/>
              <a:gd name="connsiteY13" fmla="*/ 692390 h 2377558"/>
              <a:gd name="connsiteX14" fmla="*/ 0 w 2372219"/>
              <a:gd name="connsiteY14" fmla="*/ 403788 h 2377558"/>
              <a:gd name="connsiteX15" fmla="*/ 0 w 2372219"/>
              <a:gd name="connsiteY15" fmla="*/ 302680 h 2377558"/>
              <a:gd name="connsiteX16" fmla="*/ 18456 w 2372219"/>
              <a:gd name="connsiteY16" fmla="*/ 76379 h 2377558"/>
              <a:gd name="connsiteX17" fmla="*/ 37572 w 2372219"/>
              <a:gd name="connsiteY17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1074083 h 2377558"/>
              <a:gd name="connsiteX4" fmla="*/ 2372219 w 2372219"/>
              <a:gd name="connsiteY4" fmla="*/ 1242678 h 2377558"/>
              <a:gd name="connsiteX5" fmla="*/ 2062404 w 2372219"/>
              <a:gd name="connsiteY5" fmla="*/ 1903673 h 2377558"/>
              <a:gd name="connsiteX6" fmla="*/ 1292112 w 2372219"/>
              <a:gd name="connsiteY6" fmla="*/ 2286325 h 2377558"/>
              <a:gd name="connsiteX7" fmla="*/ 1188054 w 2372219"/>
              <a:gd name="connsiteY7" fmla="*/ 2377558 h 2377558"/>
              <a:gd name="connsiteX8" fmla="*/ 1080109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1074083 h 2377558"/>
              <a:gd name="connsiteX12" fmla="*/ 0 w 2372219"/>
              <a:gd name="connsiteY12" fmla="*/ 852968 h 2377558"/>
              <a:gd name="connsiteX13" fmla="*/ 0 w 2372219"/>
              <a:gd name="connsiteY13" fmla="*/ 403788 h 2377558"/>
              <a:gd name="connsiteX14" fmla="*/ 0 w 2372219"/>
              <a:gd name="connsiteY14" fmla="*/ 302680 h 2377558"/>
              <a:gd name="connsiteX15" fmla="*/ 18456 w 2372219"/>
              <a:gd name="connsiteY15" fmla="*/ 76379 h 2377558"/>
              <a:gd name="connsiteX16" fmla="*/ 37572 w 2372219"/>
              <a:gd name="connsiteY16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1074083 h 2377558"/>
              <a:gd name="connsiteX4" fmla="*/ 2372219 w 2372219"/>
              <a:gd name="connsiteY4" fmla="*/ 1242678 h 2377558"/>
              <a:gd name="connsiteX5" fmla="*/ 2062404 w 2372219"/>
              <a:gd name="connsiteY5" fmla="*/ 1903673 h 2377558"/>
              <a:gd name="connsiteX6" fmla="*/ 1292112 w 2372219"/>
              <a:gd name="connsiteY6" fmla="*/ 2286325 h 2377558"/>
              <a:gd name="connsiteX7" fmla="*/ 1188054 w 2372219"/>
              <a:gd name="connsiteY7" fmla="*/ 2377558 h 2377558"/>
              <a:gd name="connsiteX8" fmla="*/ 1080109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1074083 h 2377558"/>
              <a:gd name="connsiteX12" fmla="*/ 0 w 2372219"/>
              <a:gd name="connsiteY12" fmla="*/ 403788 h 2377558"/>
              <a:gd name="connsiteX13" fmla="*/ 0 w 2372219"/>
              <a:gd name="connsiteY13" fmla="*/ 302680 h 2377558"/>
              <a:gd name="connsiteX14" fmla="*/ 18456 w 2372219"/>
              <a:gd name="connsiteY14" fmla="*/ 76379 h 2377558"/>
              <a:gd name="connsiteX15" fmla="*/ 37572 w 2372219"/>
              <a:gd name="connsiteY15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1074083 h 2377558"/>
              <a:gd name="connsiteX4" fmla="*/ 2372219 w 2372219"/>
              <a:gd name="connsiteY4" fmla="*/ 1242678 h 2377558"/>
              <a:gd name="connsiteX5" fmla="*/ 2062404 w 2372219"/>
              <a:gd name="connsiteY5" fmla="*/ 1903673 h 2377558"/>
              <a:gd name="connsiteX6" fmla="*/ 1292112 w 2372219"/>
              <a:gd name="connsiteY6" fmla="*/ 2286325 h 2377558"/>
              <a:gd name="connsiteX7" fmla="*/ 1188054 w 2372219"/>
              <a:gd name="connsiteY7" fmla="*/ 2377558 h 2377558"/>
              <a:gd name="connsiteX8" fmla="*/ 1080109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1074083 h 2377558"/>
              <a:gd name="connsiteX12" fmla="*/ 0 w 2372219"/>
              <a:gd name="connsiteY12" fmla="*/ 302680 h 2377558"/>
              <a:gd name="connsiteX13" fmla="*/ 18456 w 2372219"/>
              <a:gd name="connsiteY13" fmla="*/ 76379 h 2377558"/>
              <a:gd name="connsiteX14" fmla="*/ 37572 w 2372219"/>
              <a:gd name="connsiteY14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1242678 h 2377558"/>
              <a:gd name="connsiteX4" fmla="*/ 2062404 w 2372219"/>
              <a:gd name="connsiteY4" fmla="*/ 1903673 h 2377558"/>
              <a:gd name="connsiteX5" fmla="*/ 1292112 w 2372219"/>
              <a:gd name="connsiteY5" fmla="*/ 2286325 h 2377558"/>
              <a:gd name="connsiteX6" fmla="*/ 1188054 w 2372219"/>
              <a:gd name="connsiteY6" fmla="*/ 2377558 h 2377558"/>
              <a:gd name="connsiteX7" fmla="*/ 1080109 w 2372219"/>
              <a:gd name="connsiteY7" fmla="*/ 2286325 h 2377558"/>
              <a:gd name="connsiteX8" fmla="*/ 309816 w 2372219"/>
              <a:gd name="connsiteY8" fmla="*/ 1903673 h 2377558"/>
              <a:gd name="connsiteX9" fmla="*/ 0 w 2372219"/>
              <a:gd name="connsiteY9" fmla="*/ 1242678 h 2377558"/>
              <a:gd name="connsiteX10" fmla="*/ 0 w 2372219"/>
              <a:gd name="connsiteY10" fmla="*/ 1074083 h 2377558"/>
              <a:gd name="connsiteX11" fmla="*/ 0 w 2372219"/>
              <a:gd name="connsiteY11" fmla="*/ 302680 h 2377558"/>
              <a:gd name="connsiteX12" fmla="*/ 18456 w 2372219"/>
              <a:gd name="connsiteY12" fmla="*/ 76379 h 2377558"/>
              <a:gd name="connsiteX13" fmla="*/ 37572 w 2372219"/>
              <a:gd name="connsiteY13" fmla="*/ 0 h 237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72219" h="2377558">
                <a:moveTo>
                  <a:pt x="2334647" y="0"/>
                </a:moveTo>
                <a:lnTo>
                  <a:pt x="2353763" y="76379"/>
                </a:lnTo>
                <a:cubicBezTo>
                  <a:pt x="2366168" y="142708"/>
                  <a:pt x="2372219" y="217368"/>
                  <a:pt x="2372219" y="302680"/>
                </a:cubicBezTo>
                <a:lnTo>
                  <a:pt x="2372219" y="1242678"/>
                </a:lnTo>
                <a:cubicBezTo>
                  <a:pt x="2372219" y="1583929"/>
                  <a:pt x="2275403" y="1754736"/>
                  <a:pt x="2062404" y="1903673"/>
                </a:cubicBezTo>
                <a:cubicBezTo>
                  <a:pt x="1840892" y="2032009"/>
                  <a:pt x="1550134" y="2086932"/>
                  <a:pt x="1292112" y="2286325"/>
                </a:cubicBezTo>
                <a:lnTo>
                  <a:pt x="1188054" y="2377558"/>
                </a:lnTo>
                <a:lnTo>
                  <a:pt x="1080109" y="2286325"/>
                </a:lnTo>
                <a:cubicBezTo>
                  <a:pt x="822087" y="2086932"/>
                  <a:pt x="531329" y="2032009"/>
                  <a:pt x="309816" y="1903673"/>
                </a:cubicBezTo>
                <a:cubicBezTo>
                  <a:pt x="96817" y="1754736"/>
                  <a:pt x="0" y="1583929"/>
                  <a:pt x="0" y="1242678"/>
                </a:cubicBezTo>
                <a:lnTo>
                  <a:pt x="0" y="1074083"/>
                </a:lnTo>
                <a:lnTo>
                  <a:pt x="0" y="302680"/>
                </a:lnTo>
                <a:cubicBezTo>
                  <a:pt x="0" y="217368"/>
                  <a:pt x="6051" y="142708"/>
                  <a:pt x="18456" y="76379"/>
                </a:cubicBezTo>
                <a:lnTo>
                  <a:pt x="37572" y="0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9C16-934B-9B41-FF8A-F792D9133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887" y="2927927"/>
            <a:ext cx="5991639" cy="29775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The Talking Piece is a powerful equalizer and only the person that is holding the talking piece may speak.</a:t>
            </a:r>
          </a:p>
          <a:p>
            <a:r>
              <a:rPr lang="en-US"/>
              <a:t>The Piece is passed around, although participants are never required to speak. If you don't feel comfortable, just pass to the next person.</a:t>
            </a:r>
          </a:p>
          <a:p>
            <a:r>
              <a:rPr lang="en-US"/>
              <a:t>The Piece does not bounce around, it always goes around the circle.</a:t>
            </a:r>
          </a:p>
        </p:txBody>
      </p:sp>
    </p:spTree>
    <p:extLst>
      <p:ext uri="{BB962C8B-B14F-4D97-AF65-F5344CB8AC3E}">
        <p14:creationId xmlns:p14="http://schemas.microsoft.com/office/powerpoint/2010/main" val="66176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7C59-643D-209F-8C4A-72784BBA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Guidelines: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8D3B5-40EC-B54F-ADF6-87E877E1D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Respect the talking piece</a:t>
            </a:r>
          </a:p>
          <a:p>
            <a:r>
              <a:rPr lang="en-US" dirty="0"/>
              <a:t>Speak from the heart</a:t>
            </a:r>
          </a:p>
          <a:p>
            <a:r>
              <a:rPr lang="en-US" dirty="0"/>
              <a:t>Listen from the heart</a:t>
            </a:r>
          </a:p>
          <a:p>
            <a:r>
              <a:rPr lang="en-US" dirty="0"/>
              <a:t>Take the experience and leave the words</a:t>
            </a:r>
          </a:p>
          <a:p>
            <a:r>
              <a:rPr lang="en-US" dirty="0"/>
              <a:t>Remain committed to the circle</a:t>
            </a:r>
          </a:p>
        </p:txBody>
      </p:sp>
    </p:spTree>
    <p:extLst>
      <p:ext uri="{BB962C8B-B14F-4D97-AF65-F5344CB8AC3E}">
        <p14:creationId xmlns:p14="http://schemas.microsoft.com/office/powerpoint/2010/main" val="366212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7250-B3EF-9251-545E-C2A30C91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16A12-B71D-A50A-0810-28CFBC32C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One person starts and answers the question.  Talking piece is passed around the circle until everyone has had a chance to speak.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Prompt #1</a:t>
            </a:r>
          </a:p>
          <a:p>
            <a:r>
              <a:rPr lang="en-US" sz="2800"/>
              <a:t>Why did you choose to become an educator?</a:t>
            </a:r>
          </a:p>
        </p:txBody>
      </p:sp>
    </p:spTree>
    <p:extLst>
      <p:ext uri="{BB962C8B-B14F-4D97-AF65-F5344CB8AC3E}">
        <p14:creationId xmlns:p14="http://schemas.microsoft.com/office/powerpoint/2010/main" val="5825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B02E-16C4-F11E-AB4A-768B5B0FF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Prompt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7AFF-917E-7D04-603D-C8CE6B71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What is hard in your work as an educator at Donnelly?</a:t>
            </a:r>
          </a:p>
        </p:txBody>
      </p:sp>
    </p:spTree>
    <p:extLst>
      <p:ext uri="{BB962C8B-B14F-4D97-AF65-F5344CB8AC3E}">
        <p14:creationId xmlns:p14="http://schemas.microsoft.com/office/powerpoint/2010/main" val="115419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768E3-4730-76A7-A993-09D23871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A4D56-5BC2-3091-0674-F56E0648F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Passing around the Talking Piece, identify something you heard today in the circle that made an impact on you.</a:t>
            </a:r>
          </a:p>
        </p:txBody>
      </p:sp>
    </p:spTree>
    <p:extLst>
      <p:ext uri="{BB962C8B-B14F-4D97-AF65-F5344CB8AC3E}">
        <p14:creationId xmlns:p14="http://schemas.microsoft.com/office/powerpoint/2010/main" val="4132347173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MarrakeshVTI</vt:lpstr>
      <vt:lpstr>Restorative Justice Circles</vt:lpstr>
      <vt:lpstr>Introduction to Circles</vt:lpstr>
      <vt:lpstr>Mindfulness Moment</vt:lpstr>
      <vt:lpstr>The Talking Piece</vt:lpstr>
      <vt:lpstr>General Guidelines:</vt:lpstr>
      <vt:lpstr>Community Building</vt:lpstr>
      <vt:lpstr>Prompt #2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6</cp:revision>
  <dcterms:created xsi:type="dcterms:W3CDTF">2023-02-07T18:24:04Z</dcterms:created>
  <dcterms:modified xsi:type="dcterms:W3CDTF">2023-02-13T14:59:57Z</dcterms:modified>
</cp:coreProperties>
</file>