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7" r:id="rId1"/>
  </p:sldMasterIdLst>
  <p:sldIdLst>
    <p:sldId id="256" r:id="rId2"/>
    <p:sldId id="265" r:id="rId3"/>
    <p:sldId id="257" r:id="rId4"/>
    <p:sldId id="258" r:id="rId5"/>
    <p:sldId id="259" r:id="rId6"/>
    <p:sldId id="260" r:id="rId7"/>
    <p:sldId id="261" r:id="rId8"/>
    <p:sldId id="262" r:id="rId9"/>
    <p:sldId id="264" r:id="rId10"/>
    <p:sldId id="263"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72" autoAdjust="0"/>
    <p:restoredTop sz="94660"/>
  </p:normalViewPr>
  <p:slideViewPr>
    <p:cSldViewPr snapToGrid="0">
      <p:cViewPr varScale="1">
        <p:scale>
          <a:sx n="86" d="100"/>
          <a:sy n="86" d="100"/>
        </p:scale>
        <p:origin x="96" y="88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iagrams/_rels/data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svg"/><Relationship Id="rId1" Type="http://schemas.openxmlformats.org/officeDocument/2006/relationships/image" Target="../media/image3.png"/><Relationship Id="rId6" Type="http://schemas.openxmlformats.org/officeDocument/2006/relationships/image" Target="../media/image8.svg"/><Relationship Id="rId5" Type="http://schemas.openxmlformats.org/officeDocument/2006/relationships/image" Target="../media/image7.png"/><Relationship Id="rId4" Type="http://schemas.openxmlformats.org/officeDocument/2006/relationships/image" Target="../media/image6.svg"/></Relationships>
</file>

<file path=ppt/diagrams/_rels/data3.xml.rels><?xml version="1.0" encoding="UTF-8" standalone="yes"?>
<Relationships xmlns="http://schemas.openxmlformats.org/package/2006/relationships"><Relationship Id="rId8" Type="http://schemas.openxmlformats.org/officeDocument/2006/relationships/image" Target="../media/image16.svg"/><Relationship Id="rId3" Type="http://schemas.openxmlformats.org/officeDocument/2006/relationships/image" Target="../media/image11.png"/><Relationship Id="rId7" Type="http://schemas.openxmlformats.org/officeDocument/2006/relationships/image" Target="../media/image15.png"/><Relationship Id="rId12" Type="http://schemas.openxmlformats.org/officeDocument/2006/relationships/image" Target="../media/image20.svg"/><Relationship Id="rId2" Type="http://schemas.openxmlformats.org/officeDocument/2006/relationships/image" Target="../media/image10.svg"/><Relationship Id="rId1" Type="http://schemas.openxmlformats.org/officeDocument/2006/relationships/image" Target="../media/image9.png"/><Relationship Id="rId6" Type="http://schemas.openxmlformats.org/officeDocument/2006/relationships/image" Target="../media/image14.svg"/><Relationship Id="rId11" Type="http://schemas.openxmlformats.org/officeDocument/2006/relationships/image" Target="../media/image19.png"/><Relationship Id="rId5" Type="http://schemas.openxmlformats.org/officeDocument/2006/relationships/image" Target="../media/image13.png"/><Relationship Id="rId10" Type="http://schemas.openxmlformats.org/officeDocument/2006/relationships/image" Target="../media/image18.svg"/><Relationship Id="rId4" Type="http://schemas.openxmlformats.org/officeDocument/2006/relationships/image" Target="../media/image12.svg"/><Relationship Id="rId9" Type="http://schemas.openxmlformats.org/officeDocument/2006/relationships/image" Target="../media/image17.png"/></Relationships>
</file>

<file path=ppt/diagrams/_rels/drawing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svg"/><Relationship Id="rId1" Type="http://schemas.openxmlformats.org/officeDocument/2006/relationships/image" Target="../media/image3.png"/><Relationship Id="rId6" Type="http://schemas.openxmlformats.org/officeDocument/2006/relationships/image" Target="../media/image8.svg"/><Relationship Id="rId5" Type="http://schemas.openxmlformats.org/officeDocument/2006/relationships/image" Target="../media/image7.png"/><Relationship Id="rId4" Type="http://schemas.openxmlformats.org/officeDocument/2006/relationships/image" Target="../media/image6.svg"/></Relationships>
</file>

<file path=ppt/diagrams/_rels/drawing3.xml.rels><?xml version="1.0" encoding="UTF-8" standalone="yes"?>
<Relationships xmlns="http://schemas.openxmlformats.org/package/2006/relationships"><Relationship Id="rId8" Type="http://schemas.openxmlformats.org/officeDocument/2006/relationships/image" Target="../media/image16.svg"/><Relationship Id="rId3" Type="http://schemas.openxmlformats.org/officeDocument/2006/relationships/image" Target="../media/image11.png"/><Relationship Id="rId7" Type="http://schemas.openxmlformats.org/officeDocument/2006/relationships/image" Target="../media/image15.png"/><Relationship Id="rId12" Type="http://schemas.openxmlformats.org/officeDocument/2006/relationships/image" Target="../media/image20.svg"/><Relationship Id="rId2" Type="http://schemas.openxmlformats.org/officeDocument/2006/relationships/image" Target="../media/image10.svg"/><Relationship Id="rId1" Type="http://schemas.openxmlformats.org/officeDocument/2006/relationships/image" Target="../media/image9.png"/><Relationship Id="rId6" Type="http://schemas.openxmlformats.org/officeDocument/2006/relationships/image" Target="../media/image14.svg"/><Relationship Id="rId11" Type="http://schemas.openxmlformats.org/officeDocument/2006/relationships/image" Target="../media/image19.png"/><Relationship Id="rId5" Type="http://schemas.openxmlformats.org/officeDocument/2006/relationships/image" Target="../media/image13.png"/><Relationship Id="rId10" Type="http://schemas.openxmlformats.org/officeDocument/2006/relationships/image" Target="../media/image18.svg"/><Relationship Id="rId4" Type="http://schemas.openxmlformats.org/officeDocument/2006/relationships/image" Target="../media/image12.svg"/><Relationship Id="rId9" Type="http://schemas.openxmlformats.org/officeDocument/2006/relationships/image" Target="../media/image17.png"/></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18/5/colors/Iconchunking_neutralicon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7C4AB34-2FD1-4FD2-A4D1-38F2658C0F16}" type="doc">
      <dgm:prSet loTypeId="urn:microsoft.com/office/officeart/2016/7/layout/LinearBlockProcessNumbered" loCatId="process" qsTypeId="urn:microsoft.com/office/officeart/2005/8/quickstyle/simple1" qsCatId="simple" csTypeId="urn:microsoft.com/office/officeart/2005/8/colors/colorful1" csCatId="colorful"/>
      <dgm:spPr/>
      <dgm:t>
        <a:bodyPr/>
        <a:lstStyle/>
        <a:p>
          <a:endParaRPr lang="en-US"/>
        </a:p>
      </dgm:t>
    </dgm:pt>
    <dgm:pt modelId="{BAD87B55-795E-4250-8B6C-5CD8462205A7}">
      <dgm:prSet/>
      <dgm:spPr/>
      <dgm:t>
        <a:bodyPr/>
        <a:lstStyle/>
        <a:p>
          <a:r>
            <a:rPr lang="en-US" dirty="0"/>
            <a:t>What does the term “assessment” mean to you?</a:t>
          </a:r>
        </a:p>
      </dgm:t>
    </dgm:pt>
    <dgm:pt modelId="{5003F80E-2193-455B-9C1B-7C675B24C07D}" type="parTrans" cxnId="{2FAC49A7-C6CA-4A5E-9C7E-FA4A86FC08EF}">
      <dgm:prSet/>
      <dgm:spPr/>
      <dgm:t>
        <a:bodyPr/>
        <a:lstStyle/>
        <a:p>
          <a:endParaRPr lang="en-US"/>
        </a:p>
      </dgm:t>
    </dgm:pt>
    <dgm:pt modelId="{48C38333-277B-4E92-A981-1BCCC01FD176}" type="sibTrans" cxnId="{2FAC49A7-C6CA-4A5E-9C7E-FA4A86FC08EF}">
      <dgm:prSet phldrT="01"/>
      <dgm:spPr/>
      <dgm:t>
        <a:bodyPr/>
        <a:lstStyle/>
        <a:p>
          <a:r>
            <a:rPr lang="en-US"/>
            <a:t>01</a:t>
          </a:r>
        </a:p>
      </dgm:t>
    </dgm:pt>
    <dgm:pt modelId="{4BC6F465-123E-4C84-B6FA-FE275DE3B0DB}">
      <dgm:prSet/>
      <dgm:spPr/>
      <dgm:t>
        <a:bodyPr/>
        <a:lstStyle/>
        <a:p>
          <a:r>
            <a:rPr lang="en-US" dirty="0"/>
            <a:t>What is the purpose of assessment?</a:t>
          </a:r>
        </a:p>
      </dgm:t>
    </dgm:pt>
    <dgm:pt modelId="{3389FFAC-3582-4612-B9B1-C5103D5A58E6}" type="parTrans" cxnId="{31B7878F-FAF3-434A-834A-8FD34BF1A274}">
      <dgm:prSet/>
      <dgm:spPr/>
      <dgm:t>
        <a:bodyPr/>
        <a:lstStyle/>
        <a:p>
          <a:endParaRPr lang="en-US"/>
        </a:p>
      </dgm:t>
    </dgm:pt>
    <dgm:pt modelId="{5318FEE9-771D-488F-99B1-F6B2FC24D7CD}" type="sibTrans" cxnId="{31B7878F-FAF3-434A-834A-8FD34BF1A274}">
      <dgm:prSet phldrT="02"/>
      <dgm:spPr/>
      <dgm:t>
        <a:bodyPr/>
        <a:lstStyle/>
        <a:p>
          <a:r>
            <a:rPr lang="en-US"/>
            <a:t>02</a:t>
          </a:r>
        </a:p>
      </dgm:t>
    </dgm:pt>
    <dgm:pt modelId="{A5C12B75-0224-4A4C-95A6-F40F11BD33D2}">
      <dgm:prSet/>
      <dgm:spPr/>
      <dgm:t>
        <a:bodyPr/>
        <a:lstStyle/>
        <a:p>
          <a:r>
            <a:rPr lang="en-US" dirty="0"/>
            <a:t>How do you feel about assessment? </a:t>
          </a:r>
        </a:p>
      </dgm:t>
    </dgm:pt>
    <dgm:pt modelId="{8683F240-8AFE-4EC7-9929-B0658A30B7E3}" type="parTrans" cxnId="{D60236FB-91E1-4272-8337-0E9BD033560A}">
      <dgm:prSet/>
      <dgm:spPr/>
      <dgm:t>
        <a:bodyPr/>
        <a:lstStyle/>
        <a:p>
          <a:endParaRPr lang="en-US"/>
        </a:p>
      </dgm:t>
    </dgm:pt>
    <dgm:pt modelId="{620E222D-511E-4700-835C-7EA6302EDB87}" type="sibTrans" cxnId="{D60236FB-91E1-4272-8337-0E9BD033560A}">
      <dgm:prSet phldrT="03"/>
      <dgm:spPr/>
      <dgm:t>
        <a:bodyPr/>
        <a:lstStyle/>
        <a:p>
          <a:r>
            <a:rPr lang="en-US"/>
            <a:t>03</a:t>
          </a:r>
        </a:p>
      </dgm:t>
    </dgm:pt>
    <dgm:pt modelId="{C8A73465-C87E-40F9-8848-E32C61F0FF19}">
      <dgm:prSet/>
      <dgm:spPr/>
      <dgm:t>
        <a:bodyPr/>
        <a:lstStyle/>
        <a:p>
          <a:r>
            <a:rPr lang="en-US" dirty="0"/>
            <a:t>What are the costs and/or benefits to assessment? </a:t>
          </a:r>
        </a:p>
      </dgm:t>
    </dgm:pt>
    <dgm:pt modelId="{E3B61A63-56A1-4E1E-9929-7D919797A8BB}" type="parTrans" cxnId="{C84B5BF4-2261-403B-A1B6-E5DB490B7749}">
      <dgm:prSet/>
      <dgm:spPr/>
      <dgm:t>
        <a:bodyPr/>
        <a:lstStyle/>
        <a:p>
          <a:endParaRPr lang="en-US"/>
        </a:p>
      </dgm:t>
    </dgm:pt>
    <dgm:pt modelId="{565CC49C-3023-46F6-8F17-7DAA7F185358}" type="sibTrans" cxnId="{C84B5BF4-2261-403B-A1B6-E5DB490B7749}">
      <dgm:prSet phldrT="04"/>
      <dgm:spPr/>
      <dgm:t>
        <a:bodyPr/>
        <a:lstStyle/>
        <a:p>
          <a:r>
            <a:rPr lang="en-US"/>
            <a:t>04</a:t>
          </a:r>
        </a:p>
      </dgm:t>
    </dgm:pt>
    <dgm:pt modelId="{F8E8B30B-93C4-4DF9-A77F-3D5AB05D15C7}" type="pres">
      <dgm:prSet presAssocID="{D7C4AB34-2FD1-4FD2-A4D1-38F2658C0F16}" presName="Name0" presStyleCnt="0">
        <dgm:presLayoutVars>
          <dgm:animLvl val="lvl"/>
          <dgm:resizeHandles val="exact"/>
        </dgm:presLayoutVars>
      </dgm:prSet>
      <dgm:spPr/>
    </dgm:pt>
    <dgm:pt modelId="{01A15340-8012-4879-BF2F-6B934895595E}" type="pres">
      <dgm:prSet presAssocID="{BAD87B55-795E-4250-8B6C-5CD8462205A7}" presName="compositeNode" presStyleCnt="0">
        <dgm:presLayoutVars>
          <dgm:bulletEnabled val="1"/>
        </dgm:presLayoutVars>
      </dgm:prSet>
      <dgm:spPr/>
    </dgm:pt>
    <dgm:pt modelId="{84D9E572-A897-4F19-9AB3-31ADA8BB54CF}" type="pres">
      <dgm:prSet presAssocID="{BAD87B55-795E-4250-8B6C-5CD8462205A7}" presName="bgRect" presStyleLbl="alignNode1" presStyleIdx="0" presStyleCnt="4"/>
      <dgm:spPr/>
    </dgm:pt>
    <dgm:pt modelId="{8309A796-05C9-404F-92B9-90C0454EB0BF}" type="pres">
      <dgm:prSet presAssocID="{48C38333-277B-4E92-A981-1BCCC01FD176}" presName="sibTransNodeRect" presStyleLbl="alignNode1" presStyleIdx="0" presStyleCnt="4">
        <dgm:presLayoutVars>
          <dgm:chMax val="0"/>
          <dgm:bulletEnabled val="1"/>
        </dgm:presLayoutVars>
      </dgm:prSet>
      <dgm:spPr/>
    </dgm:pt>
    <dgm:pt modelId="{176E3F99-5BB2-469E-8FC6-1E26CC0F08BB}" type="pres">
      <dgm:prSet presAssocID="{BAD87B55-795E-4250-8B6C-5CD8462205A7}" presName="nodeRect" presStyleLbl="alignNode1" presStyleIdx="0" presStyleCnt="4">
        <dgm:presLayoutVars>
          <dgm:bulletEnabled val="1"/>
        </dgm:presLayoutVars>
      </dgm:prSet>
      <dgm:spPr/>
    </dgm:pt>
    <dgm:pt modelId="{A34DB684-8531-4DB0-8E7D-FCEBF32154FE}" type="pres">
      <dgm:prSet presAssocID="{48C38333-277B-4E92-A981-1BCCC01FD176}" presName="sibTrans" presStyleCnt="0"/>
      <dgm:spPr/>
    </dgm:pt>
    <dgm:pt modelId="{1472CA28-E117-4A4B-9D27-75599C6D362B}" type="pres">
      <dgm:prSet presAssocID="{4BC6F465-123E-4C84-B6FA-FE275DE3B0DB}" presName="compositeNode" presStyleCnt="0">
        <dgm:presLayoutVars>
          <dgm:bulletEnabled val="1"/>
        </dgm:presLayoutVars>
      </dgm:prSet>
      <dgm:spPr/>
    </dgm:pt>
    <dgm:pt modelId="{6ECDE0EF-0368-4330-9D3E-D458D4A54CFD}" type="pres">
      <dgm:prSet presAssocID="{4BC6F465-123E-4C84-B6FA-FE275DE3B0DB}" presName="bgRect" presStyleLbl="alignNode1" presStyleIdx="1" presStyleCnt="4"/>
      <dgm:spPr/>
    </dgm:pt>
    <dgm:pt modelId="{4D2C7D4A-2177-402D-85F7-B8C4DF293EFB}" type="pres">
      <dgm:prSet presAssocID="{5318FEE9-771D-488F-99B1-F6B2FC24D7CD}" presName="sibTransNodeRect" presStyleLbl="alignNode1" presStyleIdx="1" presStyleCnt="4">
        <dgm:presLayoutVars>
          <dgm:chMax val="0"/>
          <dgm:bulletEnabled val="1"/>
        </dgm:presLayoutVars>
      </dgm:prSet>
      <dgm:spPr/>
    </dgm:pt>
    <dgm:pt modelId="{70FB6DFD-C19F-45C6-9B7C-36AC3061C293}" type="pres">
      <dgm:prSet presAssocID="{4BC6F465-123E-4C84-B6FA-FE275DE3B0DB}" presName="nodeRect" presStyleLbl="alignNode1" presStyleIdx="1" presStyleCnt="4">
        <dgm:presLayoutVars>
          <dgm:bulletEnabled val="1"/>
        </dgm:presLayoutVars>
      </dgm:prSet>
      <dgm:spPr/>
    </dgm:pt>
    <dgm:pt modelId="{F43BBD0A-BDCD-4085-8A61-546B9EA2B762}" type="pres">
      <dgm:prSet presAssocID="{5318FEE9-771D-488F-99B1-F6B2FC24D7CD}" presName="sibTrans" presStyleCnt="0"/>
      <dgm:spPr/>
    </dgm:pt>
    <dgm:pt modelId="{BC071543-BF83-4D69-89B0-AAF43ADABAFA}" type="pres">
      <dgm:prSet presAssocID="{A5C12B75-0224-4A4C-95A6-F40F11BD33D2}" presName="compositeNode" presStyleCnt="0">
        <dgm:presLayoutVars>
          <dgm:bulletEnabled val="1"/>
        </dgm:presLayoutVars>
      </dgm:prSet>
      <dgm:spPr/>
    </dgm:pt>
    <dgm:pt modelId="{E60F3989-8A75-4EF1-911B-B22ABCB50500}" type="pres">
      <dgm:prSet presAssocID="{A5C12B75-0224-4A4C-95A6-F40F11BD33D2}" presName="bgRect" presStyleLbl="alignNode1" presStyleIdx="2" presStyleCnt="4"/>
      <dgm:spPr/>
    </dgm:pt>
    <dgm:pt modelId="{719AAAE4-EDD1-472A-94FC-2A83B69FF7F0}" type="pres">
      <dgm:prSet presAssocID="{620E222D-511E-4700-835C-7EA6302EDB87}" presName="sibTransNodeRect" presStyleLbl="alignNode1" presStyleIdx="2" presStyleCnt="4">
        <dgm:presLayoutVars>
          <dgm:chMax val="0"/>
          <dgm:bulletEnabled val="1"/>
        </dgm:presLayoutVars>
      </dgm:prSet>
      <dgm:spPr/>
    </dgm:pt>
    <dgm:pt modelId="{7DB561DB-982D-4763-B727-F3128AC32EAF}" type="pres">
      <dgm:prSet presAssocID="{A5C12B75-0224-4A4C-95A6-F40F11BD33D2}" presName="nodeRect" presStyleLbl="alignNode1" presStyleIdx="2" presStyleCnt="4">
        <dgm:presLayoutVars>
          <dgm:bulletEnabled val="1"/>
        </dgm:presLayoutVars>
      </dgm:prSet>
      <dgm:spPr/>
    </dgm:pt>
    <dgm:pt modelId="{401CE95D-4F33-4C7F-BAE8-591D200CA932}" type="pres">
      <dgm:prSet presAssocID="{620E222D-511E-4700-835C-7EA6302EDB87}" presName="sibTrans" presStyleCnt="0"/>
      <dgm:spPr/>
    </dgm:pt>
    <dgm:pt modelId="{16DF4501-D83B-44B6-91C8-F1BBAD774E2F}" type="pres">
      <dgm:prSet presAssocID="{C8A73465-C87E-40F9-8848-E32C61F0FF19}" presName="compositeNode" presStyleCnt="0">
        <dgm:presLayoutVars>
          <dgm:bulletEnabled val="1"/>
        </dgm:presLayoutVars>
      </dgm:prSet>
      <dgm:spPr/>
    </dgm:pt>
    <dgm:pt modelId="{64171222-F809-41D3-B1DC-757539EB6CC7}" type="pres">
      <dgm:prSet presAssocID="{C8A73465-C87E-40F9-8848-E32C61F0FF19}" presName="bgRect" presStyleLbl="alignNode1" presStyleIdx="3" presStyleCnt="4"/>
      <dgm:spPr/>
    </dgm:pt>
    <dgm:pt modelId="{F47DC5F6-6330-4F5C-A4D6-AF883DDEEAA0}" type="pres">
      <dgm:prSet presAssocID="{565CC49C-3023-46F6-8F17-7DAA7F185358}" presName="sibTransNodeRect" presStyleLbl="alignNode1" presStyleIdx="3" presStyleCnt="4">
        <dgm:presLayoutVars>
          <dgm:chMax val="0"/>
          <dgm:bulletEnabled val="1"/>
        </dgm:presLayoutVars>
      </dgm:prSet>
      <dgm:spPr/>
    </dgm:pt>
    <dgm:pt modelId="{B08E49E7-8574-4DA9-AD4B-A1DE78A11129}" type="pres">
      <dgm:prSet presAssocID="{C8A73465-C87E-40F9-8848-E32C61F0FF19}" presName="nodeRect" presStyleLbl="alignNode1" presStyleIdx="3" presStyleCnt="4">
        <dgm:presLayoutVars>
          <dgm:bulletEnabled val="1"/>
        </dgm:presLayoutVars>
      </dgm:prSet>
      <dgm:spPr/>
    </dgm:pt>
  </dgm:ptLst>
  <dgm:cxnLst>
    <dgm:cxn modelId="{64C22008-FEAB-4466-A0FA-D02EC55A7813}" type="presOf" srcId="{A5C12B75-0224-4A4C-95A6-F40F11BD33D2}" destId="{E60F3989-8A75-4EF1-911B-B22ABCB50500}" srcOrd="0" destOrd="0" presId="urn:microsoft.com/office/officeart/2016/7/layout/LinearBlockProcessNumbered"/>
    <dgm:cxn modelId="{80EC502E-1CC2-4E82-B10B-57685C815792}" type="presOf" srcId="{BAD87B55-795E-4250-8B6C-5CD8462205A7}" destId="{84D9E572-A897-4F19-9AB3-31ADA8BB54CF}" srcOrd="0" destOrd="0" presId="urn:microsoft.com/office/officeart/2016/7/layout/LinearBlockProcessNumbered"/>
    <dgm:cxn modelId="{C535CE4B-1BB9-4388-91AA-891CCAD09308}" type="presOf" srcId="{4BC6F465-123E-4C84-B6FA-FE275DE3B0DB}" destId="{70FB6DFD-C19F-45C6-9B7C-36AC3061C293}" srcOrd="1" destOrd="0" presId="urn:microsoft.com/office/officeart/2016/7/layout/LinearBlockProcessNumbered"/>
    <dgm:cxn modelId="{66386B72-5E96-44BD-8102-5360CF5A0F0A}" type="presOf" srcId="{C8A73465-C87E-40F9-8848-E32C61F0FF19}" destId="{64171222-F809-41D3-B1DC-757539EB6CC7}" srcOrd="0" destOrd="0" presId="urn:microsoft.com/office/officeart/2016/7/layout/LinearBlockProcessNumbered"/>
    <dgm:cxn modelId="{5FEC9A54-CD73-412E-8262-FB26EFB5F387}" type="presOf" srcId="{620E222D-511E-4700-835C-7EA6302EDB87}" destId="{719AAAE4-EDD1-472A-94FC-2A83B69FF7F0}" srcOrd="0" destOrd="0" presId="urn:microsoft.com/office/officeart/2016/7/layout/LinearBlockProcessNumbered"/>
    <dgm:cxn modelId="{5DF9AE57-A695-46B3-8E91-E1C6F6312450}" type="presOf" srcId="{D7C4AB34-2FD1-4FD2-A4D1-38F2658C0F16}" destId="{F8E8B30B-93C4-4DF9-A77F-3D5AB05D15C7}" srcOrd="0" destOrd="0" presId="urn:microsoft.com/office/officeart/2016/7/layout/LinearBlockProcessNumbered"/>
    <dgm:cxn modelId="{3EA1EC7D-664D-4874-8E7A-EA7C83781DE0}" type="presOf" srcId="{4BC6F465-123E-4C84-B6FA-FE275DE3B0DB}" destId="{6ECDE0EF-0368-4330-9D3E-D458D4A54CFD}" srcOrd="0" destOrd="0" presId="urn:microsoft.com/office/officeart/2016/7/layout/LinearBlockProcessNumbered"/>
    <dgm:cxn modelId="{35706A87-C9ED-49B2-9DBA-4BA0F9AC5CB8}" type="presOf" srcId="{C8A73465-C87E-40F9-8848-E32C61F0FF19}" destId="{B08E49E7-8574-4DA9-AD4B-A1DE78A11129}" srcOrd="1" destOrd="0" presId="urn:microsoft.com/office/officeart/2016/7/layout/LinearBlockProcessNumbered"/>
    <dgm:cxn modelId="{31B7878F-FAF3-434A-834A-8FD34BF1A274}" srcId="{D7C4AB34-2FD1-4FD2-A4D1-38F2658C0F16}" destId="{4BC6F465-123E-4C84-B6FA-FE275DE3B0DB}" srcOrd="1" destOrd="0" parTransId="{3389FFAC-3582-4612-B9B1-C5103D5A58E6}" sibTransId="{5318FEE9-771D-488F-99B1-F6B2FC24D7CD}"/>
    <dgm:cxn modelId="{16F7CA99-1F80-4E1F-8E81-EBC699E4A57B}" type="presOf" srcId="{565CC49C-3023-46F6-8F17-7DAA7F185358}" destId="{F47DC5F6-6330-4F5C-A4D6-AF883DDEEAA0}" srcOrd="0" destOrd="0" presId="urn:microsoft.com/office/officeart/2016/7/layout/LinearBlockProcessNumbered"/>
    <dgm:cxn modelId="{2FAC49A7-C6CA-4A5E-9C7E-FA4A86FC08EF}" srcId="{D7C4AB34-2FD1-4FD2-A4D1-38F2658C0F16}" destId="{BAD87B55-795E-4250-8B6C-5CD8462205A7}" srcOrd="0" destOrd="0" parTransId="{5003F80E-2193-455B-9C1B-7C675B24C07D}" sibTransId="{48C38333-277B-4E92-A981-1BCCC01FD176}"/>
    <dgm:cxn modelId="{94238AA8-405D-4982-9649-3D770A0A2DC9}" type="presOf" srcId="{A5C12B75-0224-4A4C-95A6-F40F11BD33D2}" destId="{7DB561DB-982D-4763-B727-F3128AC32EAF}" srcOrd="1" destOrd="0" presId="urn:microsoft.com/office/officeart/2016/7/layout/LinearBlockProcessNumbered"/>
    <dgm:cxn modelId="{D742EFD6-BFEF-4516-BC3E-F35FE33646C9}" type="presOf" srcId="{BAD87B55-795E-4250-8B6C-5CD8462205A7}" destId="{176E3F99-5BB2-469E-8FC6-1E26CC0F08BB}" srcOrd="1" destOrd="0" presId="urn:microsoft.com/office/officeart/2016/7/layout/LinearBlockProcessNumbered"/>
    <dgm:cxn modelId="{0E7B11DA-6CCF-4DE6-A3F0-0C937C499E73}" type="presOf" srcId="{5318FEE9-771D-488F-99B1-F6B2FC24D7CD}" destId="{4D2C7D4A-2177-402D-85F7-B8C4DF293EFB}" srcOrd="0" destOrd="0" presId="urn:microsoft.com/office/officeart/2016/7/layout/LinearBlockProcessNumbered"/>
    <dgm:cxn modelId="{C84B5BF4-2261-403B-A1B6-E5DB490B7749}" srcId="{D7C4AB34-2FD1-4FD2-A4D1-38F2658C0F16}" destId="{C8A73465-C87E-40F9-8848-E32C61F0FF19}" srcOrd="3" destOrd="0" parTransId="{E3B61A63-56A1-4E1E-9929-7D919797A8BB}" sibTransId="{565CC49C-3023-46F6-8F17-7DAA7F185358}"/>
    <dgm:cxn modelId="{D60236FB-91E1-4272-8337-0E9BD033560A}" srcId="{D7C4AB34-2FD1-4FD2-A4D1-38F2658C0F16}" destId="{A5C12B75-0224-4A4C-95A6-F40F11BD33D2}" srcOrd="2" destOrd="0" parTransId="{8683F240-8AFE-4EC7-9929-B0658A30B7E3}" sibTransId="{620E222D-511E-4700-835C-7EA6302EDB87}"/>
    <dgm:cxn modelId="{1B99CEFE-45FF-493E-ABD0-D2C85A157C1E}" type="presOf" srcId="{48C38333-277B-4E92-A981-1BCCC01FD176}" destId="{8309A796-05C9-404F-92B9-90C0454EB0BF}" srcOrd="0" destOrd="0" presId="urn:microsoft.com/office/officeart/2016/7/layout/LinearBlockProcessNumbered"/>
    <dgm:cxn modelId="{E1DB6B46-E36C-4A78-880F-94360F5FACC6}" type="presParOf" srcId="{F8E8B30B-93C4-4DF9-A77F-3D5AB05D15C7}" destId="{01A15340-8012-4879-BF2F-6B934895595E}" srcOrd="0" destOrd="0" presId="urn:microsoft.com/office/officeart/2016/7/layout/LinearBlockProcessNumbered"/>
    <dgm:cxn modelId="{DAE54ECF-ED80-4DA4-8B4F-B1CFC13CDAA8}" type="presParOf" srcId="{01A15340-8012-4879-BF2F-6B934895595E}" destId="{84D9E572-A897-4F19-9AB3-31ADA8BB54CF}" srcOrd="0" destOrd="0" presId="urn:microsoft.com/office/officeart/2016/7/layout/LinearBlockProcessNumbered"/>
    <dgm:cxn modelId="{94E2A3BB-21DB-4B24-95DA-F77C3FF099E3}" type="presParOf" srcId="{01A15340-8012-4879-BF2F-6B934895595E}" destId="{8309A796-05C9-404F-92B9-90C0454EB0BF}" srcOrd="1" destOrd="0" presId="urn:microsoft.com/office/officeart/2016/7/layout/LinearBlockProcessNumbered"/>
    <dgm:cxn modelId="{0C5C38F6-748B-4CC4-AA0D-4E83DB99DE5F}" type="presParOf" srcId="{01A15340-8012-4879-BF2F-6B934895595E}" destId="{176E3F99-5BB2-469E-8FC6-1E26CC0F08BB}" srcOrd="2" destOrd="0" presId="urn:microsoft.com/office/officeart/2016/7/layout/LinearBlockProcessNumbered"/>
    <dgm:cxn modelId="{72D3EFB1-7B4F-45F7-8799-B6C4E3F87133}" type="presParOf" srcId="{F8E8B30B-93C4-4DF9-A77F-3D5AB05D15C7}" destId="{A34DB684-8531-4DB0-8E7D-FCEBF32154FE}" srcOrd="1" destOrd="0" presId="urn:microsoft.com/office/officeart/2016/7/layout/LinearBlockProcessNumbered"/>
    <dgm:cxn modelId="{D0F780D6-4AA7-4FAA-AE34-67CC7C236046}" type="presParOf" srcId="{F8E8B30B-93C4-4DF9-A77F-3D5AB05D15C7}" destId="{1472CA28-E117-4A4B-9D27-75599C6D362B}" srcOrd="2" destOrd="0" presId="urn:microsoft.com/office/officeart/2016/7/layout/LinearBlockProcessNumbered"/>
    <dgm:cxn modelId="{840D2E03-DE9E-437B-8EFD-6E53D5B89D66}" type="presParOf" srcId="{1472CA28-E117-4A4B-9D27-75599C6D362B}" destId="{6ECDE0EF-0368-4330-9D3E-D458D4A54CFD}" srcOrd="0" destOrd="0" presId="urn:microsoft.com/office/officeart/2016/7/layout/LinearBlockProcessNumbered"/>
    <dgm:cxn modelId="{E6B343CA-F8B3-4931-8750-6A73B81E8EC6}" type="presParOf" srcId="{1472CA28-E117-4A4B-9D27-75599C6D362B}" destId="{4D2C7D4A-2177-402D-85F7-B8C4DF293EFB}" srcOrd="1" destOrd="0" presId="urn:microsoft.com/office/officeart/2016/7/layout/LinearBlockProcessNumbered"/>
    <dgm:cxn modelId="{737A46E0-A513-4CDB-A258-4665EA4F0643}" type="presParOf" srcId="{1472CA28-E117-4A4B-9D27-75599C6D362B}" destId="{70FB6DFD-C19F-45C6-9B7C-36AC3061C293}" srcOrd="2" destOrd="0" presId="urn:microsoft.com/office/officeart/2016/7/layout/LinearBlockProcessNumbered"/>
    <dgm:cxn modelId="{A8CACBFF-F055-41E2-ADBB-03B095FDBF7D}" type="presParOf" srcId="{F8E8B30B-93C4-4DF9-A77F-3D5AB05D15C7}" destId="{F43BBD0A-BDCD-4085-8A61-546B9EA2B762}" srcOrd="3" destOrd="0" presId="urn:microsoft.com/office/officeart/2016/7/layout/LinearBlockProcessNumbered"/>
    <dgm:cxn modelId="{0B8F1FE9-52BB-4D51-8AE5-CD78D4349527}" type="presParOf" srcId="{F8E8B30B-93C4-4DF9-A77F-3D5AB05D15C7}" destId="{BC071543-BF83-4D69-89B0-AAF43ADABAFA}" srcOrd="4" destOrd="0" presId="urn:microsoft.com/office/officeart/2016/7/layout/LinearBlockProcessNumbered"/>
    <dgm:cxn modelId="{8D75D955-CE73-40F5-8FE9-AECF4875BF9A}" type="presParOf" srcId="{BC071543-BF83-4D69-89B0-AAF43ADABAFA}" destId="{E60F3989-8A75-4EF1-911B-B22ABCB50500}" srcOrd="0" destOrd="0" presId="urn:microsoft.com/office/officeart/2016/7/layout/LinearBlockProcessNumbered"/>
    <dgm:cxn modelId="{85819B84-B5E9-49AC-AE19-569A63999995}" type="presParOf" srcId="{BC071543-BF83-4D69-89B0-AAF43ADABAFA}" destId="{719AAAE4-EDD1-472A-94FC-2A83B69FF7F0}" srcOrd="1" destOrd="0" presId="urn:microsoft.com/office/officeart/2016/7/layout/LinearBlockProcessNumbered"/>
    <dgm:cxn modelId="{9C7E34EE-0C3C-4D0C-A12D-DB66C2F2EDFD}" type="presParOf" srcId="{BC071543-BF83-4D69-89B0-AAF43ADABAFA}" destId="{7DB561DB-982D-4763-B727-F3128AC32EAF}" srcOrd="2" destOrd="0" presId="urn:microsoft.com/office/officeart/2016/7/layout/LinearBlockProcessNumbered"/>
    <dgm:cxn modelId="{ADAA54B1-420F-4ADA-9FB2-78CB8651E336}" type="presParOf" srcId="{F8E8B30B-93C4-4DF9-A77F-3D5AB05D15C7}" destId="{401CE95D-4F33-4C7F-BAE8-591D200CA932}" srcOrd="5" destOrd="0" presId="urn:microsoft.com/office/officeart/2016/7/layout/LinearBlockProcessNumbered"/>
    <dgm:cxn modelId="{8D443B4A-626C-46ED-ADF6-B5AAE65C2F1D}" type="presParOf" srcId="{F8E8B30B-93C4-4DF9-A77F-3D5AB05D15C7}" destId="{16DF4501-D83B-44B6-91C8-F1BBAD774E2F}" srcOrd="6" destOrd="0" presId="urn:microsoft.com/office/officeart/2016/7/layout/LinearBlockProcessNumbered"/>
    <dgm:cxn modelId="{AA8B9159-F33A-4C1F-9149-E280A68B1F3E}" type="presParOf" srcId="{16DF4501-D83B-44B6-91C8-F1BBAD774E2F}" destId="{64171222-F809-41D3-B1DC-757539EB6CC7}" srcOrd="0" destOrd="0" presId="urn:microsoft.com/office/officeart/2016/7/layout/LinearBlockProcessNumbered"/>
    <dgm:cxn modelId="{AB4096B9-3F53-4CE0-AEFB-471798C464A5}" type="presParOf" srcId="{16DF4501-D83B-44B6-91C8-F1BBAD774E2F}" destId="{F47DC5F6-6330-4F5C-A4D6-AF883DDEEAA0}" srcOrd="1" destOrd="0" presId="urn:microsoft.com/office/officeart/2016/7/layout/LinearBlockProcessNumbered"/>
    <dgm:cxn modelId="{DDC0D937-FED7-4130-B9AC-761855DFAF07}" type="presParOf" srcId="{16DF4501-D83B-44B6-91C8-F1BBAD774E2F}" destId="{B08E49E7-8574-4DA9-AD4B-A1DE78A11129}" srcOrd="2" destOrd="0" presId="urn:microsoft.com/office/officeart/2016/7/layout/LinearBlockProcessNumbered"/>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1FBACBA-2E7C-41BB-992D-C65D09DFCD18}" type="doc">
      <dgm:prSet loTypeId="urn:microsoft.com/office/officeart/2018/2/layout/IconVerticalSolidList" loCatId="icon" qsTypeId="urn:microsoft.com/office/officeart/2005/8/quickstyle/simple1" qsCatId="simple" csTypeId="urn:microsoft.com/office/officeart/2018/5/colors/Iconchunking_neutralbg_colorful1" csCatId="colorful" phldr="1"/>
      <dgm:spPr/>
      <dgm:t>
        <a:bodyPr/>
        <a:lstStyle/>
        <a:p>
          <a:endParaRPr lang="en-US"/>
        </a:p>
      </dgm:t>
    </dgm:pt>
    <dgm:pt modelId="{18B7B7E4-88EF-4078-B7B6-38B7CA60EA25}">
      <dgm:prSet/>
      <dgm:spPr/>
      <dgm:t>
        <a:bodyPr/>
        <a:lstStyle/>
        <a:p>
          <a:pPr>
            <a:lnSpc>
              <a:spcPct val="100000"/>
            </a:lnSpc>
          </a:pPr>
          <a:r>
            <a:rPr lang="en-US"/>
            <a:t>VIA by Watermark is a learning assessment platform that will provide our college with a more effective way to engage you in a student's learning journey.  </a:t>
          </a:r>
        </a:p>
      </dgm:t>
    </dgm:pt>
    <dgm:pt modelId="{12D056BF-1C5E-4417-9FEC-0B2AAD82CFE8}" type="parTrans" cxnId="{FB04C054-2C0C-43AD-B1F9-E1B098B95E9C}">
      <dgm:prSet/>
      <dgm:spPr/>
      <dgm:t>
        <a:bodyPr/>
        <a:lstStyle/>
        <a:p>
          <a:endParaRPr lang="en-US"/>
        </a:p>
      </dgm:t>
    </dgm:pt>
    <dgm:pt modelId="{48EC82B9-B444-4319-986B-656A7323AD83}" type="sibTrans" cxnId="{FB04C054-2C0C-43AD-B1F9-E1B098B95E9C}">
      <dgm:prSet/>
      <dgm:spPr/>
      <dgm:t>
        <a:bodyPr/>
        <a:lstStyle/>
        <a:p>
          <a:endParaRPr lang="en-US"/>
        </a:p>
      </dgm:t>
    </dgm:pt>
    <dgm:pt modelId="{65E3426A-378B-44E1-B6A6-945C78B7C785}">
      <dgm:prSet/>
      <dgm:spPr/>
      <dgm:t>
        <a:bodyPr/>
        <a:lstStyle/>
        <a:p>
          <a:pPr>
            <a:lnSpc>
              <a:spcPct val="100000"/>
            </a:lnSpc>
          </a:pPr>
          <a:r>
            <a:rPr lang="en-US"/>
            <a:t>STUDENTS:</a:t>
          </a:r>
        </a:p>
      </dgm:t>
    </dgm:pt>
    <dgm:pt modelId="{C0463235-0CAE-4FF8-AA14-DB4BFD066DF8}" type="parTrans" cxnId="{426F1FD3-43D4-4061-A3AF-E3089B7047F9}">
      <dgm:prSet/>
      <dgm:spPr/>
      <dgm:t>
        <a:bodyPr/>
        <a:lstStyle/>
        <a:p>
          <a:endParaRPr lang="en-US"/>
        </a:p>
      </dgm:t>
    </dgm:pt>
    <dgm:pt modelId="{D9321508-A39F-41D2-9C96-94296C983AC6}" type="sibTrans" cxnId="{426F1FD3-43D4-4061-A3AF-E3089B7047F9}">
      <dgm:prSet/>
      <dgm:spPr/>
      <dgm:t>
        <a:bodyPr/>
        <a:lstStyle/>
        <a:p>
          <a:endParaRPr lang="en-US"/>
        </a:p>
      </dgm:t>
    </dgm:pt>
    <dgm:pt modelId="{E725A2A8-A767-4C05-B3B3-6C6A810A6080}">
      <dgm:prSet/>
      <dgm:spPr/>
      <dgm:t>
        <a:bodyPr/>
        <a:lstStyle/>
        <a:p>
          <a:pPr>
            <a:lnSpc>
              <a:spcPct val="100000"/>
            </a:lnSpc>
          </a:pPr>
          <a:r>
            <a:rPr lang="en-US"/>
            <a:t>VIA will allow you to author and reflect on coursework and learning experiences, visually track your academic growth, store work, showcase what you’ve learned, and share your best work with others, including potential employers—now and for years to come. Donnelly College will also be able to use the same system to demonstrate the quality of our academic programs and gather data on learning to make change that supports continuous improvement and our quality assurance process.</a:t>
          </a:r>
        </a:p>
      </dgm:t>
    </dgm:pt>
    <dgm:pt modelId="{3AECFDC0-1906-4E7C-8958-5B5C63160A07}" type="parTrans" cxnId="{0D907A67-0613-407F-8DED-128BB3A82645}">
      <dgm:prSet/>
      <dgm:spPr/>
      <dgm:t>
        <a:bodyPr/>
        <a:lstStyle/>
        <a:p>
          <a:endParaRPr lang="en-US"/>
        </a:p>
      </dgm:t>
    </dgm:pt>
    <dgm:pt modelId="{008CA15A-2015-419D-BE8A-C48A846DF3E4}" type="sibTrans" cxnId="{0D907A67-0613-407F-8DED-128BB3A82645}">
      <dgm:prSet/>
      <dgm:spPr/>
      <dgm:t>
        <a:bodyPr/>
        <a:lstStyle/>
        <a:p>
          <a:endParaRPr lang="en-US"/>
        </a:p>
      </dgm:t>
    </dgm:pt>
    <dgm:pt modelId="{25A9C565-7E75-4751-82F8-5E6CAC6B5990}" type="pres">
      <dgm:prSet presAssocID="{91FBACBA-2E7C-41BB-992D-C65D09DFCD18}" presName="root" presStyleCnt="0">
        <dgm:presLayoutVars>
          <dgm:dir/>
          <dgm:resizeHandles val="exact"/>
        </dgm:presLayoutVars>
      </dgm:prSet>
      <dgm:spPr/>
    </dgm:pt>
    <dgm:pt modelId="{F0EDC700-8073-4213-BACF-8D720F2F639D}" type="pres">
      <dgm:prSet presAssocID="{18B7B7E4-88EF-4078-B7B6-38B7CA60EA25}" presName="compNode" presStyleCnt="0"/>
      <dgm:spPr/>
    </dgm:pt>
    <dgm:pt modelId="{870D92A0-17E0-46A9-8516-B0E0E36442B8}" type="pres">
      <dgm:prSet presAssocID="{18B7B7E4-88EF-4078-B7B6-38B7CA60EA25}" presName="bgRect" presStyleLbl="bgShp" presStyleIdx="0" presStyleCnt="3"/>
      <dgm:spPr/>
    </dgm:pt>
    <dgm:pt modelId="{B131EDAC-4AE6-48C2-86DC-C7457F91E41B}" type="pres">
      <dgm:prSet presAssocID="{18B7B7E4-88EF-4078-B7B6-38B7CA60EA25}"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Classroom"/>
        </a:ext>
      </dgm:extLst>
    </dgm:pt>
    <dgm:pt modelId="{475A12CA-6A47-4CEE-94DE-7E803E0A1F98}" type="pres">
      <dgm:prSet presAssocID="{18B7B7E4-88EF-4078-B7B6-38B7CA60EA25}" presName="spaceRect" presStyleCnt="0"/>
      <dgm:spPr/>
    </dgm:pt>
    <dgm:pt modelId="{A0A3DB9D-A1DD-4E7B-A5F7-BED9B567C5F9}" type="pres">
      <dgm:prSet presAssocID="{18B7B7E4-88EF-4078-B7B6-38B7CA60EA25}" presName="parTx" presStyleLbl="revTx" presStyleIdx="0" presStyleCnt="3">
        <dgm:presLayoutVars>
          <dgm:chMax val="0"/>
          <dgm:chPref val="0"/>
        </dgm:presLayoutVars>
      </dgm:prSet>
      <dgm:spPr/>
    </dgm:pt>
    <dgm:pt modelId="{99C506D2-7A79-4127-A021-FB7ADC09B6FB}" type="pres">
      <dgm:prSet presAssocID="{48EC82B9-B444-4319-986B-656A7323AD83}" presName="sibTrans" presStyleCnt="0"/>
      <dgm:spPr/>
    </dgm:pt>
    <dgm:pt modelId="{38BD5F05-6306-4936-9543-5EE38157CF4D}" type="pres">
      <dgm:prSet presAssocID="{65E3426A-378B-44E1-B6A6-945C78B7C785}" presName="compNode" presStyleCnt="0"/>
      <dgm:spPr/>
    </dgm:pt>
    <dgm:pt modelId="{0FDC9C6B-134A-4AAF-9A6A-7D83FE0A537E}" type="pres">
      <dgm:prSet presAssocID="{65E3426A-378B-44E1-B6A6-945C78B7C785}" presName="bgRect" presStyleLbl="bgShp" presStyleIdx="1" presStyleCnt="3"/>
      <dgm:spPr/>
    </dgm:pt>
    <dgm:pt modelId="{1A58061C-114B-42C0-BD1D-70D249FFA907}" type="pres">
      <dgm:prSet presAssocID="{65E3426A-378B-44E1-B6A6-945C78B7C785}"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Graduation Cap"/>
        </a:ext>
      </dgm:extLst>
    </dgm:pt>
    <dgm:pt modelId="{317A4E08-7802-41BE-97EC-9D16634DA059}" type="pres">
      <dgm:prSet presAssocID="{65E3426A-378B-44E1-B6A6-945C78B7C785}" presName="spaceRect" presStyleCnt="0"/>
      <dgm:spPr/>
    </dgm:pt>
    <dgm:pt modelId="{3D88438D-2F1D-43A4-A8D4-4B5AFE0CEF44}" type="pres">
      <dgm:prSet presAssocID="{65E3426A-378B-44E1-B6A6-945C78B7C785}" presName="parTx" presStyleLbl="revTx" presStyleIdx="1" presStyleCnt="3">
        <dgm:presLayoutVars>
          <dgm:chMax val="0"/>
          <dgm:chPref val="0"/>
        </dgm:presLayoutVars>
      </dgm:prSet>
      <dgm:spPr/>
    </dgm:pt>
    <dgm:pt modelId="{8DD065EB-F5DE-4366-9A4C-4E35ACF86FE6}" type="pres">
      <dgm:prSet presAssocID="{D9321508-A39F-41D2-9C96-94296C983AC6}" presName="sibTrans" presStyleCnt="0"/>
      <dgm:spPr/>
    </dgm:pt>
    <dgm:pt modelId="{B08E198D-01FF-4D7A-AE6B-398906F2EE54}" type="pres">
      <dgm:prSet presAssocID="{E725A2A8-A767-4C05-B3B3-6C6A810A6080}" presName="compNode" presStyleCnt="0"/>
      <dgm:spPr/>
    </dgm:pt>
    <dgm:pt modelId="{E9E6B35D-6F95-414A-B98C-8649497C71A4}" type="pres">
      <dgm:prSet presAssocID="{E725A2A8-A767-4C05-B3B3-6C6A810A6080}" presName="bgRect" presStyleLbl="bgShp" presStyleIdx="2" presStyleCnt="3"/>
      <dgm:spPr/>
    </dgm:pt>
    <dgm:pt modelId="{8111563F-69AD-4E7F-838B-6ACD7540CB61}" type="pres">
      <dgm:prSet presAssocID="{E725A2A8-A767-4C05-B3B3-6C6A810A6080}"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Books"/>
        </a:ext>
      </dgm:extLst>
    </dgm:pt>
    <dgm:pt modelId="{279788FE-D8F2-491A-930E-B273AA2C1865}" type="pres">
      <dgm:prSet presAssocID="{E725A2A8-A767-4C05-B3B3-6C6A810A6080}" presName="spaceRect" presStyleCnt="0"/>
      <dgm:spPr/>
    </dgm:pt>
    <dgm:pt modelId="{C80C23CD-2A5A-474E-AD1A-ACA00EAAAD57}" type="pres">
      <dgm:prSet presAssocID="{E725A2A8-A767-4C05-B3B3-6C6A810A6080}" presName="parTx" presStyleLbl="revTx" presStyleIdx="2" presStyleCnt="3">
        <dgm:presLayoutVars>
          <dgm:chMax val="0"/>
          <dgm:chPref val="0"/>
        </dgm:presLayoutVars>
      </dgm:prSet>
      <dgm:spPr/>
    </dgm:pt>
  </dgm:ptLst>
  <dgm:cxnLst>
    <dgm:cxn modelId="{36CA0125-0CEC-4707-A56E-E8DE8D6043B1}" type="presOf" srcId="{18B7B7E4-88EF-4078-B7B6-38B7CA60EA25}" destId="{A0A3DB9D-A1DD-4E7B-A5F7-BED9B567C5F9}" srcOrd="0" destOrd="0" presId="urn:microsoft.com/office/officeart/2018/2/layout/IconVerticalSolidList"/>
    <dgm:cxn modelId="{0D907A67-0613-407F-8DED-128BB3A82645}" srcId="{91FBACBA-2E7C-41BB-992D-C65D09DFCD18}" destId="{E725A2A8-A767-4C05-B3B3-6C6A810A6080}" srcOrd="2" destOrd="0" parTransId="{3AECFDC0-1906-4E7C-8958-5B5C63160A07}" sibTransId="{008CA15A-2015-419D-BE8A-C48A846DF3E4}"/>
    <dgm:cxn modelId="{717BBF6E-1DD7-4A0A-BB17-41F6A22CE16C}" type="presOf" srcId="{91FBACBA-2E7C-41BB-992D-C65D09DFCD18}" destId="{25A9C565-7E75-4751-82F8-5E6CAC6B5990}" srcOrd="0" destOrd="0" presId="urn:microsoft.com/office/officeart/2018/2/layout/IconVerticalSolidList"/>
    <dgm:cxn modelId="{FB04C054-2C0C-43AD-B1F9-E1B098B95E9C}" srcId="{91FBACBA-2E7C-41BB-992D-C65D09DFCD18}" destId="{18B7B7E4-88EF-4078-B7B6-38B7CA60EA25}" srcOrd="0" destOrd="0" parTransId="{12D056BF-1C5E-4417-9FEC-0B2AAD82CFE8}" sibTransId="{48EC82B9-B444-4319-986B-656A7323AD83}"/>
    <dgm:cxn modelId="{19882D8F-361F-4857-9E86-F23309632CEB}" type="presOf" srcId="{65E3426A-378B-44E1-B6A6-945C78B7C785}" destId="{3D88438D-2F1D-43A4-A8D4-4B5AFE0CEF44}" srcOrd="0" destOrd="0" presId="urn:microsoft.com/office/officeart/2018/2/layout/IconVerticalSolidList"/>
    <dgm:cxn modelId="{053D96CF-2E15-458E-B2C6-ADFF7597C3FA}" type="presOf" srcId="{E725A2A8-A767-4C05-B3B3-6C6A810A6080}" destId="{C80C23CD-2A5A-474E-AD1A-ACA00EAAAD57}" srcOrd="0" destOrd="0" presId="urn:microsoft.com/office/officeart/2018/2/layout/IconVerticalSolidList"/>
    <dgm:cxn modelId="{426F1FD3-43D4-4061-A3AF-E3089B7047F9}" srcId="{91FBACBA-2E7C-41BB-992D-C65D09DFCD18}" destId="{65E3426A-378B-44E1-B6A6-945C78B7C785}" srcOrd="1" destOrd="0" parTransId="{C0463235-0CAE-4FF8-AA14-DB4BFD066DF8}" sibTransId="{D9321508-A39F-41D2-9C96-94296C983AC6}"/>
    <dgm:cxn modelId="{44C8C0A5-82B9-47B3-95AA-E425038B9E09}" type="presParOf" srcId="{25A9C565-7E75-4751-82F8-5E6CAC6B5990}" destId="{F0EDC700-8073-4213-BACF-8D720F2F639D}" srcOrd="0" destOrd="0" presId="urn:microsoft.com/office/officeart/2018/2/layout/IconVerticalSolidList"/>
    <dgm:cxn modelId="{CAF0D98A-56A8-4865-AB50-371E594A7BCF}" type="presParOf" srcId="{F0EDC700-8073-4213-BACF-8D720F2F639D}" destId="{870D92A0-17E0-46A9-8516-B0E0E36442B8}" srcOrd="0" destOrd="0" presId="urn:microsoft.com/office/officeart/2018/2/layout/IconVerticalSolidList"/>
    <dgm:cxn modelId="{5E740D89-CFC9-448F-A513-0EF43E9CFDB1}" type="presParOf" srcId="{F0EDC700-8073-4213-BACF-8D720F2F639D}" destId="{B131EDAC-4AE6-48C2-86DC-C7457F91E41B}" srcOrd="1" destOrd="0" presId="urn:microsoft.com/office/officeart/2018/2/layout/IconVerticalSolidList"/>
    <dgm:cxn modelId="{5036B535-D677-4E90-A8E3-0287201BCA66}" type="presParOf" srcId="{F0EDC700-8073-4213-BACF-8D720F2F639D}" destId="{475A12CA-6A47-4CEE-94DE-7E803E0A1F98}" srcOrd="2" destOrd="0" presId="urn:microsoft.com/office/officeart/2018/2/layout/IconVerticalSolidList"/>
    <dgm:cxn modelId="{C1C0FFAA-EC0A-4AD4-BD34-9F08B1B48909}" type="presParOf" srcId="{F0EDC700-8073-4213-BACF-8D720F2F639D}" destId="{A0A3DB9D-A1DD-4E7B-A5F7-BED9B567C5F9}" srcOrd="3" destOrd="0" presId="urn:microsoft.com/office/officeart/2018/2/layout/IconVerticalSolidList"/>
    <dgm:cxn modelId="{09584415-EFE8-4984-8586-EEAFA39D432B}" type="presParOf" srcId="{25A9C565-7E75-4751-82F8-5E6CAC6B5990}" destId="{99C506D2-7A79-4127-A021-FB7ADC09B6FB}" srcOrd="1" destOrd="0" presId="urn:microsoft.com/office/officeart/2018/2/layout/IconVerticalSolidList"/>
    <dgm:cxn modelId="{B094ADFF-8C16-4DED-A183-FC2FECBC5455}" type="presParOf" srcId="{25A9C565-7E75-4751-82F8-5E6CAC6B5990}" destId="{38BD5F05-6306-4936-9543-5EE38157CF4D}" srcOrd="2" destOrd="0" presId="urn:microsoft.com/office/officeart/2018/2/layout/IconVerticalSolidList"/>
    <dgm:cxn modelId="{16D97C6D-D876-4C4A-BC54-FB54F7680499}" type="presParOf" srcId="{38BD5F05-6306-4936-9543-5EE38157CF4D}" destId="{0FDC9C6B-134A-4AAF-9A6A-7D83FE0A537E}" srcOrd="0" destOrd="0" presId="urn:microsoft.com/office/officeart/2018/2/layout/IconVerticalSolidList"/>
    <dgm:cxn modelId="{4527C324-4A0E-43A7-804D-0D5B70C96DBA}" type="presParOf" srcId="{38BD5F05-6306-4936-9543-5EE38157CF4D}" destId="{1A58061C-114B-42C0-BD1D-70D249FFA907}" srcOrd="1" destOrd="0" presId="urn:microsoft.com/office/officeart/2018/2/layout/IconVerticalSolidList"/>
    <dgm:cxn modelId="{34896E7A-17A7-458E-97E1-4FABF8A1C9B3}" type="presParOf" srcId="{38BD5F05-6306-4936-9543-5EE38157CF4D}" destId="{317A4E08-7802-41BE-97EC-9D16634DA059}" srcOrd="2" destOrd="0" presId="urn:microsoft.com/office/officeart/2018/2/layout/IconVerticalSolidList"/>
    <dgm:cxn modelId="{DD999083-F85B-4598-9160-6B3A57E5D3B8}" type="presParOf" srcId="{38BD5F05-6306-4936-9543-5EE38157CF4D}" destId="{3D88438D-2F1D-43A4-A8D4-4B5AFE0CEF44}" srcOrd="3" destOrd="0" presId="urn:microsoft.com/office/officeart/2018/2/layout/IconVerticalSolidList"/>
    <dgm:cxn modelId="{88246AAD-8C26-4198-9968-C89E362C8452}" type="presParOf" srcId="{25A9C565-7E75-4751-82F8-5E6CAC6B5990}" destId="{8DD065EB-F5DE-4366-9A4C-4E35ACF86FE6}" srcOrd="3" destOrd="0" presId="urn:microsoft.com/office/officeart/2018/2/layout/IconVerticalSolidList"/>
    <dgm:cxn modelId="{4FA0C70E-C869-4B58-9FC6-615467C22F57}" type="presParOf" srcId="{25A9C565-7E75-4751-82F8-5E6CAC6B5990}" destId="{B08E198D-01FF-4D7A-AE6B-398906F2EE54}" srcOrd="4" destOrd="0" presId="urn:microsoft.com/office/officeart/2018/2/layout/IconVerticalSolidList"/>
    <dgm:cxn modelId="{E75A4D1D-B67E-431B-B142-43FE0CBA8AB3}" type="presParOf" srcId="{B08E198D-01FF-4D7A-AE6B-398906F2EE54}" destId="{E9E6B35D-6F95-414A-B98C-8649497C71A4}" srcOrd="0" destOrd="0" presId="urn:microsoft.com/office/officeart/2018/2/layout/IconVerticalSolidList"/>
    <dgm:cxn modelId="{10FD2241-1084-4105-B9C6-9E1DC18E5FE0}" type="presParOf" srcId="{B08E198D-01FF-4D7A-AE6B-398906F2EE54}" destId="{8111563F-69AD-4E7F-838B-6ACD7540CB61}" srcOrd="1" destOrd="0" presId="urn:microsoft.com/office/officeart/2018/2/layout/IconVerticalSolidList"/>
    <dgm:cxn modelId="{6A6EDF6B-2496-448D-A1F0-BE1FA449C639}" type="presParOf" srcId="{B08E198D-01FF-4D7A-AE6B-398906F2EE54}" destId="{279788FE-D8F2-491A-930E-B273AA2C1865}" srcOrd="2" destOrd="0" presId="urn:microsoft.com/office/officeart/2018/2/layout/IconVerticalSolidList"/>
    <dgm:cxn modelId="{AC2725F0-6D26-4C2D-A3F8-CF540853493A}" type="presParOf" srcId="{B08E198D-01FF-4D7A-AE6B-398906F2EE54}" destId="{C80C23CD-2A5A-474E-AD1A-ACA00EAAAD57}"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1380F6BD-2234-4B93-937A-A53B84EF63F5}" type="doc">
      <dgm:prSet loTypeId="urn:microsoft.com/office/officeart/2018/2/layout/IconCircleList" loCatId="icon" qsTypeId="urn:microsoft.com/office/officeart/2005/8/quickstyle/simple1" qsCatId="simple" csTypeId="urn:microsoft.com/office/officeart/2018/5/colors/Iconchunking_neutralicon_colorful1" csCatId="colorful" phldr="1"/>
      <dgm:spPr/>
      <dgm:t>
        <a:bodyPr/>
        <a:lstStyle/>
        <a:p>
          <a:endParaRPr lang="en-US"/>
        </a:p>
      </dgm:t>
    </dgm:pt>
    <dgm:pt modelId="{E23E7675-24B7-4D64-8FD6-6FBF9527E165}">
      <dgm:prSet/>
      <dgm:spPr/>
      <dgm:t>
        <a:bodyPr/>
        <a:lstStyle/>
        <a:p>
          <a:r>
            <a:rPr lang="en-US"/>
            <a:t>Links to Mission, Goals, Objectives </a:t>
          </a:r>
        </a:p>
      </dgm:t>
    </dgm:pt>
    <dgm:pt modelId="{F953E4D5-9186-400D-A877-5D0B8A5D26CB}" type="parTrans" cxnId="{4736B515-3333-4737-B944-0491B3ADF86F}">
      <dgm:prSet/>
      <dgm:spPr/>
      <dgm:t>
        <a:bodyPr/>
        <a:lstStyle/>
        <a:p>
          <a:endParaRPr lang="en-US"/>
        </a:p>
      </dgm:t>
    </dgm:pt>
    <dgm:pt modelId="{DA78FE9B-1A23-4EB8-A9C0-3D4847C838DA}" type="sibTrans" cxnId="{4736B515-3333-4737-B944-0491B3ADF86F}">
      <dgm:prSet/>
      <dgm:spPr/>
      <dgm:t>
        <a:bodyPr/>
        <a:lstStyle/>
        <a:p>
          <a:endParaRPr lang="en-US"/>
        </a:p>
      </dgm:t>
    </dgm:pt>
    <dgm:pt modelId="{3C426A5F-422D-4FCE-9E76-8372E5209418}">
      <dgm:prSet/>
      <dgm:spPr/>
      <dgm:t>
        <a:bodyPr/>
        <a:lstStyle/>
        <a:p>
          <a:r>
            <a:rPr lang="en-US"/>
            <a:t>• Involvement of All Segments of Campus </a:t>
          </a:r>
        </a:p>
      </dgm:t>
    </dgm:pt>
    <dgm:pt modelId="{6E16E1F6-E182-4945-8499-3C7530325170}" type="parTrans" cxnId="{B11319BF-FF3C-49F8-9F0E-F665C27FCE5D}">
      <dgm:prSet/>
      <dgm:spPr/>
      <dgm:t>
        <a:bodyPr/>
        <a:lstStyle/>
        <a:p>
          <a:endParaRPr lang="en-US"/>
        </a:p>
      </dgm:t>
    </dgm:pt>
    <dgm:pt modelId="{43A4C4E2-EB97-4B03-9AB4-B94B3964A89B}" type="sibTrans" cxnId="{B11319BF-FF3C-49F8-9F0E-F665C27FCE5D}">
      <dgm:prSet/>
      <dgm:spPr/>
      <dgm:t>
        <a:bodyPr/>
        <a:lstStyle/>
        <a:p>
          <a:endParaRPr lang="en-US"/>
        </a:p>
      </dgm:t>
    </dgm:pt>
    <dgm:pt modelId="{D37F7A84-3CAE-46EC-874E-E3CFF7B4C1B0}">
      <dgm:prSet/>
      <dgm:spPr/>
      <dgm:t>
        <a:bodyPr/>
        <a:lstStyle/>
        <a:p>
          <a:r>
            <a:rPr lang="en-US"/>
            <a:t>• Multiple Measures; Assessment of Cognitive, Behavioral, Affective Domains of Learning </a:t>
          </a:r>
        </a:p>
      </dgm:t>
    </dgm:pt>
    <dgm:pt modelId="{E7FAF4B2-9A80-4568-96CF-0E6E6B465F05}" type="parTrans" cxnId="{3AA6E01B-2905-4D52-A405-8303C3D4B786}">
      <dgm:prSet/>
      <dgm:spPr/>
      <dgm:t>
        <a:bodyPr/>
        <a:lstStyle/>
        <a:p>
          <a:endParaRPr lang="en-US"/>
        </a:p>
      </dgm:t>
    </dgm:pt>
    <dgm:pt modelId="{FF306B37-8C85-4248-AE6E-2B6D45E34E55}" type="sibTrans" cxnId="{3AA6E01B-2905-4D52-A405-8303C3D4B786}">
      <dgm:prSet/>
      <dgm:spPr/>
      <dgm:t>
        <a:bodyPr/>
        <a:lstStyle/>
        <a:p>
          <a:endParaRPr lang="en-US"/>
        </a:p>
      </dgm:t>
    </dgm:pt>
    <dgm:pt modelId="{9D594577-4A5E-4BEB-8743-02E97B0D6075}">
      <dgm:prSet/>
      <dgm:spPr/>
      <dgm:t>
        <a:bodyPr/>
        <a:lstStyle/>
        <a:p>
          <a:r>
            <a:rPr lang="en-US"/>
            <a:t>• Evidence of Use in Improving Programs</a:t>
          </a:r>
        </a:p>
      </dgm:t>
    </dgm:pt>
    <dgm:pt modelId="{6DADC18C-2F1F-4372-8A1A-4F143F5D6CE1}" type="parTrans" cxnId="{DEE6C1B5-4C1E-4511-A41E-6BFBFB33FDAB}">
      <dgm:prSet/>
      <dgm:spPr/>
      <dgm:t>
        <a:bodyPr/>
        <a:lstStyle/>
        <a:p>
          <a:endParaRPr lang="en-US"/>
        </a:p>
      </dgm:t>
    </dgm:pt>
    <dgm:pt modelId="{09D16F00-10AF-403C-82B7-8B5BA6ACC361}" type="sibTrans" cxnId="{DEE6C1B5-4C1E-4511-A41E-6BFBFB33FDAB}">
      <dgm:prSet/>
      <dgm:spPr/>
      <dgm:t>
        <a:bodyPr/>
        <a:lstStyle/>
        <a:p>
          <a:endParaRPr lang="en-US"/>
        </a:p>
      </dgm:t>
    </dgm:pt>
    <dgm:pt modelId="{7CA76457-D02E-4DEA-9C5A-68ADE3CDF24B}">
      <dgm:prSet/>
      <dgm:spPr/>
      <dgm:t>
        <a:bodyPr/>
        <a:lstStyle/>
        <a:p>
          <a:r>
            <a:rPr lang="en-US"/>
            <a:t>• Ongoing Assessment &amp; Re-Evaluation of Assessment Program</a:t>
          </a:r>
        </a:p>
      </dgm:t>
    </dgm:pt>
    <dgm:pt modelId="{0D0CABB6-F826-4CBE-9060-EFFC1CEE9968}" type="parTrans" cxnId="{D998B455-085F-4A32-9849-F1029A201F84}">
      <dgm:prSet/>
      <dgm:spPr/>
      <dgm:t>
        <a:bodyPr/>
        <a:lstStyle/>
        <a:p>
          <a:endParaRPr lang="en-US"/>
        </a:p>
      </dgm:t>
    </dgm:pt>
    <dgm:pt modelId="{11D7BC69-EEC0-4AD4-BEE8-E2CCEDD25E18}" type="sibTrans" cxnId="{D998B455-085F-4A32-9849-F1029A201F84}">
      <dgm:prSet/>
      <dgm:spPr/>
      <dgm:t>
        <a:bodyPr/>
        <a:lstStyle/>
        <a:p>
          <a:endParaRPr lang="en-US"/>
        </a:p>
      </dgm:t>
    </dgm:pt>
    <dgm:pt modelId="{032E91F3-987A-4996-B614-F65403B15648}">
      <dgm:prSet/>
      <dgm:spPr/>
      <dgm:t>
        <a:bodyPr/>
        <a:lstStyle/>
        <a:p>
          <a:r>
            <a:rPr lang="en-US"/>
            <a:t>• Linkages Between Assessment and Planning/Budgeting Process </a:t>
          </a:r>
        </a:p>
      </dgm:t>
    </dgm:pt>
    <dgm:pt modelId="{9BCE73E5-26D9-4F2D-B8B2-634461F75147}" type="parTrans" cxnId="{AEF900F4-63C0-4798-ADE2-9E4829FE5F86}">
      <dgm:prSet/>
      <dgm:spPr/>
      <dgm:t>
        <a:bodyPr/>
        <a:lstStyle/>
        <a:p>
          <a:endParaRPr lang="en-US"/>
        </a:p>
      </dgm:t>
    </dgm:pt>
    <dgm:pt modelId="{C255C1CA-A366-4E4C-9A0F-981BFE90679F}" type="sibTrans" cxnId="{AEF900F4-63C0-4798-ADE2-9E4829FE5F86}">
      <dgm:prSet/>
      <dgm:spPr/>
      <dgm:t>
        <a:bodyPr/>
        <a:lstStyle/>
        <a:p>
          <a:endParaRPr lang="en-US"/>
        </a:p>
      </dgm:t>
    </dgm:pt>
    <dgm:pt modelId="{F04D0972-396D-4564-85DE-9B07A560BF78}" type="pres">
      <dgm:prSet presAssocID="{1380F6BD-2234-4B93-937A-A53B84EF63F5}" presName="root" presStyleCnt="0">
        <dgm:presLayoutVars>
          <dgm:dir/>
          <dgm:resizeHandles val="exact"/>
        </dgm:presLayoutVars>
      </dgm:prSet>
      <dgm:spPr/>
    </dgm:pt>
    <dgm:pt modelId="{6AC217B1-94E5-46EB-ACBC-B23152F830AB}" type="pres">
      <dgm:prSet presAssocID="{1380F6BD-2234-4B93-937A-A53B84EF63F5}" presName="container" presStyleCnt="0">
        <dgm:presLayoutVars>
          <dgm:dir/>
          <dgm:resizeHandles val="exact"/>
        </dgm:presLayoutVars>
      </dgm:prSet>
      <dgm:spPr/>
    </dgm:pt>
    <dgm:pt modelId="{8E8F325B-6F51-4928-83C6-5971991AD21C}" type="pres">
      <dgm:prSet presAssocID="{E23E7675-24B7-4D64-8FD6-6FBF9527E165}" presName="compNode" presStyleCnt="0"/>
      <dgm:spPr/>
    </dgm:pt>
    <dgm:pt modelId="{05261888-03FD-4BE3-9AD1-EC45CBF157A3}" type="pres">
      <dgm:prSet presAssocID="{E23E7675-24B7-4D64-8FD6-6FBF9527E165}" presName="iconBgRect" presStyleLbl="bgShp" presStyleIdx="0" presStyleCnt="6"/>
      <dgm:spPr/>
    </dgm:pt>
    <dgm:pt modelId="{446BA981-3B54-4124-901B-6D9573A454DB}" type="pres">
      <dgm:prSet presAssocID="{E23E7675-24B7-4D64-8FD6-6FBF9527E165}" presName="iconRect" presStyleLbl="node1" presStyleIdx="0" presStyleCnt="6"/>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Bullseye"/>
        </a:ext>
      </dgm:extLst>
    </dgm:pt>
    <dgm:pt modelId="{25E9B754-D657-4CA4-AFD9-F59268AD2E5A}" type="pres">
      <dgm:prSet presAssocID="{E23E7675-24B7-4D64-8FD6-6FBF9527E165}" presName="spaceRect" presStyleCnt="0"/>
      <dgm:spPr/>
    </dgm:pt>
    <dgm:pt modelId="{F12025F9-A260-44B9-BCD7-092727FC4D3D}" type="pres">
      <dgm:prSet presAssocID="{E23E7675-24B7-4D64-8FD6-6FBF9527E165}" presName="textRect" presStyleLbl="revTx" presStyleIdx="0" presStyleCnt="6">
        <dgm:presLayoutVars>
          <dgm:chMax val="1"/>
          <dgm:chPref val="1"/>
        </dgm:presLayoutVars>
      </dgm:prSet>
      <dgm:spPr/>
    </dgm:pt>
    <dgm:pt modelId="{61465F7E-3CBC-4DC1-B889-28227296A0BC}" type="pres">
      <dgm:prSet presAssocID="{DA78FE9B-1A23-4EB8-A9C0-3D4847C838DA}" presName="sibTrans" presStyleLbl="sibTrans2D1" presStyleIdx="0" presStyleCnt="0"/>
      <dgm:spPr/>
    </dgm:pt>
    <dgm:pt modelId="{E083399E-040D-4053-8462-DA9A46B62364}" type="pres">
      <dgm:prSet presAssocID="{3C426A5F-422D-4FCE-9E76-8372E5209418}" presName="compNode" presStyleCnt="0"/>
      <dgm:spPr/>
    </dgm:pt>
    <dgm:pt modelId="{AE14CB0C-5E64-4258-B1FB-5F573D74A886}" type="pres">
      <dgm:prSet presAssocID="{3C426A5F-422D-4FCE-9E76-8372E5209418}" presName="iconBgRect" presStyleLbl="bgShp" presStyleIdx="1" presStyleCnt="6"/>
      <dgm:spPr/>
    </dgm:pt>
    <dgm:pt modelId="{35967D23-419E-4632-AA6B-CDD0A9309501}" type="pres">
      <dgm:prSet presAssocID="{3C426A5F-422D-4FCE-9E76-8372E5209418}" presName="iconRect" presStyleLbl="node1" presStyleIdx="1" presStyleCnt="6"/>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Schoolhouse"/>
        </a:ext>
      </dgm:extLst>
    </dgm:pt>
    <dgm:pt modelId="{B0F67625-899A-48BF-8321-AF1CC4ABF0FA}" type="pres">
      <dgm:prSet presAssocID="{3C426A5F-422D-4FCE-9E76-8372E5209418}" presName="spaceRect" presStyleCnt="0"/>
      <dgm:spPr/>
    </dgm:pt>
    <dgm:pt modelId="{5CE66AAB-390F-492B-98C1-58DEF8E26728}" type="pres">
      <dgm:prSet presAssocID="{3C426A5F-422D-4FCE-9E76-8372E5209418}" presName="textRect" presStyleLbl="revTx" presStyleIdx="1" presStyleCnt="6">
        <dgm:presLayoutVars>
          <dgm:chMax val="1"/>
          <dgm:chPref val="1"/>
        </dgm:presLayoutVars>
      </dgm:prSet>
      <dgm:spPr/>
    </dgm:pt>
    <dgm:pt modelId="{4534F38C-1673-4D20-B55C-913A881D75D9}" type="pres">
      <dgm:prSet presAssocID="{43A4C4E2-EB97-4B03-9AB4-B94B3964A89B}" presName="sibTrans" presStyleLbl="sibTrans2D1" presStyleIdx="0" presStyleCnt="0"/>
      <dgm:spPr/>
    </dgm:pt>
    <dgm:pt modelId="{9E2F8399-4163-4C88-BA13-FEAD6B78B74B}" type="pres">
      <dgm:prSet presAssocID="{D37F7A84-3CAE-46EC-874E-E3CFF7B4C1B0}" presName="compNode" presStyleCnt="0"/>
      <dgm:spPr/>
    </dgm:pt>
    <dgm:pt modelId="{10F2B678-AE67-42EA-B50F-795DB5094975}" type="pres">
      <dgm:prSet presAssocID="{D37F7A84-3CAE-46EC-874E-E3CFF7B4C1B0}" presName="iconBgRect" presStyleLbl="bgShp" presStyleIdx="2" presStyleCnt="6"/>
      <dgm:spPr/>
    </dgm:pt>
    <dgm:pt modelId="{42EF4E9F-2402-4A5D-886E-63A86FD0FA05}" type="pres">
      <dgm:prSet presAssocID="{D37F7A84-3CAE-46EC-874E-E3CFF7B4C1B0}" presName="iconRect" presStyleLbl="node1" presStyleIdx="2" presStyleCnt="6"/>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Head with Gears"/>
        </a:ext>
      </dgm:extLst>
    </dgm:pt>
    <dgm:pt modelId="{EB86A176-F81D-4D3E-8C44-A67C15E94242}" type="pres">
      <dgm:prSet presAssocID="{D37F7A84-3CAE-46EC-874E-E3CFF7B4C1B0}" presName="spaceRect" presStyleCnt="0"/>
      <dgm:spPr/>
    </dgm:pt>
    <dgm:pt modelId="{DCD535FB-43B5-43A1-A269-485D2619FFEA}" type="pres">
      <dgm:prSet presAssocID="{D37F7A84-3CAE-46EC-874E-E3CFF7B4C1B0}" presName="textRect" presStyleLbl="revTx" presStyleIdx="2" presStyleCnt="6">
        <dgm:presLayoutVars>
          <dgm:chMax val="1"/>
          <dgm:chPref val="1"/>
        </dgm:presLayoutVars>
      </dgm:prSet>
      <dgm:spPr/>
    </dgm:pt>
    <dgm:pt modelId="{B1907799-4BF6-4E77-98FC-D41381BE8586}" type="pres">
      <dgm:prSet presAssocID="{FF306B37-8C85-4248-AE6E-2B6D45E34E55}" presName="sibTrans" presStyleLbl="sibTrans2D1" presStyleIdx="0" presStyleCnt="0"/>
      <dgm:spPr/>
    </dgm:pt>
    <dgm:pt modelId="{A0A073E4-DE36-44EC-90AB-412D1E1D93AD}" type="pres">
      <dgm:prSet presAssocID="{9D594577-4A5E-4BEB-8743-02E97B0D6075}" presName="compNode" presStyleCnt="0"/>
      <dgm:spPr/>
    </dgm:pt>
    <dgm:pt modelId="{831B6601-9A13-4914-9FFB-8E11B7531661}" type="pres">
      <dgm:prSet presAssocID="{9D594577-4A5E-4BEB-8743-02E97B0D6075}" presName="iconBgRect" presStyleLbl="bgShp" presStyleIdx="3" presStyleCnt="6"/>
      <dgm:spPr/>
    </dgm:pt>
    <dgm:pt modelId="{76C754E5-FAC8-41F7-89A0-7CED11C80D2B}" type="pres">
      <dgm:prSet presAssocID="{9D594577-4A5E-4BEB-8743-02E97B0D6075}" presName="iconRect" presStyleLbl="node1" presStyleIdx="3" presStyleCnt="6"/>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Venn Diagram"/>
        </a:ext>
      </dgm:extLst>
    </dgm:pt>
    <dgm:pt modelId="{5D7E6B5D-C85A-4ADB-8A84-7D55116872C2}" type="pres">
      <dgm:prSet presAssocID="{9D594577-4A5E-4BEB-8743-02E97B0D6075}" presName="spaceRect" presStyleCnt="0"/>
      <dgm:spPr/>
    </dgm:pt>
    <dgm:pt modelId="{5AB8B43E-13B9-4500-AE5F-65B4AA7F1547}" type="pres">
      <dgm:prSet presAssocID="{9D594577-4A5E-4BEB-8743-02E97B0D6075}" presName="textRect" presStyleLbl="revTx" presStyleIdx="3" presStyleCnt="6">
        <dgm:presLayoutVars>
          <dgm:chMax val="1"/>
          <dgm:chPref val="1"/>
        </dgm:presLayoutVars>
      </dgm:prSet>
      <dgm:spPr/>
    </dgm:pt>
    <dgm:pt modelId="{36EF3FCE-185B-44DD-9B58-E4ADDC4D0BAE}" type="pres">
      <dgm:prSet presAssocID="{09D16F00-10AF-403C-82B7-8B5BA6ACC361}" presName="sibTrans" presStyleLbl="sibTrans2D1" presStyleIdx="0" presStyleCnt="0"/>
      <dgm:spPr/>
    </dgm:pt>
    <dgm:pt modelId="{F53B4525-EB0F-4B4C-9B11-8BFCDCE0C4B7}" type="pres">
      <dgm:prSet presAssocID="{7CA76457-D02E-4DEA-9C5A-68ADE3CDF24B}" presName="compNode" presStyleCnt="0"/>
      <dgm:spPr/>
    </dgm:pt>
    <dgm:pt modelId="{E30CF0AA-448B-4B3D-BF26-7555057C4697}" type="pres">
      <dgm:prSet presAssocID="{7CA76457-D02E-4DEA-9C5A-68ADE3CDF24B}" presName="iconBgRect" presStyleLbl="bgShp" presStyleIdx="4" presStyleCnt="6"/>
      <dgm:spPr/>
    </dgm:pt>
    <dgm:pt modelId="{219F6217-CD61-428D-AC83-451A2C757BE5}" type="pres">
      <dgm:prSet presAssocID="{7CA76457-D02E-4DEA-9C5A-68ADE3CDF24B}" presName="iconRect" presStyleLbl="node1" presStyleIdx="4" presStyleCnt="6"/>
      <dgm:spPr>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a:noFill/>
        </a:ln>
      </dgm:spPr>
      <dgm:extLst>
        <a:ext uri="{E40237B7-FDA0-4F09-8148-C483321AD2D9}">
          <dgm14:cNvPr xmlns:dgm14="http://schemas.microsoft.com/office/drawing/2010/diagram" id="0" name="" descr="Presentation with Checklist"/>
        </a:ext>
      </dgm:extLst>
    </dgm:pt>
    <dgm:pt modelId="{FE444737-3A06-405A-9401-75297907D880}" type="pres">
      <dgm:prSet presAssocID="{7CA76457-D02E-4DEA-9C5A-68ADE3CDF24B}" presName="spaceRect" presStyleCnt="0"/>
      <dgm:spPr/>
    </dgm:pt>
    <dgm:pt modelId="{2C352D79-2CC4-40A2-ADD6-FD111CC3346D}" type="pres">
      <dgm:prSet presAssocID="{7CA76457-D02E-4DEA-9C5A-68ADE3CDF24B}" presName="textRect" presStyleLbl="revTx" presStyleIdx="4" presStyleCnt="6">
        <dgm:presLayoutVars>
          <dgm:chMax val="1"/>
          <dgm:chPref val="1"/>
        </dgm:presLayoutVars>
      </dgm:prSet>
      <dgm:spPr/>
    </dgm:pt>
    <dgm:pt modelId="{555CA822-3FEA-4F87-A4E1-91C8A7724558}" type="pres">
      <dgm:prSet presAssocID="{11D7BC69-EEC0-4AD4-BEE8-E2CCEDD25E18}" presName="sibTrans" presStyleLbl="sibTrans2D1" presStyleIdx="0" presStyleCnt="0"/>
      <dgm:spPr/>
    </dgm:pt>
    <dgm:pt modelId="{B76DD5D9-4BA8-4289-935F-33B863793554}" type="pres">
      <dgm:prSet presAssocID="{032E91F3-987A-4996-B614-F65403B15648}" presName="compNode" presStyleCnt="0"/>
      <dgm:spPr/>
    </dgm:pt>
    <dgm:pt modelId="{7E26833B-2DB6-4EE5-AD7E-B002E834C3BD}" type="pres">
      <dgm:prSet presAssocID="{032E91F3-987A-4996-B614-F65403B15648}" presName="iconBgRect" presStyleLbl="bgShp" presStyleIdx="5" presStyleCnt="6"/>
      <dgm:spPr/>
    </dgm:pt>
    <dgm:pt modelId="{57D43A9F-6C08-40FC-BD8A-88B50758D925}" type="pres">
      <dgm:prSet presAssocID="{032E91F3-987A-4996-B614-F65403B15648}" presName="iconRect" presStyleLbl="node1" presStyleIdx="5" presStyleCnt="6"/>
      <dgm:spPr>
        <a:blipFill>
          <a:blip xmlns:r="http://schemas.openxmlformats.org/officeDocument/2006/relationships"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a:blipFill>
        <a:ln>
          <a:noFill/>
        </a:ln>
      </dgm:spPr>
      <dgm:extLst>
        <a:ext uri="{E40237B7-FDA0-4F09-8148-C483321AD2D9}">
          <dgm14:cNvPr xmlns:dgm14="http://schemas.microsoft.com/office/drawing/2010/diagram" id="0" name="" descr="Piggy Bank"/>
        </a:ext>
      </dgm:extLst>
    </dgm:pt>
    <dgm:pt modelId="{154522C2-5B4D-4118-9225-5C4C5C059B88}" type="pres">
      <dgm:prSet presAssocID="{032E91F3-987A-4996-B614-F65403B15648}" presName="spaceRect" presStyleCnt="0"/>
      <dgm:spPr/>
    </dgm:pt>
    <dgm:pt modelId="{E617ADD4-3029-4F9D-8297-E7266DFE7DBF}" type="pres">
      <dgm:prSet presAssocID="{032E91F3-987A-4996-B614-F65403B15648}" presName="textRect" presStyleLbl="revTx" presStyleIdx="5" presStyleCnt="6">
        <dgm:presLayoutVars>
          <dgm:chMax val="1"/>
          <dgm:chPref val="1"/>
        </dgm:presLayoutVars>
      </dgm:prSet>
      <dgm:spPr/>
    </dgm:pt>
  </dgm:ptLst>
  <dgm:cxnLst>
    <dgm:cxn modelId="{0B4B410E-7E99-43B0-BDF6-C8B98E333FE9}" type="presOf" srcId="{D37F7A84-3CAE-46EC-874E-E3CFF7B4C1B0}" destId="{DCD535FB-43B5-43A1-A269-485D2619FFEA}" srcOrd="0" destOrd="0" presId="urn:microsoft.com/office/officeart/2018/2/layout/IconCircleList"/>
    <dgm:cxn modelId="{AB204B0E-521F-42DF-9BAD-7069639CF90E}" type="presOf" srcId="{9D594577-4A5E-4BEB-8743-02E97B0D6075}" destId="{5AB8B43E-13B9-4500-AE5F-65B4AA7F1547}" srcOrd="0" destOrd="0" presId="urn:microsoft.com/office/officeart/2018/2/layout/IconCircleList"/>
    <dgm:cxn modelId="{53ECB310-322D-4C92-81A4-4205CF4A1A06}" type="presOf" srcId="{DA78FE9B-1A23-4EB8-A9C0-3D4847C838DA}" destId="{61465F7E-3CBC-4DC1-B889-28227296A0BC}" srcOrd="0" destOrd="0" presId="urn:microsoft.com/office/officeart/2018/2/layout/IconCircleList"/>
    <dgm:cxn modelId="{186A1611-8E0F-4474-909F-3EE1B3F82BB7}" type="presOf" srcId="{1380F6BD-2234-4B93-937A-A53B84EF63F5}" destId="{F04D0972-396D-4564-85DE-9B07A560BF78}" srcOrd="0" destOrd="0" presId="urn:microsoft.com/office/officeart/2018/2/layout/IconCircleList"/>
    <dgm:cxn modelId="{4736B515-3333-4737-B944-0491B3ADF86F}" srcId="{1380F6BD-2234-4B93-937A-A53B84EF63F5}" destId="{E23E7675-24B7-4D64-8FD6-6FBF9527E165}" srcOrd="0" destOrd="0" parTransId="{F953E4D5-9186-400D-A877-5D0B8A5D26CB}" sibTransId="{DA78FE9B-1A23-4EB8-A9C0-3D4847C838DA}"/>
    <dgm:cxn modelId="{3AA6E01B-2905-4D52-A405-8303C3D4B786}" srcId="{1380F6BD-2234-4B93-937A-A53B84EF63F5}" destId="{D37F7A84-3CAE-46EC-874E-E3CFF7B4C1B0}" srcOrd="2" destOrd="0" parTransId="{E7FAF4B2-9A80-4568-96CF-0E6E6B465F05}" sibTransId="{FF306B37-8C85-4248-AE6E-2B6D45E34E55}"/>
    <dgm:cxn modelId="{C6C8713A-1CB5-4422-B21F-3825704BFBF5}" type="presOf" srcId="{11D7BC69-EEC0-4AD4-BEE8-E2CCEDD25E18}" destId="{555CA822-3FEA-4F87-A4E1-91C8A7724558}" srcOrd="0" destOrd="0" presId="urn:microsoft.com/office/officeart/2018/2/layout/IconCircleList"/>
    <dgm:cxn modelId="{93069B68-D344-49CB-BBEC-37F3EB6B4EC4}" type="presOf" srcId="{09D16F00-10AF-403C-82B7-8B5BA6ACC361}" destId="{36EF3FCE-185B-44DD-9B58-E4ADDC4D0BAE}" srcOrd="0" destOrd="0" presId="urn:microsoft.com/office/officeart/2018/2/layout/IconCircleList"/>
    <dgm:cxn modelId="{E7775171-DC56-4593-91E2-CB7D3FF9CC06}" type="presOf" srcId="{7CA76457-D02E-4DEA-9C5A-68ADE3CDF24B}" destId="{2C352D79-2CC4-40A2-ADD6-FD111CC3346D}" srcOrd="0" destOrd="0" presId="urn:microsoft.com/office/officeart/2018/2/layout/IconCircleList"/>
    <dgm:cxn modelId="{D998B455-085F-4A32-9849-F1029A201F84}" srcId="{1380F6BD-2234-4B93-937A-A53B84EF63F5}" destId="{7CA76457-D02E-4DEA-9C5A-68ADE3CDF24B}" srcOrd="4" destOrd="0" parTransId="{0D0CABB6-F826-4CBE-9060-EFFC1CEE9968}" sibTransId="{11D7BC69-EEC0-4AD4-BEE8-E2CCEDD25E18}"/>
    <dgm:cxn modelId="{11B25B86-7CB4-44A9-95FF-AA4F3B37EF5C}" type="presOf" srcId="{43A4C4E2-EB97-4B03-9AB4-B94B3964A89B}" destId="{4534F38C-1673-4D20-B55C-913A881D75D9}" srcOrd="0" destOrd="0" presId="urn:microsoft.com/office/officeart/2018/2/layout/IconCircleList"/>
    <dgm:cxn modelId="{DEE6C1B5-4C1E-4511-A41E-6BFBFB33FDAB}" srcId="{1380F6BD-2234-4B93-937A-A53B84EF63F5}" destId="{9D594577-4A5E-4BEB-8743-02E97B0D6075}" srcOrd="3" destOrd="0" parTransId="{6DADC18C-2F1F-4372-8A1A-4F143F5D6CE1}" sibTransId="{09D16F00-10AF-403C-82B7-8B5BA6ACC361}"/>
    <dgm:cxn modelId="{B99ECEB5-C870-48E6-A179-DCD028401FBB}" type="presOf" srcId="{E23E7675-24B7-4D64-8FD6-6FBF9527E165}" destId="{F12025F9-A260-44B9-BCD7-092727FC4D3D}" srcOrd="0" destOrd="0" presId="urn:microsoft.com/office/officeart/2018/2/layout/IconCircleList"/>
    <dgm:cxn modelId="{B11319BF-FF3C-49F8-9F0E-F665C27FCE5D}" srcId="{1380F6BD-2234-4B93-937A-A53B84EF63F5}" destId="{3C426A5F-422D-4FCE-9E76-8372E5209418}" srcOrd="1" destOrd="0" parTransId="{6E16E1F6-E182-4945-8499-3C7530325170}" sibTransId="{43A4C4E2-EB97-4B03-9AB4-B94B3964A89B}"/>
    <dgm:cxn modelId="{E28263E3-7D1A-4E98-B861-44A61C2860D0}" type="presOf" srcId="{3C426A5F-422D-4FCE-9E76-8372E5209418}" destId="{5CE66AAB-390F-492B-98C1-58DEF8E26728}" srcOrd="0" destOrd="0" presId="urn:microsoft.com/office/officeart/2018/2/layout/IconCircleList"/>
    <dgm:cxn modelId="{1A25FBEB-930C-4ACD-9FDC-D0C7EA80C047}" type="presOf" srcId="{032E91F3-987A-4996-B614-F65403B15648}" destId="{E617ADD4-3029-4F9D-8297-E7266DFE7DBF}" srcOrd="0" destOrd="0" presId="urn:microsoft.com/office/officeart/2018/2/layout/IconCircleList"/>
    <dgm:cxn modelId="{AEF900F4-63C0-4798-ADE2-9E4829FE5F86}" srcId="{1380F6BD-2234-4B93-937A-A53B84EF63F5}" destId="{032E91F3-987A-4996-B614-F65403B15648}" srcOrd="5" destOrd="0" parTransId="{9BCE73E5-26D9-4F2D-B8B2-634461F75147}" sibTransId="{C255C1CA-A366-4E4C-9A0F-981BFE90679F}"/>
    <dgm:cxn modelId="{250891F6-C541-456F-B74C-090CF84C7F83}" type="presOf" srcId="{FF306B37-8C85-4248-AE6E-2B6D45E34E55}" destId="{B1907799-4BF6-4E77-98FC-D41381BE8586}" srcOrd="0" destOrd="0" presId="urn:microsoft.com/office/officeart/2018/2/layout/IconCircleList"/>
    <dgm:cxn modelId="{BEF3E356-DE53-4F86-9FB6-D1459937A9A5}" type="presParOf" srcId="{F04D0972-396D-4564-85DE-9B07A560BF78}" destId="{6AC217B1-94E5-46EB-ACBC-B23152F830AB}" srcOrd="0" destOrd="0" presId="urn:microsoft.com/office/officeart/2018/2/layout/IconCircleList"/>
    <dgm:cxn modelId="{70AF26B1-7D39-416F-B02E-530819E83ADF}" type="presParOf" srcId="{6AC217B1-94E5-46EB-ACBC-B23152F830AB}" destId="{8E8F325B-6F51-4928-83C6-5971991AD21C}" srcOrd="0" destOrd="0" presId="urn:microsoft.com/office/officeart/2018/2/layout/IconCircleList"/>
    <dgm:cxn modelId="{55EE877C-E1E2-4915-9D2E-DCF98CAD1C03}" type="presParOf" srcId="{8E8F325B-6F51-4928-83C6-5971991AD21C}" destId="{05261888-03FD-4BE3-9AD1-EC45CBF157A3}" srcOrd="0" destOrd="0" presId="urn:microsoft.com/office/officeart/2018/2/layout/IconCircleList"/>
    <dgm:cxn modelId="{6942BA17-9FAE-45D4-B86E-11130176496B}" type="presParOf" srcId="{8E8F325B-6F51-4928-83C6-5971991AD21C}" destId="{446BA981-3B54-4124-901B-6D9573A454DB}" srcOrd="1" destOrd="0" presId="urn:microsoft.com/office/officeart/2018/2/layout/IconCircleList"/>
    <dgm:cxn modelId="{77DEF721-6328-40F7-9483-6DB5A8A86A55}" type="presParOf" srcId="{8E8F325B-6F51-4928-83C6-5971991AD21C}" destId="{25E9B754-D657-4CA4-AFD9-F59268AD2E5A}" srcOrd="2" destOrd="0" presId="urn:microsoft.com/office/officeart/2018/2/layout/IconCircleList"/>
    <dgm:cxn modelId="{1044F790-B0B0-4D37-A500-39224E5DFDC2}" type="presParOf" srcId="{8E8F325B-6F51-4928-83C6-5971991AD21C}" destId="{F12025F9-A260-44B9-BCD7-092727FC4D3D}" srcOrd="3" destOrd="0" presId="urn:microsoft.com/office/officeart/2018/2/layout/IconCircleList"/>
    <dgm:cxn modelId="{2021A621-44B5-45FA-B32A-7CA972EE94FD}" type="presParOf" srcId="{6AC217B1-94E5-46EB-ACBC-B23152F830AB}" destId="{61465F7E-3CBC-4DC1-B889-28227296A0BC}" srcOrd="1" destOrd="0" presId="urn:microsoft.com/office/officeart/2018/2/layout/IconCircleList"/>
    <dgm:cxn modelId="{92DD75D8-2186-4118-93FE-378C088E69FB}" type="presParOf" srcId="{6AC217B1-94E5-46EB-ACBC-B23152F830AB}" destId="{E083399E-040D-4053-8462-DA9A46B62364}" srcOrd="2" destOrd="0" presId="urn:microsoft.com/office/officeart/2018/2/layout/IconCircleList"/>
    <dgm:cxn modelId="{541AF541-2034-4277-8B6A-F47B7B80B69E}" type="presParOf" srcId="{E083399E-040D-4053-8462-DA9A46B62364}" destId="{AE14CB0C-5E64-4258-B1FB-5F573D74A886}" srcOrd="0" destOrd="0" presId="urn:microsoft.com/office/officeart/2018/2/layout/IconCircleList"/>
    <dgm:cxn modelId="{C6FB899A-8458-418D-8040-45F47A19479A}" type="presParOf" srcId="{E083399E-040D-4053-8462-DA9A46B62364}" destId="{35967D23-419E-4632-AA6B-CDD0A9309501}" srcOrd="1" destOrd="0" presId="urn:microsoft.com/office/officeart/2018/2/layout/IconCircleList"/>
    <dgm:cxn modelId="{10D580EC-0845-463A-9D1B-7E0725675AED}" type="presParOf" srcId="{E083399E-040D-4053-8462-DA9A46B62364}" destId="{B0F67625-899A-48BF-8321-AF1CC4ABF0FA}" srcOrd="2" destOrd="0" presId="urn:microsoft.com/office/officeart/2018/2/layout/IconCircleList"/>
    <dgm:cxn modelId="{118F2932-61E0-454D-BB34-D320DCDF2474}" type="presParOf" srcId="{E083399E-040D-4053-8462-DA9A46B62364}" destId="{5CE66AAB-390F-492B-98C1-58DEF8E26728}" srcOrd="3" destOrd="0" presId="urn:microsoft.com/office/officeart/2018/2/layout/IconCircleList"/>
    <dgm:cxn modelId="{188CF904-90D7-42FC-AB9C-80D944C9ABF4}" type="presParOf" srcId="{6AC217B1-94E5-46EB-ACBC-B23152F830AB}" destId="{4534F38C-1673-4D20-B55C-913A881D75D9}" srcOrd="3" destOrd="0" presId="urn:microsoft.com/office/officeart/2018/2/layout/IconCircleList"/>
    <dgm:cxn modelId="{D8DE8CAA-2446-4C98-9686-AFB2C03EE728}" type="presParOf" srcId="{6AC217B1-94E5-46EB-ACBC-B23152F830AB}" destId="{9E2F8399-4163-4C88-BA13-FEAD6B78B74B}" srcOrd="4" destOrd="0" presId="urn:microsoft.com/office/officeart/2018/2/layout/IconCircleList"/>
    <dgm:cxn modelId="{58CC8D31-4CC2-4A8B-86D1-24D0878B1DC0}" type="presParOf" srcId="{9E2F8399-4163-4C88-BA13-FEAD6B78B74B}" destId="{10F2B678-AE67-42EA-B50F-795DB5094975}" srcOrd="0" destOrd="0" presId="urn:microsoft.com/office/officeart/2018/2/layout/IconCircleList"/>
    <dgm:cxn modelId="{41A67F0E-C729-479B-8B36-4DFD7353A921}" type="presParOf" srcId="{9E2F8399-4163-4C88-BA13-FEAD6B78B74B}" destId="{42EF4E9F-2402-4A5D-886E-63A86FD0FA05}" srcOrd="1" destOrd="0" presId="urn:microsoft.com/office/officeart/2018/2/layout/IconCircleList"/>
    <dgm:cxn modelId="{1A17202D-3CE3-4715-B507-AC3CF03EEC16}" type="presParOf" srcId="{9E2F8399-4163-4C88-BA13-FEAD6B78B74B}" destId="{EB86A176-F81D-4D3E-8C44-A67C15E94242}" srcOrd="2" destOrd="0" presId="urn:microsoft.com/office/officeart/2018/2/layout/IconCircleList"/>
    <dgm:cxn modelId="{9298A6D1-C440-43C7-9227-9BE4BC53BB09}" type="presParOf" srcId="{9E2F8399-4163-4C88-BA13-FEAD6B78B74B}" destId="{DCD535FB-43B5-43A1-A269-485D2619FFEA}" srcOrd="3" destOrd="0" presId="urn:microsoft.com/office/officeart/2018/2/layout/IconCircleList"/>
    <dgm:cxn modelId="{7BEF6D63-0FDF-4012-9E6B-E0450346C64C}" type="presParOf" srcId="{6AC217B1-94E5-46EB-ACBC-B23152F830AB}" destId="{B1907799-4BF6-4E77-98FC-D41381BE8586}" srcOrd="5" destOrd="0" presId="urn:microsoft.com/office/officeart/2018/2/layout/IconCircleList"/>
    <dgm:cxn modelId="{CF92A497-1CCD-4DF0-BE8F-1DF28D16ED43}" type="presParOf" srcId="{6AC217B1-94E5-46EB-ACBC-B23152F830AB}" destId="{A0A073E4-DE36-44EC-90AB-412D1E1D93AD}" srcOrd="6" destOrd="0" presId="urn:microsoft.com/office/officeart/2018/2/layout/IconCircleList"/>
    <dgm:cxn modelId="{77B3E73E-7101-4957-8B8C-100FE08781C9}" type="presParOf" srcId="{A0A073E4-DE36-44EC-90AB-412D1E1D93AD}" destId="{831B6601-9A13-4914-9FFB-8E11B7531661}" srcOrd="0" destOrd="0" presId="urn:microsoft.com/office/officeart/2018/2/layout/IconCircleList"/>
    <dgm:cxn modelId="{8E9DE676-56A6-4C74-831E-B2F3A0D77273}" type="presParOf" srcId="{A0A073E4-DE36-44EC-90AB-412D1E1D93AD}" destId="{76C754E5-FAC8-41F7-89A0-7CED11C80D2B}" srcOrd="1" destOrd="0" presId="urn:microsoft.com/office/officeart/2018/2/layout/IconCircleList"/>
    <dgm:cxn modelId="{2EAC9FAE-855A-4A6B-B0B7-DFD291CED013}" type="presParOf" srcId="{A0A073E4-DE36-44EC-90AB-412D1E1D93AD}" destId="{5D7E6B5D-C85A-4ADB-8A84-7D55116872C2}" srcOrd="2" destOrd="0" presId="urn:microsoft.com/office/officeart/2018/2/layout/IconCircleList"/>
    <dgm:cxn modelId="{223ADE31-4678-44FE-B7A4-0B3A4EC2DD3B}" type="presParOf" srcId="{A0A073E4-DE36-44EC-90AB-412D1E1D93AD}" destId="{5AB8B43E-13B9-4500-AE5F-65B4AA7F1547}" srcOrd="3" destOrd="0" presId="urn:microsoft.com/office/officeart/2018/2/layout/IconCircleList"/>
    <dgm:cxn modelId="{4F7BC0F4-CC84-4085-8861-C9FEBF38D25A}" type="presParOf" srcId="{6AC217B1-94E5-46EB-ACBC-B23152F830AB}" destId="{36EF3FCE-185B-44DD-9B58-E4ADDC4D0BAE}" srcOrd="7" destOrd="0" presId="urn:microsoft.com/office/officeart/2018/2/layout/IconCircleList"/>
    <dgm:cxn modelId="{15D4E231-8867-4B9C-95F6-28754C98D3B6}" type="presParOf" srcId="{6AC217B1-94E5-46EB-ACBC-B23152F830AB}" destId="{F53B4525-EB0F-4B4C-9B11-8BFCDCE0C4B7}" srcOrd="8" destOrd="0" presId="urn:microsoft.com/office/officeart/2018/2/layout/IconCircleList"/>
    <dgm:cxn modelId="{5FC472F1-74C0-4DCC-B641-165896ECCB8B}" type="presParOf" srcId="{F53B4525-EB0F-4B4C-9B11-8BFCDCE0C4B7}" destId="{E30CF0AA-448B-4B3D-BF26-7555057C4697}" srcOrd="0" destOrd="0" presId="urn:microsoft.com/office/officeart/2018/2/layout/IconCircleList"/>
    <dgm:cxn modelId="{8A53354B-2D18-4555-80DE-F1F50688D3AB}" type="presParOf" srcId="{F53B4525-EB0F-4B4C-9B11-8BFCDCE0C4B7}" destId="{219F6217-CD61-428D-AC83-451A2C757BE5}" srcOrd="1" destOrd="0" presId="urn:microsoft.com/office/officeart/2018/2/layout/IconCircleList"/>
    <dgm:cxn modelId="{E8CBC4FD-08FD-400F-A168-510B62AC7087}" type="presParOf" srcId="{F53B4525-EB0F-4B4C-9B11-8BFCDCE0C4B7}" destId="{FE444737-3A06-405A-9401-75297907D880}" srcOrd="2" destOrd="0" presId="urn:microsoft.com/office/officeart/2018/2/layout/IconCircleList"/>
    <dgm:cxn modelId="{4F581405-8B1D-4A68-8723-EDF12484BD55}" type="presParOf" srcId="{F53B4525-EB0F-4B4C-9B11-8BFCDCE0C4B7}" destId="{2C352D79-2CC4-40A2-ADD6-FD111CC3346D}" srcOrd="3" destOrd="0" presId="urn:microsoft.com/office/officeart/2018/2/layout/IconCircleList"/>
    <dgm:cxn modelId="{2F236A14-A372-4CC1-A87C-97D2E43DE15B}" type="presParOf" srcId="{6AC217B1-94E5-46EB-ACBC-B23152F830AB}" destId="{555CA822-3FEA-4F87-A4E1-91C8A7724558}" srcOrd="9" destOrd="0" presId="urn:microsoft.com/office/officeart/2018/2/layout/IconCircleList"/>
    <dgm:cxn modelId="{B2703284-DFF1-438C-80D3-2CB3CCC3C429}" type="presParOf" srcId="{6AC217B1-94E5-46EB-ACBC-B23152F830AB}" destId="{B76DD5D9-4BA8-4289-935F-33B863793554}" srcOrd="10" destOrd="0" presId="urn:microsoft.com/office/officeart/2018/2/layout/IconCircleList"/>
    <dgm:cxn modelId="{3AB8085C-A4F0-4EDE-BAE3-BE880959228D}" type="presParOf" srcId="{B76DD5D9-4BA8-4289-935F-33B863793554}" destId="{7E26833B-2DB6-4EE5-AD7E-B002E834C3BD}" srcOrd="0" destOrd="0" presId="urn:microsoft.com/office/officeart/2018/2/layout/IconCircleList"/>
    <dgm:cxn modelId="{DC5EF01E-5A97-48D3-B34A-4D6E4BBB06F8}" type="presParOf" srcId="{B76DD5D9-4BA8-4289-935F-33B863793554}" destId="{57D43A9F-6C08-40FC-BD8A-88B50758D925}" srcOrd="1" destOrd="0" presId="urn:microsoft.com/office/officeart/2018/2/layout/IconCircleList"/>
    <dgm:cxn modelId="{DD97A91B-2823-48D4-9A2A-0AF9B814099A}" type="presParOf" srcId="{B76DD5D9-4BA8-4289-935F-33B863793554}" destId="{154522C2-5B4D-4118-9225-5C4C5C059B88}" srcOrd="2" destOrd="0" presId="urn:microsoft.com/office/officeart/2018/2/layout/IconCircleList"/>
    <dgm:cxn modelId="{AD8D526A-BA4F-44CF-B69E-34E0759F9525}" type="presParOf" srcId="{B76DD5D9-4BA8-4289-935F-33B863793554}" destId="{E617ADD4-3029-4F9D-8297-E7266DFE7DBF}" srcOrd="3" destOrd="0" presId="urn:microsoft.com/office/officeart/2018/2/layout/IconCircle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4D9E572-A897-4F19-9AB3-31ADA8BB54CF}">
      <dsp:nvSpPr>
        <dsp:cNvPr id="0" name=""/>
        <dsp:cNvSpPr/>
      </dsp:nvSpPr>
      <dsp:spPr>
        <a:xfrm>
          <a:off x="180" y="0"/>
          <a:ext cx="2180480" cy="2336799"/>
        </a:xfrm>
        <a:prstGeom prst="rect">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5383" tIns="0" rIns="215383" bIns="330200" numCol="1" spcCol="1270" anchor="t" anchorCtr="0">
          <a:noAutofit/>
        </a:bodyPr>
        <a:lstStyle/>
        <a:p>
          <a:pPr marL="0" lvl="0" indent="0" algn="l" defTabSz="889000">
            <a:lnSpc>
              <a:spcPct val="90000"/>
            </a:lnSpc>
            <a:spcBef>
              <a:spcPct val="0"/>
            </a:spcBef>
            <a:spcAft>
              <a:spcPct val="35000"/>
            </a:spcAft>
            <a:buNone/>
          </a:pPr>
          <a:r>
            <a:rPr lang="en-US" sz="2000" kern="1200" dirty="0"/>
            <a:t>What does the term “assessment” mean to you?</a:t>
          </a:r>
        </a:p>
      </dsp:txBody>
      <dsp:txXfrm>
        <a:off x="180" y="934719"/>
        <a:ext cx="2180480" cy="1402079"/>
      </dsp:txXfrm>
    </dsp:sp>
    <dsp:sp modelId="{8309A796-05C9-404F-92B9-90C0454EB0BF}">
      <dsp:nvSpPr>
        <dsp:cNvPr id="0" name=""/>
        <dsp:cNvSpPr/>
      </dsp:nvSpPr>
      <dsp:spPr>
        <a:xfrm>
          <a:off x="180" y="0"/>
          <a:ext cx="2180480" cy="934719"/>
        </a:xfrm>
        <a:prstGeom prst="rect">
          <a:avLst/>
        </a:prstGeom>
        <a:noFill/>
        <a:ln w="12700" cap="flat" cmpd="sng" algn="ctr">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215383" tIns="165100" rIns="215383" bIns="165100" numCol="1" spcCol="1270" anchor="ctr" anchorCtr="0">
          <a:noAutofit/>
        </a:bodyPr>
        <a:lstStyle/>
        <a:p>
          <a:pPr marL="0" lvl="0" indent="0" algn="l" defTabSz="2044700">
            <a:lnSpc>
              <a:spcPct val="90000"/>
            </a:lnSpc>
            <a:spcBef>
              <a:spcPct val="0"/>
            </a:spcBef>
            <a:spcAft>
              <a:spcPct val="35000"/>
            </a:spcAft>
            <a:buNone/>
          </a:pPr>
          <a:r>
            <a:rPr lang="en-US" sz="4600" kern="1200"/>
            <a:t>01</a:t>
          </a:r>
        </a:p>
      </dsp:txBody>
      <dsp:txXfrm>
        <a:off x="180" y="0"/>
        <a:ext cx="2180480" cy="934719"/>
      </dsp:txXfrm>
    </dsp:sp>
    <dsp:sp modelId="{6ECDE0EF-0368-4330-9D3E-D458D4A54CFD}">
      <dsp:nvSpPr>
        <dsp:cNvPr id="0" name=""/>
        <dsp:cNvSpPr/>
      </dsp:nvSpPr>
      <dsp:spPr>
        <a:xfrm>
          <a:off x="2355099" y="0"/>
          <a:ext cx="2180480" cy="2336799"/>
        </a:xfrm>
        <a:prstGeom prst="rect">
          <a:avLst/>
        </a:prstGeom>
        <a:solidFill>
          <a:schemeClr val="accent3">
            <a:hueOff val="0"/>
            <a:satOff val="0"/>
            <a:lumOff val="0"/>
            <a:alphaOff val="0"/>
          </a:schemeClr>
        </a:solidFill>
        <a:ln w="127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5383" tIns="0" rIns="215383" bIns="330200" numCol="1" spcCol="1270" anchor="t" anchorCtr="0">
          <a:noAutofit/>
        </a:bodyPr>
        <a:lstStyle/>
        <a:p>
          <a:pPr marL="0" lvl="0" indent="0" algn="l" defTabSz="889000">
            <a:lnSpc>
              <a:spcPct val="90000"/>
            </a:lnSpc>
            <a:spcBef>
              <a:spcPct val="0"/>
            </a:spcBef>
            <a:spcAft>
              <a:spcPct val="35000"/>
            </a:spcAft>
            <a:buNone/>
          </a:pPr>
          <a:r>
            <a:rPr lang="en-US" sz="2000" kern="1200" dirty="0"/>
            <a:t>What is the purpose of assessment?</a:t>
          </a:r>
        </a:p>
      </dsp:txBody>
      <dsp:txXfrm>
        <a:off x="2355099" y="934719"/>
        <a:ext cx="2180480" cy="1402079"/>
      </dsp:txXfrm>
    </dsp:sp>
    <dsp:sp modelId="{4D2C7D4A-2177-402D-85F7-B8C4DF293EFB}">
      <dsp:nvSpPr>
        <dsp:cNvPr id="0" name=""/>
        <dsp:cNvSpPr/>
      </dsp:nvSpPr>
      <dsp:spPr>
        <a:xfrm>
          <a:off x="2355099" y="0"/>
          <a:ext cx="2180480" cy="934719"/>
        </a:xfrm>
        <a:prstGeom prst="rect">
          <a:avLst/>
        </a:prstGeom>
        <a:noFill/>
        <a:ln w="12700" cap="flat" cmpd="sng" algn="ctr">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215383" tIns="165100" rIns="215383" bIns="165100" numCol="1" spcCol="1270" anchor="ctr" anchorCtr="0">
          <a:noAutofit/>
        </a:bodyPr>
        <a:lstStyle/>
        <a:p>
          <a:pPr marL="0" lvl="0" indent="0" algn="l" defTabSz="2044700">
            <a:lnSpc>
              <a:spcPct val="90000"/>
            </a:lnSpc>
            <a:spcBef>
              <a:spcPct val="0"/>
            </a:spcBef>
            <a:spcAft>
              <a:spcPct val="35000"/>
            </a:spcAft>
            <a:buNone/>
          </a:pPr>
          <a:r>
            <a:rPr lang="en-US" sz="4600" kern="1200"/>
            <a:t>02</a:t>
          </a:r>
        </a:p>
      </dsp:txBody>
      <dsp:txXfrm>
        <a:off x="2355099" y="0"/>
        <a:ext cx="2180480" cy="934719"/>
      </dsp:txXfrm>
    </dsp:sp>
    <dsp:sp modelId="{E60F3989-8A75-4EF1-911B-B22ABCB50500}">
      <dsp:nvSpPr>
        <dsp:cNvPr id="0" name=""/>
        <dsp:cNvSpPr/>
      </dsp:nvSpPr>
      <dsp:spPr>
        <a:xfrm>
          <a:off x="4710019" y="0"/>
          <a:ext cx="2180480" cy="2336799"/>
        </a:xfrm>
        <a:prstGeom prst="rect">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5383" tIns="0" rIns="215383" bIns="330200" numCol="1" spcCol="1270" anchor="t" anchorCtr="0">
          <a:noAutofit/>
        </a:bodyPr>
        <a:lstStyle/>
        <a:p>
          <a:pPr marL="0" lvl="0" indent="0" algn="l" defTabSz="889000">
            <a:lnSpc>
              <a:spcPct val="90000"/>
            </a:lnSpc>
            <a:spcBef>
              <a:spcPct val="0"/>
            </a:spcBef>
            <a:spcAft>
              <a:spcPct val="35000"/>
            </a:spcAft>
            <a:buNone/>
          </a:pPr>
          <a:r>
            <a:rPr lang="en-US" sz="2000" kern="1200" dirty="0"/>
            <a:t>How do you feel about assessment? </a:t>
          </a:r>
        </a:p>
      </dsp:txBody>
      <dsp:txXfrm>
        <a:off x="4710019" y="934719"/>
        <a:ext cx="2180480" cy="1402079"/>
      </dsp:txXfrm>
    </dsp:sp>
    <dsp:sp modelId="{719AAAE4-EDD1-472A-94FC-2A83B69FF7F0}">
      <dsp:nvSpPr>
        <dsp:cNvPr id="0" name=""/>
        <dsp:cNvSpPr/>
      </dsp:nvSpPr>
      <dsp:spPr>
        <a:xfrm>
          <a:off x="4710019" y="0"/>
          <a:ext cx="2180480" cy="934719"/>
        </a:xfrm>
        <a:prstGeom prst="rect">
          <a:avLst/>
        </a:prstGeom>
        <a:noFill/>
        <a:ln w="12700" cap="flat" cmpd="sng" algn="ctr">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215383" tIns="165100" rIns="215383" bIns="165100" numCol="1" spcCol="1270" anchor="ctr" anchorCtr="0">
          <a:noAutofit/>
        </a:bodyPr>
        <a:lstStyle/>
        <a:p>
          <a:pPr marL="0" lvl="0" indent="0" algn="l" defTabSz="2044700">
            <a:lnSpc>
              <a:spcPct val="90000"/>
            </a:lnSpc>
            <a:spcBef>
              <a:spcPct val="0"/>
            </a:spcBef>
            <a:spcAft>
              <a:spcPct val="35000"/>
            </a:spcAft>
            <a:buNone/>
          </a:pPr>
          <a:r>
            <a:rPr lang="en-US" sz="4600" kern="1200"/>
            <a:t>03</a:t>
          </a:r>
        </a:p>
      </dsp:txBody>
      <dsp:txXfrm>
        <a:off x="4710019" y="0"/>
        <a:ext cx="2180480" cy="934719"/>
      </dsp:txXfrm>
    </dsp:sp>
    <dsp:sp modelId="{64171222-F809-41D3-B1DC-757539EB6CC7}">
      <dsp:nvSpPr>
        <dsp:cNvPr id="0" name=""/>
        <dsp:cNvSpPr/>
      </dsp:nvSpPr>
      <dsp:spPr>
        <a:xfrm>
          <a:off x="7064938" y="0"/>
          <a:ext cx="2180480" cy="2336799"/>
        </a:xfrm>
        <a:prstGeom prst="rect">
          <a:avLst/>
        </a:prstGeom>
        <a:solidFill>
          <a:schemeClr val="accent5">
            <a:hueOff val="0"/>
            <a:satOff val="0"/>
            <a:lumOff val="0"/>
            <a:alphaOff val="0"/>
          </a:schemeClr>
        </a:solidFill>
        <a:ln w="127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5383" tIns="0" rIns="215383" bIns="330200" numCol="1" spcCol="1270" anchor="t" anchorCtr="0">
          <a:noAutofit/>
        </a:bodyPr>
        <a:lstStyle/>
        <a:p>
          <a:pPr marL="0" lvl="0" indent="0" algn="l" defTabSz="889000">
            <a:lnSpc>
              <a:spcPct val="90000"/>
            </a:lnSpc>
            <a:spcBef>
              <a:spcPct val="0"/>
            </a:spcBef>
            <a:spcAft>
              <a:spcPct val="35000"/>
            </a:spcAft>
            <a:buNone/>
          </a:pPr>
          <a:r>
            <a:rPr lang="en-US" sz="2000" kern="1200" dirty="0"/>
            <a:t>What are the costs and/or benefits to assessment? </a:t>
          </a:r>
        </a:p>
      </dsp:txBody>
      <dsp:txXfrm>
        <a:off x="7064938" y="934719"/>
        <a:ext cx="2180480" cy="1402079"/>
      </dsp:txXfrm>
    </dsp:sp>
    <dsp:sp modelId="{F47DC5F6-6330-4F5C-A4D6-AF883DDEEAA0}">
      <dsp:nvSpPr>
        <dsp:cNvPr id="0" name=""/>
        <dsp:cNvSpPr/>
      </dsp:nvSpPr>
      <dsp:spPr>
        <a:xfrm>
          <a:off x="7064938" y="0"/>
          <a:ext cx="2180480" cy="934719"/>
        </a:xfrm>
        <a:prstGeom prst="rect">
          <a:avLst/>
        </a:prstGeom>
        <a:noFill/>
        <a:ln w="12700" cap="flat" cmpd="sng" algn="ctr">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215383" tIns="165100" rIns="215383" bIns="165100" numCol="1" spcCol="1270" anchor="ctr" anchorCtr="0">
          <a:noAutofit/>
        </a:bodyPr>
        <a:lstStyle/>
        <a:p>
          <a:pPr marL="0" lvl="0" indent="0" algn="l" defTabSz="2044700">
            <a:lnSpc>
              <a:spcPct val="90000"/>
            </a:lnSpc>
            <a:spcBef>
              <a:spcPct val="0"/>
            </a:spcBef>
            <a:spcAft>
              <a:spcPct val="35000"/>
            </a:spcAft>
            <a:buNone/>
          </a:pPr>
          <a:r>
            <a:rPr lang="en-US" sz="4600" kern="1200"/>
            <a:t>04</a:t>
          </a:r>
        </a:p>
      </dsp:txBody>
      <dsp:txXfrm>
        <a:off x="7064938" y="0"/>
        <a:ext cx="2180480" cy="93471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70D92A0-17E0-46A9-8516-B0E0E36442B8}">
      <dsp:nvSpPr>
        <dsp:cNvPr id="0" name=""/>
        <dsp:cNvSpPr/>
      </dsp:nvSpPr>
      <dsp:spPr>
        <a:xfrm>
          <a:off x="0" y="446"/>
          <a:ext cx="5906181" cy="43084"/>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131EDAC-4AE6-48C2-86DC-C7457F91E41B}">
      <dsp:nvSpPr>
        <dsp:cNvPr id="0" name=""/>
        <dsp:cNvSpPr/>
      </dsp:nvSpPr>
      <dsp:spPr>
        <a:xfrm>
          <a:off x="13032" y="10140"/>
          <a:ext cx="23696" cy="23696"/>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A0A3DB9D-A1DD-4E7B-A5F7-BED9B567C5F9}">
      <dsp:nvSpPr>
        <dsp:cNvPr id="0" name=""/>
        <dsp:cNvSpPr/>
      </dsp:nvSpPr>
      <dsp:spPr>
        <a:xfrm>
          <a:off x="49762" y="446"/>
          <a:ext cx="5603478" cy="159411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8711" tIns="168711" rIns="168711" bIns="168711" numCol="1" spcCol="1270" anchor="ctr" anchorCtr="0">
          <a:noAutofit/>
        </a:bodyPr>
        <a:lstStyle/>
        <a:p>
          <a:pPr marL="0" lvl="0" indent="0" algn="l" defTabSz="622300">
            <a:lnSpc>
              <a:spcPct val="100000"/>
            </a:lnSpc>
            <a:spcBef>
              <a:spcPct val="0"/>
            </a:spcBef>
            <a:spcAft>
              <a:spcPct val="35000"/>
            </a:spcAft>
            <a:buNone/>
          </a:pPr>
          <a:r>
            <a:rPr lang="en-US" sz="1400" kern="1200"/>
            <a:t>VIA by Watermark is a learning assessment platform that will provide our college with a more effective way to engage you in a student's learning journey.  </a:t>
          </a:r>
        </a:p>
      </dsp:txBody>
      <dsp:txXfrm>
        <a:off x="49762" y="446"/>
        <a:ext cx="5603478" cy="1594117"/>
      </dsp:txXfrm>
    </dsp:sp>
    <dsp:sp modelId="{0FDC9C6B-134A-4AAF-9A6A-7D83FE0A537E}">
      <dsp:nvSpPr>
        <dsp:cNvPr id="0" name=""/>
        <dsp:cNvSpPr/>
      </dsp:nvSpPr>
      <dsp:spPr>
        <a:xfrm>
          <a:off x="0" y="1818300"/>
          <a:ext cx="5906181" cy="43084"/>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1A58061C-114B-42C0-BD1D-70D249FFA907}">
      <dsp:nvSpPr>
        <dsp:cNvPr id="0" name=""/>
        <dsp:cNvSpPr/>
      </dsp:nvSpPr>
      <dsp:spPr>
        <a:xfrm>
          <a:off x="13032" y="1827994"/>
          <a:ext cx="23696" cy="23696"/>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3D88438D-2F1D-43A4-A8D4-4B5AFE0CEF44}">
      <dsp:nvSpPr>
        <dsp:cNvPr id="0" name=""/>
        <dsp:cNvSpPr/>
      </dsp:nvSpPr>
      <dsp:spPr>
        <a:xfrm>
          <a:off x="49762" y="1818300"/>
          <a:ext cx="5603478" cy="159411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8711" tIns="168711" rIns="168711" bIns="168711" numCol="1" spcCol="1270" anchor="ctr" anchorCtr="0">
          <a:noAutofit/>
        </a:bodyPr>
        <a:lstStyle/>
        <a:p>
          <a:pPr marL="0" lvl="0" indent="0" algn="l" defTabSz="622300">
            <a:lnSpc>
              <a:spcPct val="100000"/>
            </a:lnSpc>
            <a:spcBef>
              <a:spcPct val="0"/>
            </a:spcBef>
            <a:spcAft>
              <a:spcPct val="35000"/>
            </a:spcAft>
            <a:buNone/>
          </a:pPr>
          <a:r>
            <a:rPr lang="en-US" sz="1400" kern="1200"/>
            <a:t>STUDENTS:</a:t>
          </a:r>
        </a:p>
      </dsp:txBody>
      <dsp:txXfrm>
        <a:off x="49762" y="1818300"/>
        <a:ext cx="5603478" cy="1594117"/>
      </dsp:txXfrm>
    </dsp:sp>
    <dsp:sp modelId="{E9E6B35D-6F95-414A-B98C-8649497C71A4}">
      <dsp:nvSpPr>
        <dsp:cNvPr id="0" name=""/>
        <dsp:cNvSpPr/>
      </dsp:nvSpPr>
      <dsp:spPr>
        <a:xfrm>
          <a:off x="0" y="3636153"/>
          <a:ext cx="5906181" cy="43084"/>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111563F-69AD-4E7F-838B-6ACD7540CB61}">
      <dsp:nvSpPr>
        <dsp:cNvPr id="0" name=""/>
        <dsp:cNvSpPr/>
      </dsp:nvSpPr>
      <dsp:spPr>
        <a:xfrm>
          <a:off x="13032" y="3645847"/>
          <a:ext cx="23696" cy="23696"/>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C80C23CD-2A5A-474E-AD1A-ACA00EAAAD57}">
      <dsp:nvSpPr>
        <dsp:cNvPr id="0" name=""/>
        <dsp:cNvSpPr/>
      </dsp:nvSpPr>
      <dsp:spPr>
        <a:xfrm>
          <a:off x="49762" y="3636153"/>
          <a:ext cx="5603478" cy="159411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8711" tIns="168711" rIns="168711" bIns="168711" numCol="1" spcCol="1270" anchor="ctr" anchorCtr="0">
          <a:noAutofit/>
        </a:bodyPr>
        <a:lstStyle/>
        <a:p>
          <a:pPr marL="0" lvl="0" indent="0" algn="l" defTabSz="622300">
            <a:lnSpc>
              <a:spcPct val="100000"/>
            </a:lnSpc>
            <a:spcBef>
              <a:spcPct val="0"/>
            </a:spcBef>
            <a:spcAft>
              <a:spcPct val="35000"/>
            </a:spcAft>
            <a:buNone/>
          </a:pPr>
          <a:r>
            <a:rPr lang="en-US" sz="1400" kern="1200"/>
            <a:t>VIA will allow you to author and reflect on coursework and learning experiences, visually track your academic growth, store work, showcase what you’ve learned, and share your best work with others, including potential employers—now and for years to come. Donnelly College will also be able to use the same system to demonstrate the quality of our academic programs and gather data on learning to make change that supports continuous improvement and our quality assurance process.</a:t>
          </a:r>
        </a:p>
      </dsp:txBody>
      <dsp:txXfrm>
        <a:off x="49762" y="3636153"/>
        <a:ext cx="5603478" cy="1594117"/>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5261888-03FD-4BE3-9AD1-EC45CBF157A3}">
      <dsp:nvSpPr>
        <dsp:cNvPr id="0" name=""/>
        <dsp:cNvSpPr/>
      </dsp:nvSpPr>
      <dsp:spPr>
        <a:xfrm>
          <a:off x="344932" y="733995"/>
          <a:ext cx="812133" cy="812133"/>
        </a:xfrm>
        <a:prstGeom prst="ellipse">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46BA981-3B54-4124-901B-6D9573A454DB}">
      <dsp:nvSpPr>
        <dsp:cNvPr id="0" name=""/>
        <dsp:cNvSpPr/>
      </dsp:nvSpPr>
      <dsp:spPr>
        <a:xfrm>
          <a:off x="515480" y="904543"/>
          <a:ext cx="471037" cy="471037"/>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F12025F9-A260-44B9-BCD7-092727FC4D3D}">
      <dsp:nvSpPr>
        <dsp:cNvPr id="0" name=""/>
        <dsp:cNvSpPr/>
      </dsp:nvSpPr>
      <dsp:spPr>
        <a:xfrm>
          <a:off x="1331094" y="733995"/>
          <a:ext cx="1914313" cy="81213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666750">
            <a:lnSpc>
              <a:spcPct val="90000"/>
            </a:lnSpc>
            <a:spcBef>
              <a:spcPct val="0"/>
            </a:spcBef>
            <a:spcAft>
              <a:spcPct val="35000"/>
            </a:spcAft>
            <a:buNone/>
          </a:pPr>
          <a:r>
            <a:rPr lang="en-US" sz="1500" kern="1200"/>
            <a:t>Links to Mission, Goals, Objectives </a:t>
          </a:r>
        </a:p>
      </dsp:txBody>
      <dsp:txXfrm>
        <a:off x="1331094" y="733995"/>
        <a:ext cx="1914313" cy="812133"/>
      </dsp:txXfrm>
    </dsp:sp>
    <dsp:sp modelId="{AE14CB0C-5E64-4258-B1FB-5F573D74A886}">
      <dsp:nvSpPr>
        <dsp:cNvPr id="0" name=""/>
        <dsp:cNvSpPr/>
      </dsp:nvSpPr>
      <dsp:spPr>
        <a:xfrm>
          <a:off x="3578962" y="733995"/>
          <a:ext cx="812133" cy="812133"/>
        </a:xfrm>
        <a:prstGeom prst="ellipse">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5967D23-419E-4632-AA6B-CDD0A9309501}">
      <dsp:nvSpPr>
        <dsp:cNvPr id="0" name=""/>
        <dsp:cNvSpPr/>
      </dsp:nvSpPr>
      <dsp:spPr>
        <a:xfrm>
          <a:off x="3749510" y="904543"/>
          <a:ext cx="471037" cy="471037"/>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5CE66AAB-390F-492B-98C1-58DEF8E26728}">
      <dsp:nvSpPr>
        <dsp:cNvPr id="0" name=""/>
        <dsp:cNvSpPr/>
      </dsp:nvSpPr>
      <dsp:spPr>
        <a:xfrm>
          <a:off x="4565123" y="733995"/>
          <a:ext cx="1914313" cy="81213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666750">
            <a:lnSpc>
              <a:spcPct val="90000"/>
            </a:lnSpc>
            <a:spcBef>
              <a:spcPct val="0"/>
            </a:spcBef>
            <a:spcAft>
              <a:spcPct val="35000"/>
            </a:spcAft>
            <a:buNone/>
          </a:pPr>
          <a:r>
            <a:rPr lang="en-US" sz="1500" kern="1200"/>
            <a:t>• Involvement of All Segments of Campus </a:t>
          </a:r>
        </a:p>
      </dsp:txBody>
      <dsp:txXfrm>
        <a:off x="4565123" y="733995"/>
        <a:ext cx="1914313" cy="812133"/>
      </dsp:txXfrm>
    </dsp:sp>
    <dsp:sp modelId="{10F2B678-AE67-42EA-B50F-795DB5094975}">
      <dsp:nvSpPr>
        <dsp:cNvPr id="0" name=""/>
        <dsp:cNvSpPr/>
      </dsp:nvSpPr>
      <dsp:spPr>
        <a:xfrm>
          <a:off x="6812992" y="733995"/>
          <a:ext cx="812133" cy="812133"/>
        </a:xfrm>
        <a:prstGeom prst="ellipse">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2EF4E9F-2402-4A5D-886E-63A86FD0FA05}">
      <dsp:nvSpPr>
        <dsp:cNvPr id="0" name=""/>
        <dsp:cNvSpPr/>
      </dsp:nvSpPr>
      <dsp:spPr>
        <a:xfrm>
          <a:off x="6983540" y="904543"/>
          <a:ext cx="471037" cy="471037"/>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DCD535FB-43B5-43A1-A269-485D2619FFEA}">
      <dsp:nvSpPr>
        <dsp:cNvPr id="0" name=""/>
        <dsp:cNvSpPr/>
      </dsp:nvSpPr>
      <dsp:spPr>
        <a:xfrm>
          <a:off x="7799153" y="733995"/>
          <a:ext cx="1914313" cy="81213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666750">
            <a:lnSpc>
              <a:spcPct val="90000"/>
            </a:lnSpc>
            <a:spcBef>
              <a:spcPct val="0"/>
            </a:spcBef>
            <a:spcAft>
              <a:spcPct val="35000"/>
            </a:spcAft>
            <a:buNone/>
          </a:pPr>
          <a:r>
            <a:rPr lang="en-US" sz="1500" kern="1200"/>
            <a:t>• Multiple Measures; Assessment of Cognitive, Behavioral, Affective Domains of Learning </a:t>
          </a:r>
        </a:p>
      </dsp:txBody>
      <dsp:txXfrm>
        <a:off x="7799153" y="733995"/>
        <a:ext cx="1914313" cy="812133"/>
      </dsp:txXfrm>
    </dsp:sp>
    <dsp:sp modelId="{831B6601-9A13-4914-9FFB-8E11B7531661}">
      <dsp:nvSpPr>
        <dsp:cNvPr id="0" name=""/>
        <dsp:cNvSpPr/>
      </dsp:nvSpPr>
      <dsp:spPr>
        <a:xfrm>
          <a:off x="344932" y="2179483"/>
          <a:ext cx="812133" cy="812133"/>
        </a:xfrm>
        <a:prstGeom prst="ellipse">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6C754E5-FAC8-41F7-89A0-7CED11C80D2B}">
      <dsp:nvSpPr>
        <dsp:cNvPr id="0" name=""/>
        <dsp:cNvSpPr/>
      </dsp:nvSpPr>
      <dsp:spPr>
        <a:xfrm>
          <a:off x="515480" y="2350030"/>
          <a:ext cx="471037" cy="471037"/>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5AB8B43E-13B9-4500-AE5F-65B4AA7F1547}">
      <dsp:nvSpPr>
        <dsp:cNvPr id="0" name=""/>
        <dsp:cNvSpPr/>
      </dsp:nvSpPr>
      <dsp:spPr>
        <a:xfrm>
          <a:off x="1331094" y="2179483"/>
          <a:ext cx="1914313" cy="81213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666750">
            <a:lnSpc>
              <a:spcPct val="90000"/>
            </a:lnSpc>
            <a:spcBef>
              <a:spcPct val="0"/>
            </a:spcBef>
            <a:spcAft>
              <a:spcPct val="35000"/>
            </a:spcAft>
            <a:buNone/>
          </a:pPr>
          <a:r>
            <a:rPr lang="en-US" sz="1500" kern="1200"/>
            <a:t>• Evidence of Use in Improving Programs</a:t>
          </a:r>
        </a:p>
      </dsp:txBody>
      <dsp:txXfrm>
        <a:off x="1331094" y="2179483"/>
        <a:ext cx="1914313" cy="812133"/>
      </dsp:txXfrm>
    </dsp:sp>
    <dsp:sp modelId="{E30CF0AA-448B-4B3D-BF26-7555057C4697}">
      <dsp:nvSpPr>
        <dsp:cNvPr id="0" name=""/>
        <dsp:cNvSpPr/>
      </dsp:nvSpPr>
      <dsp:spPr>
        <a:xfrm>
          <a:off x="3578962" y="2179483"/>
          <a:ext cx="812133" cy="812133"/>
        </a:xfrm>
        <a:prstGeom prst="ellipse">
          <a:avLst/>
        </a:prstGeom>
        <a:solidFill>
          <a:schemeClr val="accent6">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19F6217-CD61-428D-AC83-451A2C757BE5}">
      <dsp:nvSpPr>
        <dsp:cNvPr id="0" name=""/>
        <dsp:cNvSpPr/>
      </dsp:nvSpPr>
      <dsp:spPr>
        <a:xfrm>
          <a:off x="3749510" y="2350030"/>
          <a:ext cx="471037" cy="471037"/>
        </a:xfrm>
        <a:prstGeom prst="rect">
          <a:avLst/>
        </a:prstGeom>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2C352D79-2CC4-40A2-ADD6-FD111CC3346D}">
      <dsp:nvSpPr>
        <dsp:cNvPr id="0" name=""/>
        <dsp:cNvSpPr/>
      </dsp:nvSpPr>
      <dsp:spPr>
        <a:xfrm>
          <a:off x="4565123" y="2179483"/>
          <a:ext cx="1914313" cy="81213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666750">
            <a:lnSpc>
              <a:spcPct val="90000"/>
            </a:lnSpc>
            <a:spcBef>
              <a:spcPct val="0"/>
            </a:spcBef>
            <a:spcAft>
              <a:spcPct val="35000"/>
            </a:spcAft>
            <a:buNone/>
          </a:pPr>
          <a:r>
            <a:rPr lang="en-US" sz="1500" kern="1200"/>
            <a:t>• Ongoing Assessment &amp; Re-Evaluation of Assessment Program</a:t>
          </a:r>
        </a:p>
      </dsp:txBody>
      <dsp:txXfrm>
        <a:off x="4565123" y="2179483"/>
        <a:ext cx="1914313" cy="812133"/>
      </dsp:txXfrm>
    </dsp:sp>
    <dsp:sp modelId="{7E26833B-2DB6-4EE5-AD7E-B002E834C3BD}">
      <dsp:nvSpPr>
        <dsp:cNvPr id="0" name=""/>
        <dsp:cNvSpPr/>
      </dsp:nvSpPr>
      <dsp:spPr>
        <a:xfrm>
          <a:off x="6812992" y="2179483"/>
          <a:ext cx="812133" cy="812133"/>
        </a:xfrm>
        <a:prstGeom prst="ellipse">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7D43A9F-6C08-40FC-BD8A-88B50758D925}">
      <dsp:nvSpPr>
        <dsp:cNvPr id="0" name=""/>
        <dsp:cNvSpPr/>
      </dsp:nvSpPr>
      <dsp:spPr>
        <a:xfrm>
          <a:off x="6983540" y="2350030"/>
          <a:ext cx="471037" cy="471037"/>
        </a:xfrm>
        <a:prstGeom prst="rect">
          <a:avLst/>
        </a:prstGeom>
        <a:blipFill>
          <a:blip xmlns:r="http://schemas.openxmlformats.org/officeDocument/2006/relationships"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E617ADD4-3029-4F9D-8297-E7266DFE7DBF}">
      <dsp:nvSpPr>
        <dsp:cNvPr id="0" name=""/>
        <dsp:cNvSpPr/>
      </dsp:nvSpPr>
      <dsp:spPr>
        <a:xfrm>
          <a:off x="7799153" y="2179483"/>
          <a:ext cx="1914313" cy="81213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666750">
            <a:lnSpc>
              <a:spcPct val="90000"/>
            </a:lnSpc>
            <a:spcBef>
              <a:spcPct val="0"/>
            </a:spcBef>
            <a:spcAft>
              <a:spcPct val="35000"/>
            </a:spcAft>
            <a:buNone/>
          </a:pPr>
          <a:r>
            <a:rPr lang="en-US" sz="1500" kern="1200"/>
            <a:t>• Linkages Between Assessment and Planning/Budgeting Process </a:t>
          </a:r>
        </a:p>
      </dsp:txBody>
      <dsp:txXfrm>
        <a:off x="7799153" y="2179483"/>
        <a:ext cx="1914313" cy="812133"/>
      </dsp:txXfrm>
    </dsp:sp>
  </dsp:spTree>
</dsp:drawing>
</file>

<file path=ppt/diagrams/layout1.xml><?xml version="1.0" encoding="utf-8"?>
<dgm:layoutDef xmlns:dgm="http://schemas.openxmlformats.org/drawingml/2006/diagram" xmlns:a="http://schemas.openxmlformats.org/drawingml/2006/main" uniqueId="urn:microsoft.com/office/officeart/2016/7/layout/LinearBlockProcessNumbered">
  <dgm:title val="Linear Block Process Numbered"/>
  <dgm:desc val="Used to show a progression; a timeline; sequential steps in a task, process, or workflow; or to emphasize movement or direction. Automatic numbers have been introduced to show the steps of the process. Level 1 text and Level 2 text both appears in a rectangle."/>
  <dgm:catLst>
    <dgm:cat type="process" pri="5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101" type="sibTrans" cxnId="4">
          <dgm:prSet phldrT="1"/>
          <dgm:t>
            <a:bodyPr/>
            <a:lstStyle/>
            <a:p>
              <a:r>
                <a:t>01</a:t>
              </a:r>
            </a:p>
          </dgm:t>
        </dgm:pt>
        <dgm:pt modelId="201" type="sibTrans" cxnId="5">
          <dgm:prSet phldrT="2"/>
          <dgm:t>
            <a:bodyPr/>
            <a:lstStyle/>
            <a:p>
              <a:r>
                <a:t>02</a:t>
              </a:r>
            </a:p>
          </dgm:t>
        </dgm:pt>
        <dgm:pt modelId="301" type="sibTrans" cxnId="6">
          <dgm:prSet phldrT="3"/>
          <dgm:t>
            <a:bodyPr/>
            <a:lstStyle/>
            <a:p>
              <a:r>
                <a:t>03</a:t>
              </a:r>
            </a:p>
          </dgm:t>
        </dgm:pt>
      </dgm:ptLst>
      <dgm:cxnLst>
        <dgm:cxn modelId="4" srcId="0" destId="1" srcOrd="0" destOrd="0" sibTransId="101"/>
        <dgm:cxn modelId="5" srcId="0" destId="2" srcOrd="1" destOrd="0" sibTransId="201"/>
        <dgm:cxn modelId="6" srcId="0" destId="3" srcOrd="2" destOrd="0" sibTransId="301"/>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animLvl val="lvl"/>
      <dgm:resizeHandles val="exact"/>
    </dgm:varLst>
    <dgm:alg type="lin">
      <dgm:param type="linDir" val="fromL"/>
      <dgm:param type="nodeVertAlign" val="t"/>
    </dgm:alg>
    <dgm:shape xmlns:r="http://schemas.openxmlformats.org/officeDocument/2006/relationships" r:blip="">
      <dgm:adjLst/>
    </dgm:shape>
    <dgm:presOf/>
    <dgm:constrLst>
      <dgm:constr type="h" for="ch" forName="compositeNode" refType="h"/>
      <dgm:constr type="w" for="ch" forName="compositeNode" refType="w"/>
      <dgm:constr type="w" for="des" forName="simulatedConn" refType="w" refFor="ch" refForName="compositeNode" fact="0.15"/>
      <dgm:constr type="h" for="des" forName="simulatedConn" refType="w" refFor="des" refForName="simulatedConn"/>
      <dgm:constr type="h" for="des" forName="vSp1" refType="w" refFor="ch" refForName="compositeNode" fact="0.8"/>
      <dgm:constr type="h" for="des" forName="vSp2" refType="w" refFor="ch" refForName="compositeNode" fact="0.07"/>
      <dgm:constr type="w" for="ch" forName="vProcSp" refType="w" refFor="des" refForName="simulatedConn" op="equ"/>
      <dgm:constr type="h" for="ch" forName="vProcSp" refType="h" refFor="ch" refForName="compositeNode" op="equ"/>
      <dgm:constr type="w" for="ch" forName="sibTrans" refType="w" refFor="ch" refForName="compositeNode" fact="0.08"/>
      <dgm:constr type="primFontSz" for="des" forName="sibTransNodeRect" op="equ"/>
      <dgm:constr type="primFontSz" for="des" forName="nodeRect" op="equ"/>
    </dgm:constrLst>
    <dgm:ruleLst/>
    <dgm:forEach name="Name4" axis="ch" ptType="node">
      <dgm:layoutNode name="compositeNode">
        <dgm:varLst>
          <dgm:bulletEnabled val="1"/>
        </dgm:varLst>
        <dgm:alg type="composite"/>
        <dgm:constrLst>
          <dgm:constr type="h" refType="w" op="lte" fact="1.2"/>
          <dgm:constr type="w" for="ch" forName="bgRect" refType="w"/>
          <dgm:constr type="h" for="ch" forName="bgRect" refType="h"/>
          <dgm:constr type="t" for="ch" forName="bgRect"/>
          <dgm:constr type="l" for="ch" forName="bgRect"/>
          <dgm:constr type="w" for="ch" forName="sibTransNodeRect" refType="w" refFor="ch" refForName="bgRect"/>
          <dgm:constr type="h" for="ch" forName="sibTransNodeRect" refType="h" refFor="ch" refForName="bgRect" fact="0.4"/>
          <dgm:constr type="t" for="ch" forName="sibTransNodeRect"/>
          <dgm:constr type="l" for="ch" forName="sibTransNodeRect"/>
          <dgm:constr type="r" for="ch" forName="nodeRect" refType="r" refFor="ch" refForName="bgRect"/>
          <dgm:constr type="h" for="ch" forName="nodeRect" refType="h" refFor="ch" refForName="bgRect" fact="0.6"/>
          <dgm:constr type="t" for="ch" forName="nodeRect" refType="b" refFor="ch" refForName="sibTransNodeRect"/>
          <dgm:constr type="l" for="ch" forName="nodeRect" refType="l" refFor="ch" refForName="bgRect"/>
        </dgm:constrLst>
        <dgm:ruleLst>
          <dgm:rule type="w" for="ch" forName="nodeRect" val="NaN" fact="NaN" max="30"/>
        </dgm:ruleLst>
        <dgm:layoutNode name="bgRect" styleLbl="alignNode1">
          <dgm:alg type="sp"/>
          <dgm:shape xmlns:r="http://schemas.openxmlformats.org/officeDocument/2006/relationships" type="rect" r:blip="">
            <dgm:adjLst>
              <dgm:adj idx="1" val="0.05"/>
            </dgm:adjLst>
          </dgm:shape>
          <dgm:presOf axis="self"/>
          <dgm:constrLst/>
          <dgm:ruleLst/>
        </dgm:layoutNode>
        <dgm:forEach name="Name19" axis="followSib" ptType="sibTrans" hideLastTrans="0" cnt="1">
          <dgm:layoutNode name="sibTransNodeRect" styleLbl="alignNode1">
            <dgm:varLst>
              <dgm:chMax val="0"/>
              <dgm:bulletEnabled val="1"/>
            </dgm:varLst>
            <dgm:presOf axis="self"/>
            <dgm:alg type="tx">
              <dgm:param type="parTxLTRAlign" val="l"/>
              <dgm:param type="parTxRTLAlign" val="l"/>
            </dgm:alg>
            <dgm:shape xmlns:r="http://schemas.openxmlformats.org/officeDocument/2006/relationships" type="rect" r:blip="" hideGeom="1">
              <dgm:adjLst/>
            </dgm:shape>
            <dgm:constrLst>
              <dgm:constr type="primFontSz" val="66"/>
              <dgm:constr type="tMarg" val="13"/>
              <dgm:constr type="lMarg" refType="w" fact="0.28"/>
              <dgm:constr type="rMarg" refType="w" fact="0.28"/>
              <dgm:constr type="bMarg" val="13"/>
            </dgm:constrLst>
            <dgm:ruleLst>
              <dgm:rule type="primFontSz" val="14" fact="NaN" max="NaN"/>
              <dgm:rule type="tMarg" val="13" fact="NaN" max="NaN"/>
            </dgm:ruleLst>
          </dgm:layoutNode>
        </dgm:forEach>
        <dgm:layoutNode name="nodeRect" styleLbl="alignNode1" moveWith="bgRect">
          <dgm:varLst>
            <dgm:bulletEnabled val="1"/>
          </dgm:varLst>
          <dgm:alg type="tx">
            <dgm:param type="parTxLTRAlign" val="l"/>
            <dgm:param type="parTxRTLAlign" val="r"/>
            <dgm:param type="txAnchorVert" val="t"/>
            <dgm:param type="stBulletLvl" val="2"/>
          </dgm:alg>
          <dgm:shape xmlns:r="http://schemas.openxmlformats.org/officeDocument/2006/relationships" type="rect" r:blip="" hideGeom="1">
            <dgm:adjLst/>
          </dgm:shape>
          <dgm:presOf axis="desOrSelf" ptType="node"/>
          <dgm:constrLst>
            <dgm:constr type="primFontSz" val="26"/>
            <dgm:constr type="tMarg"/>
            <dgm:constr type="lMarg" refType="w" fact="0.28"/>
            <dgm:constr type="rMarg" refType="w" fact="0.28"/>
            <dgm:constr type="bMarg" val="26"/>
          </dgm:constrLst>
          <dgm:ruleLst>
            <dgm:rule type="primFontSz" val="11" fact="NaN" max="NaN"/>
          </dgm:ruleLst>
        </dgm:layoutNode>
      </dgm:layoutNode>
      <dgm:forEach name="Name14" axis="followSib" ptType="sibTrans" cnt="1">
        <dgm:layoutNode name="sibTrans">
          <dgm:alg type="sp"/>
          <dgm:shape xmlns:r="http://schemas.openxmlformats.org/officeDocument/2006/relationships" r:blip="">
            <dgm:adjLst/>
          </dgm:shape>
          <dgm:presOf/>
          <dgm:constrLst/>
          <dgm:ruleLst/>
        </dgm:layoutNode>
      </dgm:forEach>
    </dgm:forEach>
  </dgm:layoutNode>
  <dgm:extLst>
    <a:ext uri="{4F341089-5ED1-44EC-B178-C955D00A3D55}">
      <dgm1611:autoBuNodeInfoLst xmlns:dgm1611="http://schemas.microsoft.com/office/drawing/2016/11/diagram">
        <dgm1611:autoBuNodeInfo lvl="1" ptType="sibTrans">
          <dgm1611:buPr prefix="" leadZeros="1">
            <a:buAutoNum type="arabicParenBoth"/>
          </dgm1611:buPr>
        </dgm1611:autoBuNodeInfo>
      </dgm1611:autoBuNodeInfoLst>
    </a:ext>
  </dgm:extLst>
</dgm:layoutDef>
</file>

<file path=ppt/diagrams/layout2.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3.xml><?xml version="1.0" encoding="utf-8"?>
<dgm:layoutDef xmlns:dgm="http://schemas.openxmlformats.org/drawingml/2006/diagram" xmlns:a="http://schemas.openxmlformats.org/drawingml/2006/main" uniqueId="urn:microsoft.com/office/officeart/2018/2/layout/IconCircleList">
  <dgm:title val="Icon Circle List"/>
  <dgm:desc val="Use to show non-sequential or grouped chunks of information accompanied by related visuals. Circular shapes can hold an icon or small picture and corresponding text box shows Level 1 text. Works best for icons or small pictures with medium-length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alg type="sp"/>
    <dgm:shape xmlns:r="http://schemas.openxmlformats.org/officeDocument/2006/relationships" r:blip="">
      <dgm:adjLst/>
    </dgm:shape>
    <dgm:presOf/>
    <dgm:choose name="Name0">
      <dgm:if name="Name1" axis="ch" ptType="node" func="cnt" op="lte" val="3">
        <dgm:constrLst>
          <dgm:constr type="w" for="ch" forName="container" refType="w"/>
          <dgm:constr type="h" for="ch" forName="container" refType="h" fact="0.4"/>
        </dgm:constrLst>
      </dgm:if>
      <dgm:else name="Name2">
        <dgm:constrLst>
          <dgm:constr type="w" for="ch" forName="container" refType="w"/>
          <dgm:constr type="h" for="ch" forName="container" refType="h"/>
        </dgm:constrLst>
      </dgm:else>
    </dgm:choose>
    <dgm:ruleLst>
      <dgm:rule type="h" for="ch" forName="container" val="INF" fact="NaN" max="NaN"/>
    </dgm:ruleLst>
    <dgm:layoutNode name="container">
      <dgm:varLst>
        <dgm:dir/>
        <dgm:resizeHandles val="exact"/>
      </dgm:varLst>
      <dgm:choose name="Name3">
        <dgm:if name="Name4" axis="self" func="var" arg="dir" op="equ" val="norm">
          <dgm:alg type="snake">
            <dgm:param type="grDir" val="tL"/>
            <dgm:param type="flowDir" val="row"/>
            <dgm:param type="contDir" val="sameDir"/>
          </dgm:alg>
        </dgm:if>
        <dgm:else name="Name5">
          <dgm:alg type="snake">
            <dgm:param type="grDir" val="tR"/>
            <dgm:param type="flowDir" val="row"/>
            <dgm:param type="contDir" val="sameDir"/>
          </dgm:alg>
        </dgm:else>
      </dgm:choose>
      <dgm:shape xmlns:r="http://schemas.openxmlformats.org/officeDocument/2006/relationships" r:blip="">
        <dgm:adjLst/>
      </dgm:shape>
      <dgm:presOf/>
      <dgm:constrLst>
        <dgm:constr type="w" for="ch" forName="compNode" refType="w"/>
        <dgm:constr type="h" for="ch" forName="compNode" refType="w" fact="0.28"/>
        <dgm:constr type="w" for="ch" forName="sibTrans" refType="w" refFor="ch" refForName="compNode" fact="0.115"/>
        <dgm:constr type="sp" refType="h" op="equ" fact="0.17"/>
        <dgm:constr type="primFontSz" for="des" ptType="node" op="equ" val="24"/>
        <dgm:constr type="h" for="des" forName="compNode" op="equ"/>
        <dgm:constr type="h" for="des" forName="iconBgRect" op="equ"/>
      </dgm:constrLst>
      <dgm:ruleLst>
        <dgm:rule type="w" for="ch" forName="compNode" val="60" fact="NaN" max="NaN"/>
      </dgm:ruleLst>
      <dgm:forEach name="Name6" axis="ch" ptType="node">
        <dgm:layoutNode name="compNode">
          <dgm:alg type="composite"/>
          <dgm:shape xmlns:r="http://schemas.openxmlformats.org/officeDocument/2006/relationships" r:blip="">
            <dgm:adjLst/>
          </dgm:shape>
          <dgm:presOf axis="self"/>
          <dgm:constrLst>
            <dgm:constr type="w" for="ch" forName="iconBgRect" refType="w" fact="0.28"/>
            <dgm:constr type="h" for="ch" forName="iconBgRect" refType="w" refFor="ch" refForName="iconBgRect"/>
            <dgm:constr type="t" for="ch" forName="iconBgRect"/>
            <dgm:constr type="l" for="ch" forName="iconBgRect"/>
            <dgm:constr type="w" for="ch" forName="iconRect" refType="w" refFor="ch" refForName="iconBgRect" fact="0.58"/>
            <dgm:constr type="h" for="ch" forName="iconRect" refType="w" refFor="ch" refForName="iconRect"/>
            <dgm:constr type="ctrX" for="ch" forName="iconRect" refType="ctrX" refFor="ch" refForName="iconBgRect"/>
            <dgm:constr type="ctrY" for="ch" forName="iconRect" refType="ctrY" refFor="ch" refForName="iconBgRect"/>
            <dgm:constr type="w" for="ch" forName="spaceRect" refType="w" fact="0.06"/>
            <dgm:constr type="h" for="ch" forName="spaceRect" refType="h" refFor="ch" refForName="iconBgRect"/>
            <dgm:constr type="t" for="ch" forName="spaceRect" refType="t" refFor="ch" refForName="iconBgRect"/>
            <dgm:constr type="l" for="ch" forName="spaceRect" refType="r" refFor="ch" refForName="iconBgRect"/>
            <dgm:constr type="h" for="ch" forName="textRect" refType="h" refFor="ch" refForName="iconBgRect"/>
            <dgm:constr type="t" for="ch" forName="textRect" refType="t" refFor="ch" refForName="iconBgRect"/>
            <dgm:constr type="l" for="ch" forName="textRect" refType="r" refFor="ch" refForName="spaceRect"/>
          </dgm:constrLst>
          <dgm:ruleLst/>
          <dgm:layoutNode name="iconBgRect" styleLbl="bgShp">
            <dgm:alg type="sp"/>
            <dgm:shape xmlns:r="http://schemas.openxmlformats.org/officeDocument/2006/relationships" type="ellipse" r:blip="">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choose name="Name7">
              <dgm:if name="Name8" func="var" arg="dir" op="equ" val="norm">
                <dgm:alg type="tx">
                  <dgm:param type="txAnchorVert" val="mid"/>
                  <dgm:param type="parTxLTRAlign" val="l"/>
                  <dgm:param type="shpTxLTRAlignCh" val="l"/>
                  <dgm:param type="parTxRTLAlign" val="l"/>
                  <dgm:param type="shpTxRTLAlignCh" val="l"/>
                </dgm:alg>
              </dgm:if>
              <dgm:else name="Name9">
                <dgm:alg type="tx">
                  <dgm:param type="txAnchorVert" val="mid"/>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Lst>
          </dgm:layoutNode>
        </dgm:layoutNode>
        <dgm:forEach name="Name10"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Node>
  <dgm:extLst>
    <a:ext uri="{68A01E43-0DF5-4B5B-8FA6-DAF915123BFB}">
      <dgm1612:lstStyle xmlns:dgm1612="http://schemas.microsoft.com/office/drawing/2016/12/diagram">
        <a:lvl1pPr>
          <a:lnSpc>
            <a:spcPct val="100000"/>
          </a:lnSpc>
        </a:lvl1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904DB13E-F722-4ED6-BB00-556651E95281}"/>
              </a:ext>
            </a:extLst>
          </p:cNvPr>
          <p:cNvSpPr/>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p:cNvSpPr/>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5135880" y="1267730"/>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7" name="Group 6">
            <a:extLst>
              <a:ext uri="{FF2B5EF4-FFF2-40B4-BE49-F238E27FC236}">
                <a16:creationId xmlns:a16="http://schemas.microsoft.com/office/drawing/2014/main" id="{E26428D7-C6F3-473D-A360-A3F5C3E8728C}"/>
              </a:ext>
            </a:extLst>
          </p:cNvPr>
          <p:cNvGrpSpPr/>
          <p:nvPr/>
        </p:nvGrpSpPr>
        <p:grpSpPr>
          <a:xfrm>
            <a:off x="5250180" y="1267730"/>
            <a:ext cx="1691640" cy="615934"/>
            <a:chOff x="5250180" y="1267730"/>
            <a:chExt cx="1691640" cy="615934"/>
          </a:xfrm>
        </p:grpSpPr>
        <p:cxnSp>
          <p:nvCxnSpPr>
            <p:cNvPr id="17" name="Straight Connector 16"/>
            <p:cNvCxnSpPr/>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629103" y="2244830"/>
            <a:ext cx="8933796" cy="2437232"/>
          </a:xfrm>
        </p:spPr>
        <p:txBody>
          <a:bodyPr tIns="45720" bIns="45720" anchor="ctr">
            <a:normAutofit/>
          </a:bodyPr>
          <a:lstStyle>
            <a:lvl1pPr algn="ctr">
              <a:lnSpc>
                <a:spcPct val="83000"/>
              </a:lnSpc>
              <a:defRPr lang="en-US" sz="6800" b="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sp>
        <p:nvSpPr>
          <p:cNvPr id="3" name="Subtitle 2"/>
          <p:cNvSpPr>
            <a:spLocks noGrp="1"/>
          </p:cNvSpPr>
          <p:nvPr>
            <p:ph type="subTitle" idx="1"/>
          </p:nvPr>
        </p:nvSpPr>
        <p:spPr>
          <a:xfrm>
            <a:off x="1629101" y="4682062"/>
            <a:ext cx="8936846" cy="457201"/>
          </a:xfrm>
        </p:spPr>
        <p:txBody>
          <a:bodyPr>
            <a:normAutofit/>
          </a:bodyPr>
          <a:lstStyle>
            <a:lvl1pPr marL="0" indent="0" algn="ctr">
              <a:spcBef>
                <a:spcPts val="0"/>
              </a:spcBef>
              <a:buNone/>
              <a:defRPr sz="1800" spc="80" baseline="0">
                <a:solidFill>
                  <a:schemeClr val="tx1">
                    <a:lumMod val="95000"/>
                    <a:lumOff val="5000"/>
                  </a:schemeClr>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20" name="Date Placeholder 19"/>
          <p:cNvSpPr>
            <a:spLocks noGrp="1"/>
          </p:cNvSpPr>
          <p:nvPr>
            <p:ph type="dt" sz="half" idx="10"/>
          </p:nvPr>
        </p:nvSpPr>
        <p:spPr>
          <a:xfrm>
            <a:off x="5318760" y="1341256"/>
            <a:ext cx="1554480" cy="485546"/>
          </a:xfrm>
        </p:spPr>
        <p:txBody>
          <a:bodyPr/>
          <a:lstStyle>
            <a:lvl1pPr algn="ctr">
              <a:defRPr sz="1300" spc="0" baseline="0">
                <a:solidFill>
                  <a:srgbClr val="FFFFFF"/>
                </a:solidFill>
                <a:latin typeface="+mn-lt"/>
              </a:defRPr>
            </a:lvl1pPr>
          </a:lstStyle>
          <a:p>
            <a:fld id="{EA0C0817-A112-4847-8014-A94B7D2A4EA3}" type="datetime1">
              <a:rPr lang="en-US" smtClean="0"/>
              <a:t>8/27/2019</a:t>
            </a:fld>
            <a:endParaRPr lang="en-US" dirty="0"/>
          </a:p>
        </p:txBody>
      </p:sp>
      <p:sp>
        <p:nvSpPr>
          <p:cNvPr id="21" name="Footer Placeholder 20"/>
          <p:cNvSpPr>
            <a:spLocks noGrp="1"/>
          </p:cNvSpPr>
          <p:nvPr>
            <p:ph type="ftr" sz="quarter" idx="11"/>
          </p:nvPr>
        </p:nvSpPr>
        <p:spPr>
          <a:xfrm>
            <a:off x="1629100" y="5177408"/>
            <a:ext cx="5730295" cy="228600"/>
          </a:xfrm>
        </p:spPr>
        <p:txBody>
          <a:bodyPr/>
          <a:lstStyle>
            <a:lvl1pPr algn="l">
              <a:defRPr>
                <a:solidFill>
                  <a:schemeClr val="tx1">
                    <a:lumMod val="85000"/>
                    <a:lumOff val="15000"/>
                  </a:schemeClr>
                </a:solidFill>
              </a:defRPr>
            </a:lvl1pPr>
          </a:lstStyle>
          <a:p>
            <a:endParaRPr lang="en-US" dirty="0"/>
          </a:p>
        </p:txBody>
      </p:sp>
      <p:sp>
        <p:nvSpPr>
          <p:cNvPr id="22" name="Slide Number Placeholder 21"/>
          <p:cNvSpPr>
            <a:spLocks noGrp="1"/>
          </p:cNvSpPr>
          <p:nvPr>
            <p:ph type="sldNum" sz="quarter" idx="12"/>
          </p:nvPr>
        </p:nvSpPr>
        <p:spPr>
          <a:xfrm>
            <a:off x="8606920" y="5177408"/>
            <a:ext cx="1955980" cy="22860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dirty="0"/>
          </a:p>
        </p:txBody>
      </p:sp>
    </p:spTree>
    <p:extLst>
      <p:ext uri="{BB962C8B-B14F-4D97-AF65-F5344CB8AC3E}">
        <p14:creationId xmlns:p14="http://schemas.microsoft.com/office/powerpoint/2010/main" val="10199093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34F40B7-36AB-4376-BE14-EF7004D79BB9}" type="datetime1">
              <a:rPr lang="en-US" smtClean="0"/>
              <a:t>8/27/2019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39628595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0"/>
            <a:ext cx="2362200" cy="5257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762000"/>
            <a:ext cx="8077200" cy="5257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F87CAB8-DCAE-46A5-AADA-B3FAD11A54E0}" type="datetime1">
              <a:rPr lang="en-US" smtClean="0"/>
              <a:t>8/27/2019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681434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332B432-ACDA-4023-A761-2BAB76577B62}" type="datetime1">
              <a:rPr lang="en-US" smtClean="0"/>
              <a:t>8/27/2019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24206084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0A4A1889-E37C-4EC3-9E41-9DAD221CF389}"/>
              </a:ext>
            </a:extLst>
          </p:cNvPr>
          <p:cNvSpPr/>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3" name="Rectangle 22"/>
          <p:cNvSpPr/>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5135880" y="1267730"/>
            <a:ext cx="1920240" cy="73152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629156" y="2275165"/>
            <a:ext cx="8933688" cy="2406895"/>
          </a:xfrm>
        </p:spPr>
        <p:txBody>
          <a:bodyPr anchor="ctr">
            <a:normAutofit/>
          </a:bodyPr>
          <a:lstStyle>
            <a:lvl1pPr algn="ctr">
              <a:lnSpc>
                <a:spcPct val="83000"/>
              </a:lnSpc>
              <a:defRPr lang="en-US" sz="680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grpSp>
        <p:nvGrpSpPr>
          <p:cNvPr id="16" name="Group 15">
            <a:extLst>
              <a:ext uri="{FF2B5EF4-FFF2-40B4-BE49-F238E27FC236}">
                <a16:creationId xmlns:a16="http://schemas.microsoft.com/office/drawing/2014/main" id="{1683EB04-C23E-490C-A1A6-030CF79D23C8}"/>
              </a:ext>
            </a:extLst>
          </p:cNvPr>
          <p:cNvGrpSpPr/>
          <p:nvPr/>
        </p:nvGrpSpPr>
        <p:grpSpPr>
          <a:xfrm>
            <a:off x="5250180" y="1267730"/>
            <a:ext cx="1691640" cy="615934"/>
            <a:chOff x="5250180" y="1267730"/>
            <a:chExt cx="1691640" cy="615934"/>
          </a:xfrm>
        </p:grpSpPr>
        <p:cxnSp>
          <p:nvCxnSpPr>
            <p:cNvPr id="17" name="Straight Connector 16">
              <a:extLst>
                <a:ext uri="{FF2B5EF4-FFF2-40B4-BE49-F238E27FC236}">
                  <a16:creationId xmlns:a16="http://schemas.microsoft.com/office/drawing/2014/main" id="{F8A84C03-E1CA-4A4E-81D6-9BB0C335B7A0}"/>
                </a:ext>
              </a:extLst>
            </p:cNvPr>
            <p:cNvCxnSpPr/>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4A26FB5A-D5D1-4DAB-AC43-7F51A7F2D197}"/>
                </a:ext>
              </a:extLst>
            </p:cNvPr>
            <p:cNvCxnSpPr/>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49303F14-E560-4C02-94F4-B4695FE26813}"/>
                </a:ext>
              </a:extLst>
            </p:cNvPr>
            <p:cNvCxnSpPr/>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3" name="Text Placeholder 2"/>
          <p:cNvSpPr>
            <a:spLocks noGrp="1"/>
          </p:cNvSpPr>
          <p:nvPr>
            <p:ph type="body" idx="1"/>
          </p:nvPr>
        </p:nvSpPr>
        <p:spPr>
          <a:xfrm>
            <a:off x="1629156" y="4682062"/>
            <a:ext cx="8939784" cy="457200"/>
          </a:xfrm>
        </p:spPr>
        <p:txBody>
          <a:bodyPr anchor="t">
            <a:normAutofit/>
          </a:bodyPr>
          <a:lstStyle>
            <a:lvl1pPr marL="0" indent="0" algn="ctr">
              <a:buNone/>
              <a:tabLst>
                <a:tab pos="2633663" algn="l"/>
              </a:tabLst>
              <a:defRPr sz="1800">
                <a:solidFill>
                  <a:schemeClr val="tx1">
                    <a:lumMod val="95000"/>
                    <a:lumOff val="5000"/>
                  </a:schemeClr>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5318760" y="1344502"/>
            <a:ext cx="1554480" cy="498781"/>
          </a:xfrm>
        </p:spPr>
        <p:txBody>
          <a:bodyPr/>
          <a:lstStyle>
            <a:lvl1pPr algn="ctr">
              <a:defRPr lang="en-US" sz="1300" kern="1200" spc="0" baseline="0">
                <a:solidFill>
                  <a:srgbClr val="FFFFFF"/>
                </a:solidFill>
                <a:latin typeface="+mn-lt"/>
                <a:ea typeface="+mn-ea"/>
                <a:cs typeface="+mn-cs"/>
              </a:defRPr>
            </a:lvl1pPr>
          </a:lstStyle>
          <a:p>
            <a:fld id="{D9C646AA-F36E-4540-911D-FFFC0A0EF24A}" type="datetime1">
              <a:rPr lang="en-US" smtClean="0"/>
              <a:t>8/27/2019</a:t>
            </a:fld>
            <a:endParaRPr lang="en-US" dirty="0"/>
          </a:p>
        </p:txBody>
      </p:sp>
      <p:sp>
        <p:nvSpPr>
          <p:cNvPr id="5" name="Footer Placeholder 4"/>
          <p:cNvSpPr>
            <a:spLocks noGrp="1"/>
          </p:cNvSpPr>
          <p:nvPr>
            <p:ph type="ftr" sz="quarter" idx="11"/>
          </p:nvPr>
        </p:nvSpPr>
        <p:spPr>
          <a:xfrm>
            <a:off x="1629157" y="5177408"/>
            <a:ext cx="5660134" cy="228600"/>
          </a:xfrm>
        </p:spPr>
        <p:txBody>
          <a:bodyPr/>
          <a:lstStyle>
            <a:lvl1pPr algn="l">
              <a:defRPr>
                <a:solidFill>
                  <a:schemeClr val="tx1">
                    <a:lumMod val="85000"/>
                    <a:lumOff val="15000"/>
                  </a:schemeClr>
                </a:solidFill>
              </a:defRPr>
            </a:lvl1pPr>
          </a:lstStyle>
          <a:p>
            <a:endParaRPr lang="en-US" dirty="0"/>
          </a:p>
        </p:txBody>
      </p:sp>
      <p:sp>
        <p:nvSpPr>
          <p:cNvPr id="6" name="Slide Number Placeholder 5"/>
          <p:cNvSpPr>
            <a:spLocks noGrp="1"/>
          </p:cNvSpPr>
          <p:nvPr>
            <p:ph type="sldNum" sz="quarter" idx="12"/>
          </p:nvPr>
        </p:nvSpPr>
        <p:spPr>
          <a:xfrm>
            <a:off x="8604504" y="5177408"/>
            <a:ext cx="1958339" cy="22860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dirty="0"/>
          </a:p>
        </p:txBody>
      </p:sp>
    </p:spTree>
    <p:extLst>
      <p:ext uri="{BB962C8B-B14F-4D97-AF65-F5344CB8AC3E}">
        <p14:creationId xmlns:p14="http://schemas.microsoft.com/office/powerpoint/2010/main" val="13348070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6800" y="2103120"/>
            <a:ext cx="466344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61760" y="2103120"/>
            <a:ext cx="466344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9186D26-FA5F-4637-B602-B7C2DC34CFD4}" type="datetime1">
              <a:rPr lang="en-US" smtClean="0"/>
              <a:t>8/27/2019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41222822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9848" y="2074334"/>
            <a:ext cx="4663440" cy="640080"/>
          </a:xfrm>
        </p:spPr>
        <p:txBody>
          <a:bodyPr anchor="ctr">
            <a:normAutofit/>
          </a:bodyPr>
          <a:lstStyle>
            <a:lvl1pPr marL="0" indent="0" algn="l">
              <a:spcBef>
                <a:spcPts val="0"/>
              </a:spcBef>
              <a:buNone/>
              <a:defRPr sz="1900" b="1" i="0">
                <a:solidFill>
                  <a:schemeClr val="tx1"/>
                </a:solidFill>
                <a:latin typeface="+mn-lt"/>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1069848" y="2792472"/>
            <a:ext cx="4663440" cy="3163825"/>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6458712" y="2074334"/>
            <a:ext cx="4663440" cy="640080"/>
          </a:xfrm>
        </p:spPr>
        <p:txBody>
          <a:bodyPr anchor="ctr">
            <a:normAutofit/>
          </a:bodyPr>
          <a:lstStyle>
            <a:lvl1pPr marL="0" indent="0" algn="l">
              <a:spcBef>
                <a:spcPts val="0"/>
              </a:spcBef>
              <a:buNone/>
              <a:defRPr sz="1900" b="1">
                <a:solidFill>
                  <a:schemeClr val="tx1"/>
                </a:solidFill>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6458712" y="2792471"/>
            <a:ext cx="4663440" cy="3164509"/>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8A7F15D8-96D1-4781-BC50-CA8A088B2FE4}" type="datetime1">
              <a:rPr lang="en-US" smtClean="0"/>
              <a:t>8/27/2019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16523944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9A96C99-B8F8-4528-BD05-0E16E943DC09}" type="datetime1">
              <a:rPr lang="en-US" smtClean="0"/>
              <a:t>8/27/2019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35837980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636942-C211-4B28-8DBD-C953E00AF71B}" type="datetime1">
              <a:rPr lang="en-US" smtClean="0"/>
              <a:t>8/27/2019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4154344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D5E1BBF9-8BEF-4353-BA68-30AAF9EBD8D8}"/>
              </a:ext>
            </a:extLst>
          </p:cNvPr>
          <p:cNvSpPr/>
          <p:nvPr/>
        </p:nvSpPr>
        <p:spPr>
          <a:xfrm>
            <a:off x="8119870" y="237744"/>
            <a:ext cx="3826596" cy="6382512"/>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a:extLst>
              <a:ext uri="{FF2B5EF4-FFF2-40B4-BE49-F238E27FC236}">
                <a16:creationId xmlns:a16="http://schemas.microsoft.com/office/drawing/2014/main" id="{5B941C21-2A5D-4912-AB06-1BB0C0EB6AE1}"/>
              </a:ext>
            </a:extLst>
          </p:cNvPr>
          <p:cNvSpPr/>
          <p:nvPr/>
        </p:nvSpPr>
        <p:spPr>
          <a:xfrm>
            <a:off x="8254660" y="374904"/>
            <a:ext cx="3557016"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458200" y="607392"/>
            <a:ext cx="3161963" cy="1645920"/>
          </a:xfrm>
        </p:spPr>
        <p:txBody>
          <a:bodyPr anchor="b">
            <a:normAutofit/>
          </a:bodyPr>
          <a:lstStyle>
            <a:lvl1pPr algn="l" defTabSz="914400" rtl="0" eaLnBrk="1" latinLnBrk="0" hangingPunct="1">
              <a:lnSpc>
                <a:spcPct val="100000"/>
              </a:lnSpc>
              <a:spcBef>
                <a:spcPct val="0"/>
              </a:spcBef>
              <a:buNone/>
              <a:defRPr lang="en-US" sz="3200" b="0" kern="1200" cap="none" spc="0" baseline="0" dirty="0">
                <a:solidFill>
                  <a:schemeClr val="tx1"/>
                </a:solidFill>
                <a:effectLst/>
                <a:latin typeface="+mj-lt"/>
                <a:ea typeface="+mn-ea"/>
                <a:cs typeface="+mn-cs"/>
              </a:defRPr>
            </a:lvl1pPr>
          </a:lstStyle>
          <a:p>
            <a:r>
              <a:rPr lang="en-US"/>
              <a:t>Click to edit Master title style</a:t>
            </a:r>
            <a:endParaRPr lang="en-US" dirty="0"/>
          </a:p>
        </p:txBody>
      </p:sp>
      <p:sp>
        <p:nvSpPr>
          <p:cNvPr id="3" name="Content Placeholder 2"/>
          <p:cNvSpPr>
            <a:spLocks noGrp="1"/>
          </p:cNvSpPr>
          <p:nvPr>
            <p:ph idx="1"/>
          </p:nvPr>
        </p:nvSpPr>
        <p:spPr>
          <a:xfrm>
            <a:off x="685800" y="609600"/>
            <a:ext cx="6858000" cy="5334000"/>
          </a:xfrm>
        </p:spPr>
        <p:txBody>
          <a:bodyPr/>
          <a:lstStyle>
            <a:lvl1pPr>
              <a:defRPr sz="19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458200" y="2336800"/>
            <a:ext cx="3161963" cy="3606800"/>
          </a:xfrm>
        </p:spPr>
        <p:txBody>
          <a:bodyPr>
            <a:normAutofit/>
          </a:bodyPr>
          <a:lstStyle>
            <a:lvl1pPr marL="0" indent="0">
              <a:lnSpc>
                <a:spcPct val="110000"/>
              </a:lnSpc>
              <a:spcBef>
                <a:spcPts val="800"/>
              </a:spcBef>
              <a:buNone/>
              <a:defRPr sz="18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a:xfrm>
            <a:off x="5588000" y="6035040"/>
            <a:ext cx="1955800" cy="365760"/>
          </a:xfrm>
        </p:spPr>
        <p:txBody>
          <a:bodyPr/>
          <a:lstStyle>
            <a:lvl1pPr>
              <a:defRPr>
                <a:solidFill>
                  <a:schemeClr val="tx1">
                    <a:lumMod val="85000"/>
                    <a:lumOff val="15000"/>
                  </a:schemeClr>
                </a:solidFill>
              </a:defRPr>
            </a:lvl1pPr>
          </a:lstStyle>
          <a:p>
            <a:fld id="{7E8D12A6-918A-48BD-8CB9-CA713993B0EA}" type="datetime1">
              <a:rPr lang="en-US" smtClean="0"/>
              <a:t>8/27/2019</a:t>
            </a:fld>
            <a:endParaRPr lang="en-US"/>
          </a:p>
        </p:txBody>
      </p:sp>
      <p:sp>
        <p:nvSpPr>
          <p:cNvPr id="9" name="Footer Placeholder 8"/>
          <p:cNvSpPr>
            <a:spLocks noGrp="1"/>
          </p:cNvSpPr>
          <p:nvPr>
            <p:ph type="ftr" sz="quarter" idx="11"/>
          </p:nvPr>
        </p:nvSpPr>
        <p:spPr>
          <a:xfrm>
            <a:off x="685801" y="6035040"/>
            <a:ext cx="4584700" cy="365760"/>
          </a:xfrm>
        </p:spPr>
        <p:txBody>
          <a:bodyPr/>
          <a:lstStyle>
            <a:lvl1pPr algn="l">
              <a:defRPr/>
            </a:lvl1pPr>
          </a:lstStyle>
          <a:p>
            <a:endParaRPr lang="en-US"/>
          </a:p>
        </p:txBody>
      </p:sp>
      <p:sp>
        <p:nvSpPr>
          <p:cNvPr id="11" name="Slide Number Placeholder 10"/>
          <p:cNvSpPr>
            <a:spLocks noGrp="1"/>
          </p:cNvSpPr>
          <p:nvPr>
            <p:ph type="sldNum" sz="quarter" idx="12"/>
          </p:nvPr>
        </p:nvSpPr>
        <p:spPr>
          <a:xfrm>
            <a:off x="10396728" y="6035040"/>
            <a:ext cx="1223435" cy="36576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a:p>
        </p:txBody>
      </p:sp>
    </p:spTree>
    <p:extLst>
      <p:ext uri="{BB962C8B-B14F-4D97-AF65-F5344CB8AC3E}">
        <p14:creationId xmlns:p14="http://schemas.microsoft.com/office/powerpoint/2010/main" val="379171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E687CA98-D9C7-497F-A1DA-7D22F8753BCE}"/>
              </a:ext>
            </a:extLst>
          </p:cNvPr>
          <p:cNvSpPr/>
          <p:nvPr/>
        </p:nvSpPr>
        <p:spPr>
          <a:xfrm>
            <a:off x="8119870" y="237744"/>
            <a:ext cx="3826596" cy="6382512"/>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Picture Placeholder 2"/>
          <p:cNvSpPr>
            <a:spLocks noGrp="1" noChangeAspect="1"/>
          </p:cNvSpPr>
          <p:nvPr>
            <p:ph type="pic" idx="1"/>
          </p:nvPr>
        </p:nvSpPr>
        <p:spPr>
          <a:xfrm>
            <a:off x="228599" y="237744"/>
            <a:ext cx="7696201" cy="6382512"/>
          </a:xfrm>
          <a:solidFill>
            <a:schemeClr val="accent1">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5" name="Date Placeholder 4"/>
          <p:cNvSpPr>
            <a:spLocks noGrp="1"/>
          </p:cNvSpPr>
          <p:nvPr>
            <p:ph type="dt" sz="half" idx="10"/>
          </p:nvPr>
        </p:nvSpPr>
        <p:spPr>
          <a:xfrm>
            <a:off x="5662337" y="6035040"/>
            <a:ext cx="2071963" cy="365760"/>
          </a:xfrm>
        </p:spPr>
        <p:txBody>
          <a:bodyPr/>
          <a:lstStyle>
            <a:lvl1pPr>
              <a:defRPr b="1">
                <a:solidFill>
                  <a:srgbClr val="FFFFFF"/>
                </a:solidFill>
                <a:effectLst>
                  <a:outerShdw blurRad="19050" dist="6350" dir="2700000" algn="tl" rotWithShape="0">
                    <a:prstClr val="black">
                      <a:alpha val="40000"/>
                    </a:prstClr>
                  </a:outerShdw>
                </a:effectLst>
              </a:defRPr>
            </a:lvl1pPr>
          </a:lstStyle>
          <a:p>
            <a:fld id="{E778CE86-875F-4587-BCF6-FA054AFC0D53}" type="datetime1">
              <a:rPr lang="en-US" smtClean="0"/>
              <a:pPr/>
              <a:t>8/27/2019</a:t>
            </a:fld>
            <a:endParaRPr lang="en-US" dirty="0"/>
          </a:p>
        </p:txBody>
      </p:sp>
      <p:sp>
        <p:nvSpPr>
          <p:cNvPr id="6" name="Footer Placeholder 5"/>
          <p:cNvSpPr>
            <a:spLocks noGrp="1"/>
          </p:cNvSpPr>
          <p:nvPr>
            <p:ph type="ftr" sz="quarter" idx="11"/>
          </p:nvPr>
        </p:nvSpPr>
        <p:spPr>
          <a:xfrm>
            <a:off x="612648" y="6035040"/>
            <a:ext cx="4588002" cy="365760"/>
          </a:xfrm>
        </p:spPr>
        <p:txBody>
          <a:bodyPr/>
          <a:lstStyle>
            <a:lvl1pPr marL="0" algn="r" defTabSz="914400" rtl="0" eaLnBrk="1" latinLnBrk="0" hangingPunct="1">
              <a:defRPr lang="en-US" sz="1000" b="1" kern="1200" dirty="0">
                <a:solidFill>
                  <a:srgbClr val="FFFFFF"/>
                </a:solidFill>
                <a:effectLst>
                  <a:outerShdw blurRad="19050" dist="6350" dir="2700000" algn="tl" rotWithShape="0">
                    <a:prstClr val="black">
                      <a:alpha val="40000"/>
                    </a:prstClr>
                  </a:outerShdw>
                </a:effectLst>
                <a:latin typeface="+mn-lt"/>
                <a:ea typeface="+mn-ea"/>
                <a:cs typeface="+mn-cs"/>
              </a:defRPr>
            </a:lvl1pPr>
          </a:lstStyle>
          <a:p>
            <a:pPr algn="l"/>
            <a:endParaRPr lang="en-US" dirty="0"/>
          </a:p>
        </p:txBody>
      </p:sp>
      <p:sp>
        <p:nvSpPr>
          <p:cNvPr id="7" name="Slide Number Placeholder 6"/>
          <p:cNvSpPr>
            <a:spLocks noGrp="1"/>
          </p:cNvSpPr>
          <p:nvPr>
            <p:ph type="sldNum" sz="quarter" idx="12"/>
          </p:nvPr>
        </p:nvSpPr>
        <p:spPr>
          <a:xfrm>
            <a:off x="10396728" y="6035040"/>
            <a:ext cx="1225296" cy="365760"/>
          </a:xfrm>
        </p:spPr>
        <p:txBody>
          <a:bodyPr/>
          <a:lstStyle/>
          <a:p>
            <a:fld id="{34B7E4EF-A1BD-40F4-AB7B-04F084DD991D}" type="slidenum">
              <a:rPr lang="en-US" smtClean="0"/>
              <a:t>‹#›</a:t>
            </a:fld>
            <a:endParaRPr lang="en-US"/>
          </a:p>
        </p:txBody>
      </p:sp>
      <p:sp>
        <p:nvSpPr>
          <p:cNvPr id="12" name="Rectangle 11">
            <a:extLst>
              <a:ext uri="{FF2B5EF4-FFF2-40B4-BE49-F238E27FC236}">
                <a16:creationId xmlns:a16="http://schemas.microsoft.com/office/drawing/2014/main" id="{F8B3D8CC-BB13-41A5-8F34-B8E84A4F9534}"/>
              </a:ext>
            </a:extLst>
          </p:cNvPr>
          <p:cNvSpPr/>
          <p:nvPr/>
        </p:nvSpPr>
        <p:spPr>
          <a:xfrm>
            <a:off x="8254660" y="374904"/>
            <a:ext cx="3557016"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477250" y="603504"/>
            <a:ext cx="3144774" cy="1645920"/>
          </a:xfrm>
        </p:spPr>
        <p:txBody>
          <a:bodyPr anchor="b">
            <a:noAutofit/>
          </a:bodyPr>
          <a:lstStyle>
            <a:lvl1pPr algn="l">
              <a:lnSpc>
                <a:spcPct val="100000"/>
              </a:lnSpc>
              <a:defRPr sz="3200" b="0">
                <a:solidFill>
                  <a:schemeClr val="tx1"/>
                </a:solidFill>
                <a:latin typeface="+mj-lt"/>
              </a:defRPr>
            </a:lvl1pPr>
          </a:lstStyle>
          <a:p>
            <a:r>
              <a:rPr lang="en-US"/>
              <a:t>Click to edit Master title style</a:t>
            </a:r>
            <a:endParaRPr lang="en-US" dirty="0"/>
          </a:p>
        </p:txBody>
      </p:sp>
      <p:sp>
        <p:nvSpPr>
          <p:cNvPr id="4" name="Text Placeholder 3"/>
          <p:cNvSpPr>
            <a:spLocks noGrp="1"/>
          </p:cNvSpPr>
          <p:nvPr>
            <p:ph type="body" sz="half" idx="2"/>
          </p:nvPr>
        </p:nvSpPr>
        <p:spPr>
          <a:xfrm>
            <a:off x="8477250" y="2386584"/>
            <a:ext cx="3144774" cy="3511296"/>
          </a:xfrm>
        </p:spPr>
        <p:txBody>
          <a:bodyPr>
            <a:normAutofit/>
          </a:bodyPr>
          <a:lstStyle>
            <a:lvl1pPr marL="0" indent="0" algn="l">
              <a:lnSpc>
                <a:spcPct val="110000"/>
              </a:lnSpc>
              <a:spcBef>
                <a:spcPts val="800"/>
              </a:spcBef>
              <a:buNone/>
              <a:defRPr sz="18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36325304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E94681D-2A4C-4A8D-B9B5-31D440D0328D}"/>
              </a:ext>
            </a:extLst>
          </p:cNvPr>
          <p:cNvSpPr/>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234696" y="237744"/>
            <a:ext cx="11722608" cy="6382512"/>
          </a:xfrm>
          <a:prstGeom prst="rect">
            <a:avLst/>
          </a:prstGeom>
          <a:solidFill>
            <a:schemeClr val="bg1">
              <a:lumMod val="75000"/>
              <a:alpha val="60000"/>
            </a:schemeClr>
          </a:solidFill>
          <a:ln w="6350" cap="flat" cmpd="sng" algn="ctr">
            <a:noFill/>
            <a:prstDash val="solid"/>
          </a:ln>
          <a:effectLst>
            <a:softEdge rad="0"/>
          </a:effectLst>
        </p:spPr>
      </p:sp>
      <p:sp>
        <p:nvSpPr>
          <p:cNvPr id="8" name="Rectangle 7"/>
          <p:cNvSpPr/>
          <p:nvPr/>
        </p:nvSpPr>
        <p:spPr>
          <a:xfrm>
            <a:off x="371856" y="374904"/>
            <a:ext cx="11448288" cy="6108192"/>
          </a:xfrm>
          <a:prstGeom prst="rect">
            <a:avLst/>
          </a:prstGeom>
          <a:noFill/>
          <a:ln w="6350" cap="sq" cmpd="sng" algn="ctr">
            <a:solidFill>
              <a:schemeClr val="tx1">
                <a:lumMod val="85000"/>
                <a:lumOff val="15000"/>
              </a:schemeClr>
            </a:solidFill>
            <a:prstDash val="solid"/>
            <a:miter lim="800000"/>
          </a:ln>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6800" y="2103120"/>
            <a:ext cx="10058400" cy="384962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56794" y="6035040"/>
            <a:ext cx="2893045" cy="365760"/>
          </a:xfrm>
          <a:prstGeom prst="rect">
            <a:avLst/>
          </a:prstGeom>
        </p:spPr>
        <p:txBody>
          <a:bodyPr vert="horz" lIns="91440" tIns="45720" rIns="91440" bIns="45720" rtlCol="0" anchor="b"/>
          <a:lstStyle>
            <a:lvl1pPr algn="r">
              <a:defRPr sz="1000">
                <a:solidFill>
                  <a:schemeClr val="tx1">
                    <a:lumMod val="75000"/>
                    <a:lumOff val="25000"/>
                  </a:schemeClr>
                </a:solidFill>
              </a:defRPr>
            </a:lvl1pPr>
          </a:lstStyle>
          <a:p>
            <a:fld id="{F6FA2B21-3FCD-4721-B95C-427943F61125}" type="datetime1">
              <a:rPr lang="en-US" smtClean="0"/>
              <a:t>8/27/2019</a:t>
            </a:fld>
            <a:endParaRPr lang="en-US"/>
          </a:p>
        </p:txBody>
      </p:sp>
      <p:sp>
        <p:nvSpPr>
          <p:cNvPr id="5" name="Footer Placeholder 4"/>
          <p:cNvSpPr>
            <a:spLocks noGrp="1"/>
          </p:cNvSpPr>
          <p:nvPr>
            <p:ph type="ftr" sz="quarter" idx="3"/>
          </p:nvPr>
        </p:nvSpPr>
        <p:spPr>
          <a:xfrm>
            <a:off x="1066800" y="6035040"/>
            <a:ext cx="5816600" cy="365760"/>
          </a:xfrm>
          <a:prstGeom prst="rect">
            <a:avLst/>
          </a:prstGeom>
        </p:spPr>
        <p:txBody>
          <a:bodyPr vert="horz" lIns="91440" tIns="45720" rIns="91440" bIns="45720" rtlCol="0" anchor="b"/>
          <a:lstStyle>
            <a:lvl1pPr algn="l">
              <a:defRPr sz="1000">
                <a:solidFill>
                  <a:schemeClr val="tx1">
                    <a:lumMod val="85000"/>
                    <a:lumOff val="15000"/>
                  </a:schemeClr>
                </a:solidFill>
              </a:defRPr>
            </a:lvl1pPr>
          </a:lstStyle>
          <a:p>
            <a:endParaRPr lang="en-US" dirty="0"/>
          </a:p>
        </p:txBody>
      </p:sp>
      <p:sp>
        <p:nvSpPr>
          <p:cNvPr id="6" name="Slide Number Placeholder 5"/>
          <p:cNvSpPr>
            <a:spLocks noGrp="1"/>
          </p:cNvSpPr>
          <p:nvPr>
            <p:ph type="sldNum" sz="quarter" idx="4"/>
          </p:nvPr>
        </p:nvSpPr>
        <p:spPr>
          <a:xfrm>
            <a:off x="10287000" y="6035040"/>
            <a:ext cx="838200" cy="365760"/>
          </a:xfrm>
          <a:prstGeom prst="rect">
            <a:avLst/>
          </a:prstGeom>
        </p:spPr>
        <p:txBody>
          <a:bodyPr vert="horz" lIns="91440" tIns="45720" rIns="91440" bIns="45720" rtlCol="0" anchor="b"/>
          <a:lstStyle>
            <a:lvl1pPr algn="r">
              <a:defRPr sz="1000">
                <a:solidFill>
                  <a:schemeClr val="tx1">
                    <a:lumMod val="75000"/>
                    <a:lumOff val="25000"/>
                  </a:schemeClr>
                </a:solidFill>
              </a:defRPr>
            </a:lvl1pPr>
          </a:lstStyle>
          <a:p>
            <a:fld id="{34B7E4EF-A1BD-40F4-AB7B-04F084DD991D}" type="slidenum">
              <a:rPr lang="en-US" smtClean="0"/>
              <a:t>‹#›</a:t>
            </a:fld>
            <a:endParaRPr lang="en-US"/>
          </a:p>
        </p:txBody>
      </p:sp>
    </p:spTree>
    <p:extLst>
      <p:ext uri="{BB962C8B-B14F-4D97-AF65-F5344CB8AC3E}">
        <p14:creationId xmlns:p14="http://schemas.microsoft.com/office/powerpoint/2010/main" val="3564427839"/>
      </p:ext>
    </p:extLst>
  </p:cSld>
  <p:clrMap bg1="lt1" tx1="dk1" bg2="lt2" tx2="dk2" accent1="accent1" accent2="accent2" accent3="accent3" accent4="accent4" accent5="accent5" accent6="accent6" hlink="hlink" folHlink="folHlink"/>
  <p:sldLayoutIdLst>
    <p:sldLayoutId id="2147483731" r:id="rId1"/>
    <p:sldLayoutId id="2147483732" r:id="rId2"/>
    <p:sldLayoutId id="2147483733" r:id="rId3"/>
    <p:sldLayoutId id="2147483734" r:id="rId4"/>
    <p:sldLayoutId id="2147483729" r:id="rId5"/>
    <p:sldLayoutId id="2147483735" r:id="rId6"/>
    <p:sldLayoutId id="2147483736" r:id="rId7"/>
    <p:sldLayoutId id="2147483726" r:id="rId8"/>
    <p:sldLayoutId id="2147483727" r:id="rId9"/>
    <p:sldLayoutId id="2147483728" r:id="rId10"/>
    <p:sldLayoutId id="2147483730" r:id="rId11"/>
  </p:sldLayoutIdLst>
  <p:hf sldNum="0" hdr="0" ftr="0" dt="0"/>
  <p:txStyles>
    <p:titleStyle>
      <a:lvl1pPr algn="l" defTabSz="914400" rtl="0" eaLnBrk="1" latinLnBrk="0" hangingPunct="1">
        <a:lnSpc>
          <a:spcPct val="90000"/>
        </a:lnSpc>
        <a:spcBef>
          <a:spcPct val="0"/>
        </a:spcBef>
        <a:buNone/>
        <a:defRPr lang="en-US" sz="480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00000"/>
        </a:lnSpc>
        <a:spcBef>
          <a:spcPts val="900"/>
        </a:spcBef>
        <a:spcAft>
          <a:spcPts val="0"/>
        </a:spcAft>
        <a:buClr>
          <a:schemeClr val="tx1">
            <a:lumMod val="85000"/>
            <a:lumOff val="15000"/>
          </a:schemeClr>
        </a:buClr>
        <a:buFont typeface="Garamond" pitchFamily="18" charset="0"/>
        <a:buChar char="◦"/>
        <a:defRPr sz="18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6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6F40FBDA-CEB1-40F0-9AB9-BD9C402D70F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A27C8F3A-806D-4FC2-807C-71288CAAE3B5}"/>
              </a:ext>
            </a:extLst>
          </p:cNvPr>
          <p:cNvPicPr>
            <a:picLocks noChangeAspect="1"/>
          </p:cNvPicPr>
          <p:nvPr/>
        </p:nvPicPr>
        <p:blipFill rotWithShape="1">
          <a:blip r:embed="rId2">
            <a:alphaModFix amt="45000"/>
          </a:blip>
          <a:srcRect r="-2" b="15603"/>
          <a:stretch/>
        </p:blipFill>
        <p:spPr>
          <a:xfrm>
            <a:off x="20" y="10"/>
            <a:ext cx="12191980" cy="6857990"/>
          </a:xfrm>
          <a:prstGeom prst="rect">
            <a:avLst/>
          </a:prstGeom>
        </p:spPr>
      </p:pic>
      <p:sp>
        <p:nvSpPr>
          <p:cNvPr id="11" name="Rectangle 10">
            <a:extLst>
              <a:ext uri="{FF2B5EF4-FFF2-40B4-BE49-F238E27FC236}">
                <a16:creationId xmlns:a16="http://schemas.microsoft.com/office/drawing/2014/main" id="{0344D4FE-ABEF-4230-9E4E-AD5782FC78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307870" y="1267730"/>
            <a:ext cx="9576262" cy="4307950"/>
          </a:xfrm>
          <a:prstGeom prst="rect">
            <a:avLst/>
          </a:prstGeom>
          <a:noFill/>
          <a:ln w="9525" cap="sq" cmpd="sng" algn="ctr">
            <a:solidFill>
              <a:schemeClr val="tx1">
                <a:lumMod val="75000"/>
                <a:lumOff val="25000"/>
              </a:schemeClr>
            </a:solidFill>
            <a:prstDash val="solid"/>
            <a:miter lim="800000"/>
          </a:ln>
          <a:effectLst>
            <a:softEdge rad="0"/>
          </a:effectLst>
        </p:spPr>
      </p:sp>
      <p:sp>
        <p:nvSpPr>
          <p:cNvPr id="2" name="Title 1"/>
          <p:cNvSpPr>
            <a:spLocks noGrp="1"/>
          </p:cNvSpPr>
          <p:nvPr>
            <p:ph type="ctrTitle"/>
          </p:nvPr>
        </p:nvSpPr>
        <p:spPr>
          <a:xfrm>
            <a:off x="1769532" y="2091263"/>
            <a:ext cx="8652938" cy="2461504"/>
          </a:xfrm>
        </p:spPr>
        <p:txBody>
          <a:bodyPr>
            <a:normAutofit/>
          </a:bodyPr>
          <a:lstStyle/>
          <a:p>
            <a:r>
              <a:rPr lang="en-US" dirty="0">
                <a:cs typeface="Calibri Light"/>
              </a:rPr>
              <a:t>Assessment 101</a:t>
            </a:r>
            <a:endParaRPr lang="en-US" dirty="0"/>
          </a:p>
        </p:txBody>
      </p:sp>
      <p:sp>
        <p:nvSpPr>
          <p:cNvPr id="3" name="Subtitle 2"/>
          <p:cNvSpPr>
            <a:spLocks noGrp="1"/>
          </p:cNvSpPr>
          <p:nvPr>
            <p:ph type="subTitle" idx="1"/>
          </p:nvPr>
        </p:nvSpPr>
        <p:spPr>
          <a:xfrm>
            <a:off x="1769532" y="4623127"/>
            <a:ext cx="8655200" cy="457201"/>
          </a:xfrm>
        </p:spPr>
        <p:txBody>
          <a:bodyPr vert="horz" lIns="91440" tIns="45720" rIns="91440" bIns="45720" rtlCol="0">
            <a:normAutofit/>
          </a:bodyPr>
          <a:lstStyle/>
          <a:p>
            <a:pPr>
              <a:lnSpc>
                <a:spcPct val="90000"/>
              </a:lnSpc>
              <a:spcAft>
                <a:spcPts val="600"/>
              </a:spcAft>
            </a:pPr>
            <a:r>
              <a:rPr lang="en-US" sz="1000">
                <a:solidFill>
                  <a:schemeClr val="tx1"/>
                </a:solidFill>
                <a:cs typeface="Calibri"/>
              </a:rPr>
              <a:t>Lisa Stoothoff, Donnelly College</a:t>
            </a:r>
          </a:p>
          <a:p>
            <a:pPr>
              <a:lnSpc>
                <a:spcPct val="90000"/>
              </a:lnSpc>
              <a:spcAft>
                <a:spcPts val="600"/>
              </a:spcAft>
            </a:pPr>
            <a:r>
              <a:rPr lang="en-US" sz="1000">
                <a:solidFill>
                  <a:schemeClr val="tx1"/>
                </a:solidFill>
                <a:cs typeface="Calibri"/>
              </a:rPr>
              <a:t>August 15, 2019</a:t>
            </a:r>
          </a:p>
        </p:txBody>
      </p:sp>
      <p:sp>
        <p:nvSpPr>
          <p:cNvPr id="13" name="Rectangle 12">
            <a:extLst>
              <a:ext uri="{FF2B5EF4-FFF2-40B4-BE49-F238E27FC236}">
                <a16:creationId xmlns:a16="http://schemas.microsoft.com/office/drawing/2014/main" id="{9325F979-D3F9-4926-81B7-7ACCB31A50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47801" y="1411615"/>
            <a:ext cx="9296400" cy="4034770"/>
          </a:xfrm>
          <a:prstGeom prst="rect">
            <a:avLst/>
          </a:prstGeom>
          <a:noFill/>
          <a:ln w="9525" cap="sq" cmpd="sng" algn="ctr">
            <a:solidFill>
              <a:schemeClr val="tx1">
                <a:lumMod val="75000"/>
                <a:lumOff val="25000"/>
                <a:alpha val="80000"/>
              </a:schemeClr>
            </a:solidFill>
            <a:prstDash val="solid"/>
            <a:miter lim="800000"/>
          </a:ln>
          <a:effectLst/>
        </p:spPr>
      </p:sp>
    </p:spTree>
    <p:extLst>
      <p:ext uri="{BB962C8B-B14F-4D97-AF65-F5344CB8AC3E}">
        <p14:creationId xmlns:p14="http://schemas.microsoft.com/office/powerpoint/2010/main" val="109857222"/>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82E256-4EFB-471F-9D91-5268F975FCEB}"/>
              </a:ext>
            </a:extLst>
          </p:cNvPr>
          <p:cNvSpPr>
            <a:spLocks noGrp="1"/>
          </p:cNvSpPr>
          <p:nvPr>
            <p:ph type="title"/>
          </p:nvPr>
        </p:nvSpPr>
        <p:spPr>
          <a:xfrm>
            <a:off x="1066800" y="642594"/>
            <a:ext cx="10058400" cy="1371600"/>
          </a:xfrm>
        </p:spPr>
        <p:txBody>
          <a:bodyPr>
            <a:normAutofit/>
          </a:bodyPr>
          <a:lstStyle/>
          <a:p>
            <a:pPr algn="ctr"/>
            <a:r>
              <a:rPr lang="en-US" sz="4100">
                <a:ea typeface="+mj-lt"/>
                <a:cs typeface="+mj-lt"/>
              </a:rPr>
              <a:t>Good Assessment: What ACDC (Academic Committee of Donnelly College)wants to see </a:t>
            </a:r>
            <a:endParaRPr lang="en-US" sz="4100"/>
          </a:p>
        </p:txBody>
      </p:sp>
      <p:graphicFrame>
        <p:nvGraphicFramePr>
          <p:cNvPr id="5" name="Content Placeholder 2">
            <a:extLst>
              <a:ext uri="{FF2B5EF4-FFF2-40B4-BE49-F238E27FC236}">
                <a16:creationId xmlns:a16="http://schemas.microsoft.com/office/drawing/2014/main" id="{624AFC31-3E06-4399-B25C-00CCF9D375B5}"/>
              </a:ext>
            </a:extLst>
          </p:cNvPr>
          <p:cNvGraphicFramePr>
            <a:graphicFrameLocks noGrp="1"/>
          </p:cNvGraphicFramePr>
          <p:nvPr>
            <p:ph idx="1"/>
            <p:extLst>
              <p:ext uri="{D42A27DB-BD31-4B8C-83A1-F6EECF244321}">
                <p14:modId xmlns:p14="http://schemas.microsoft.com/office/powerpoint/2010/main" val="2462205518"/>
              </p:ext>
            </p:extLst>
          </p:nvPr>
        </p:nvGraphicFramePr>
        <p:xfrm>
          <a:off x="1066800" y="2310063"/>
          <a:ext cx="10058400" cy="37256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493539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384447-C712-4C94-B6CB-5FF3F041D986}"/>
              </a:ext>
            </a:extLst>
          </p:cNvPr>
          <p:cNvSpPr>
            <a:spLocks noGrp="1"/>
          </p:cNvSpPr>
          <p:nvPr>
            <p:ph type="title"/>
          </p:nvPr>
        </p:nvSpPr>
        <p:spPr>
          <a:xfrm>
            <a:off x="919317" y="642594"/>
            <a:ext cx="10205883" cy="3411793"/>
          </a:xfrm>
        </p:spPr>
        <p:txBody>
          <a:bodyPr>
            <a:normAutofit/>
          </a:bodyPr>
          <a:lstStyle/>
          <a:p>
            <a:pPr marL="685800" indent="-685800">
              <a:buFont typeface="Wingdings"/>
              <a:buChar char="§"/>
            </a:pPr>
            <a:r>
              <a:rPr lang="en-US"/>
              <a:t>Assessment 101</a:t>
            </a:r>
            <a:br>
              <a:rPr lang="en-US"/>
            </a:br>
            <a:r>
              <a:rPr lang="en-US"/>
              <a:t>Sign In</a:t>
            </a:r>
            <a:br>
              <a:rPr lang="en-US"/>
            </a:br>
            <a:r>
              <a:rPr lang="en-US"/>
              <a:t>Please log on using Google Chrome</a:t>
            </a:r>
            <a:br>
              <a:rPr lang="en-US"/>
            </a:br>
            <a:r>
              <a:rPr lang="en-US"/>
              <a:t>Workshop will last 1 hour.</a:t>
            </a:r>
          </a:p>
        </p:txBody>
      </p:sp>
    </p:spTree>
    <p:extLst>
      <p:ext uri="{BB962C8B-B14F-4D97-AF65-F5344CB8AC3E}">
        <p14:creationId xmlns:p14="http://schemas.microsoft.com/office/powerpoint/2010/main" val="16148780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09D6CD28-D147-4DC0-A5FF-335351C7D0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47CDDF69-9963-4CB8-8441-2D6CA2C6667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3190" y="457198"/>
            <a:ext cx="11281609" cy="2396079"/>
          </a:xfrm>
          <a:prstGeom prst="rect">
            <a:avLst/>
          </a:prstGeom>
          <a:solidFill>
            <a:schemeClr val="tx1">
              <a:lumMod val="75000"/>
              <a:lumOff val="25000"/>
            </a:schemeClr>
          </a:solidFill>
          <a:ln w="6350" cap="flat" cmpd="sng" algn="ctr">
            <a:noFill/>
            <a:prstDash val="solid"/>
          </a:ln>
          <a:effectLst>
            <a:outerShdw blurRad="50800" algn="ctr" rotWithShape="0">
              <a:prstClr val="black">
                <a:alpha val="66000"/>
              </a:prstClr>
            </a:outerShdw>
            <a:softEdge rad="0"/>
          </a:effectLst>
        </p:spPr>
      </p:sp>
      <p:sp>
        <p:nvSpPr>
          <p:cNvPr id="14" name="Rectangle 13">
            <a:extLst>
              <a:ext uri="{FF2B5EF4-FFF2-40B4-BE49-F238E27FC236}">
                <a16:creationId xmlns:a16="http://schemas.microsoft.com/office/drawing/2014/main" id="{58B53A5F-63B3-4E86-93F7-275390D707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16738" y="621966"/>
            <a:ext cx="10954512" cy="2066544"/>
          </a:xfrm>
          <a:prstGeom prst="rect">
            <a:avLst/>
          </a:prstGeom>
          <a:noFill/>
          <a:ln w="6350" cap="sq" cmpd="sng" algn="ctr">
            <a:solidFill>
              <a:srgbClr val="FFFFFF"/>
            </a:solidFill>
            <a:prstDash val="solid"/>
            <a:miter lim="800000"/>
          </a:ln>
          <a:effectLst/>
        </p:spPr>
      </p:sp>
      <p:sp>
        <p:nvSpPr>
          <p:cNvPr id="2" name="Title 1">
            <a:extLst>
              <a:ext uri="{FF2B5EF4-FFF2-40B4-BE49-F238E27FC236}">
                <a16:creationId xmlns:a16="http://schemas.microsoft.com/office/drawing/2014/main" id="{0CA962CD-37F1-4C5E-957D-11A680AC5308}"/>
              </a:ext>
            </a:extLst>
          </p:cNvPr>
          <p:cNvSpPr>
            <a:spLocks noGrp="1"/>
          </p:cNvSpPr>
          <p:nvPr>
            <p:ph type="title"/>
          </p:nvPr>
        </p:nvSpPr>
        <p:spPr>
          <a:xfrm>
            <a:off x="1066800" y="965200"/>
            <a:ext cx="10058400" cy="1371600"/>
          </a:xfrm>
        </p:spPr>
        <p:txBody>
          <a:bodyPr>
            <a:normAutofit/>
          </a:bodyPr>
          <a:lstStyle/>
          <a:p>
            <a:pPr algn="ctr"/>
            <a:r>
              <a:rPr lang="en-US">
                <a:solidFill>
                  <a:srgbClr val="FFFFFF"/>
                </a:solidFill>
              </a:rPr>
              <a:t>What is Assessment?</a:t>
            </a:r>
          </a:p>
        </p:txBody>
      </p:sp>
      <p:graphicFrame>
        <p:nvGraphicFramePr>
          <p:cNvPr id="5" name="Diagram 5">
            <a:extLst>
              <a:ext uri="{FF2B5EF4-FFF2-40B4-BE49-F238E27FC236}">
                <a16:creationId xmlns:a16="http://schemas.microsoft.com/office/drawing/2014/main" id="{41EF2A10-F9BB-43DD-B60B-7348160A28F1}"/>
              </a:ext>
            </a:extLst>
          </p:cNvPr>
          <p:cNvGraphicFramePr/>
          <p:nvPr>
            <p:extLst>
              <p:ext uri="{D42A27DB-BD31-4B8C-83A1-F6EECF244321}">
                <p14:modId xmlns:p14="http://schemas.microsoft.com/office/powerpoint/2010/main" val="4159948475"/>
              </p:ext>
            </p:extLst>
          </p:nvPr>
        </p:nvGraphicFramePr>
        <p:xfrm>
          <a:off x="1473200" y="3530600"/>
          <a:ext cx="9245600" cy="233679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799424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70120F84-A866-4D9F-8B1C-9120A013D6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useBgFill="1">
        <p:nvSpPr>
          <p:cNvPr id="10" name="Rectangle 9">
            <a:extLst>
              <a:ext uri="{FF2B5EF4-FFF2-40B4-BE49-F238E27FC236}">
                <a16:creationId xmlns:a16="http://schemas.microsoft.com/office/drawing/2014/main" id="{252FEFEF-6AC0-46B6-AC09-11FC56196F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10312" y="226665"/>
            <a:ext cx="11722608" cy="6382512"/>
          </a:xfrm>
          <a:prstGeom prst="rect">
            <a:avLst/>
          </a:prstGeom>
          <a:ln w="6350" cap="flat" cmpd="sng" algn="ctr">
            <a:noFill/>
            <a:prstDash val="solid"/>
          </a:ln>
          <a:effectLst>
            <a:softEdge rad="0"/>
          </a:effectLst>
        </p:spPr>
      </p:sp>
      <p:sp>
        <p:nvSpPr>
          <p:cNvPr id="2" name="Title 1">
            <a:extLst>
              <a:ext uri="{FF2B5EF4-FFF2-40B4-BE49-F238E27FC236}">
                <a16:creationId xmlns:a16="http://schemas.microsoft.com/office/drawing/2014/main" id="{798B573E-C6A1-4A68-8E5E-44B026E87183}"/>
              </a:ext>
            </a:extLst>
          </p:cNvPr>
          <p:cNvSpPr>
            <a:spLocks noGrp="1"/>
          </p:cNvSpPr>
          <p:nvPr>
            <p:ph type="title"/>
          </p:nvPr>
        </p:nvSpPr>
        <p:spPr>
          <a:xfrm>
            <a:off x="1175512" y="870132"/>
            <a:ext cx="9792208" cy="1527078"/>
          </a:xfrm>
        </p:spPr>
        <p:txBody>
          <a:bodyPr>
            <a:normAutofit/>
          </a:bodyPr>
          <a:lstStyle/>
          <a:p>
            <a:r>
              <a:rPr lang="en-US">
                <a:ea typeface="+mj-lt"/>
                <a:cs typeface="+mj-lt"/>
              </a:rPr>
              <a:t>What is Assessment? </a:t>
            </a:r>
            <a:endParaRPr lang="en-US"/>
          </a:p>
        </p:txBody>
      </p:sp>
      <p:sp>
        <p:nvSpPr>
          <p:cNvPr id="3" name="Content Placeholder 2">
            <a:extLst>
              <a:ext uri="{FF2B5EF4-FFF2-40B4-BE49-F238E27FC236}">
                <a16:creationId xmlns:a16="http://schemas.microsoft.com/office/drawing/2014/main" id="{F8656834-0AC9-4DE4-B0FB-58476004C4F0}"/>
              </a:ext>
            </a:extLst>
          </p:cNvPr>
          <p:cNvSpPr>
            <a:spLocks noGrp="1"/>
          </p:cNvSpPr>
          <p:nvPr>
            <p:ph idx="1"/>
          </p:nvPr>
        </p:nvSpPr>
        <p:spPr>
          <a:xfrm>
            <a:off x="1175512" y="2557849"/>
            <a:ext cx="9792208" cy="3407862"/>
          </a:xfrm>
        </p:spPr>
        <p:txBody>
          <a:bodyPr vert="horz" lIns="91440" tIns="45720" rIns="91440" bIns="45720" rtlCol="0" anchor="t">
            <a:noAutofit/>
          </a:bodyPr>
          <a:lstStyle/>
          <a:p>
            <a:pPr>
              <a:lnSpc>
                <a:spcPct val="90000"/>
              </a:lnSpc>
            </a:pPr>
            <a:r>
              <a:rPr lang="en-US" sz="1600" dirty="0">
                <a:ea typeface="+mn-lt"/>
                <a:cs typeface="+mn-lt"/>
              </a:rPr>
              <a:t>Definitions: Assessment is an on-going process designed to monitor and improve student learning and/or program effectiveness. </a:t>
            </a:r>
          </a:p>
          <a:p>
            <a:pPr>
              <a:lnSpc>
                <a:spcPct val="90000"/>
              </a:lnSpc>
            </a:pPr>
            <a:r>
              <a:rPr lang="en-US" sz="1600" b="1" dirty="0">
                <a:ea typeface="+mn-lt"/>
                <a:cs typeface="+mn-lt"/>
              </a:rPr>
              <a:t>Components: </a:t>
            </a:r>
            <a:endParaRPr lang="en-US" sz="1600" dirty="0">
              <a:ea typeface="+mn-lt"/>
              <a:cs typeface="+mn-lt"/>
            </a:endParaRPr>
          </a:p>
          <a:p>
            <a:pPr>
              <a:lnSpc>
                <a:spcPct val="90000"/>
              </a:lnSpc>
            </a:pPr>
            <a:r>
              <a:rPr lang="en-US" sz="1600" dirty="0">
                <a:ea typeface="+mn-lt"/>
                <a:cs typeface="+mn-lt"/>
              </a:rPr>
              <a:t>• Making expectations explicit and clear. </a:t>
            </a:r>
          </a:p>
          <a:p>
            <a:pPr>
              <a:lnSpc>
                <a:spcPct val="90000"/>
              </a:lnSpc>
            </a:pPr>
            <a:r>
              <a:rPr lang="en-US" sz="1600" dirty="0">
                <a:ea typeface="+mn-lt"/>
                <a:cs typeface="+mn-lt"/>
              </a:rPr>
              <a:t>• Setting criteria and benchmarks.</a:t>
            </a:r>
          </a:p>
          <a:p>
            <a:pPr>
              <a:lnSpc>
                <a:spcPct val="90000"/>
              </a:lnSpc>
            </a:pPr>
            <a:r>
              <a:rPr lang="en-US" sz="1600" dirty="0">
                <a:ea typeface="+mn-lt"/>
                <a:cs typeface="+mn-lt"/>
              </a:rPr>
              <a:t> • Includes identifying, gathering, analyzing, and interpreting EVIDENCE.</a:t>
            </a:r>
          </a:p>
          <a:p>
            <a:pPr>
              <a:lnSpc>
                <a:spcPct val="90000"/>
              </a:lnSpc>
            </a:pPr>
            <a:r>
              <a:rPr lang="en-US" sz="1600" dirty="0">
                <a:ea typeface="+mn-lt"/>
                <a:cs typeface="+mn-lt"/>
              </a:rPr>
              <a:t> • Guides Good Practice What is NOT Assessment?</a:t>
            </a:r>
          </a:p>
          <a:p>
            <a:pPr>
              <a:lnSpc>
                <a:spcPct val="90000"/>
              </a:lnSpc>
            </a:pPr>
            <a:r>
              <a:rPr lang="en-US" sz="1600" b="1" dirty="0">
                <a:ea typeface="+mn-lt"/>
                <a:cs typeface="+mn-lt"/>
              </a:rPr>
              <a:t>What is NOT Assessment? </a:t>
            </a:r>
          </a:p>
          <a:p>
            <a:pPr>
              <a:lnSpc>
                <a:spcPct val="90000"/>
              </a:lnSpc>
            </a:pPr>
            <a:r>
              <a:rPr lang="en-US" sz="1600" dirty="0">
                <a:ea typeface="+mn-lt"/>
                <a:cs typeface="+mn-lt"/>
              </a:rPr>
              <a:t>• Grading. </a:t>
            </a:r>
          </a:p>
          <a:p>
            <a:pPr>
              <a:lnSpc>
                <a:spcPct val="90000"/>
              </a:lnSpc>
            </a:pPr>
            <a:r>
              <a:rPr lang="en-US" sz="1600" dirty="0">
                <a:ea typeface="+mn-lt"/>
                <a:cs typeface="+mn-lt"/>
              </a:rPr>
              <a:t>• Individual Performance Reviews.</a:t>
            </a:r>
          </a:p>
          <a:p>
            <a:pPr>
              <a:lnSpc>
                <a:spcPct val="90000"/>
              </a:lnSpc>
            </a:pPr>
            <a:r>
              <a:rPr lang="en-US" sz="1600" dirty="0">
                <a:ea typeface="+mn-lt"/>
                <a:cs typeface="+mn-lt"/>
              </a:rPr>
              <a:t> • Feedback &amp; Opinions. </a:t>
            </a:r>
            <a:endParaRPr lang="en-US" sz="1600" dirty="0"/>
          </a:p>
        </p:txBody>
      </p:sp>
    </p:spTree>
    <p:extLst>
      <p:ext uri="{BB962C8B-B14F-4D97-AF65-F5344CB8AC3E}">
        <p14:creationId xmlns:p14="http://schemas.microsoft.com/office/powerpoint/2010/main" val="2573673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A009E310-C7C2-4F23-B466-4417C8ED3B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858000"/>
          </a:xfrm>
          <a:prstGeom prst="rect">
            <a:avLst/>
          </a:prstGeom>
          <a:gradFill flip="none" rotWithShape="1">
            <a:gsLst>
              <a:gs pos="0">
                <a:schemeClr val="accent1">
                  <a:lumMod val="67000"/>
                </a:schemeClr>
              </a:gs>
              <a:gs pos="48000">
                <a:schemeClr val="accent1">
                  <a:lumMod val="97000"/>
                  <a:lumOff val="3000"/>
                </a:schemeClr>
              </a:gs>
              <a:gs pos="100000">
                <a:schemeClr val="accent1">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0" name="Rectangle 9">
            <a:extLst>
              <a:ext uri="{FF2B5EF4-FFF2-40B4-BE49-F238E27FC236}">
                <a16:creationId xmlns:a16="http://schemas.microsoft.com/office/drawing/2014/main" id="{A4C31FF5-F97E-4082-BFC5-A880DB9F3F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201150" y="457200"/>
            <a:ext cx="8533646" cy="5943603"/>
          </a:xfrm>
          <a:prstGeom prst="rect">
            <a:avLst/>
          </a:prstGeom>
          <a:solidFill>
            <a:srgbClr val="FFFFFF"/>
          </a:solidFill>
          <a:ln w="6350" cap="flat" cmpd="sng" algn="ctr">
            <a:noFill/>
            <a:prstDash val="solid"/>
          </a:ln>
          <a:effectLst>
            <a:outerShdw blurRad="50800" algn="ctr" rotWithShape="0">
              <a:prstClr val="black">
                <a:alpha val="66000"/>
              </a:prstClr>
            </a:outerShdw>
            <a:softEdge rad="0"/>
          </a:effectLst>
        </p:spPr>
      </p:sp>
      <p:sp>
        <p:nvSpPr>
          <p:cNvPr id="12" name="Rectangle 11">
            <a:extLst>
              <a:ext uri="{FF2B5EF4-FFF2-40B4-BE49-F238E27FC236}">
                <a16:creationId xmlns:a16="http://schemas.microsoft.com/office/drawing/2014/main" id="{6015B4CE-42DE-4E9B-B800-B5B8142E6F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372467" y="621793"/>
            <a:ext cx="8198780" cy="5614416"/>
          </a:xfrm>
          <a:prstGeom prst="rect">
            <a:avLst/>
          </a:prstGeom>
          <a:solidFill>
            <a:schemeClr val="bg1">
              <a:lumMod val="75000"/>
              <a:alpha val="60000"/>
            </a:schemeClr>
          </a:solidFill>
          <a:ln w="6350" cap="sq" cmpd="sng" algn="ctr">
            <a:noFill/>
            <a:prstDash val="solid"/>
            <a:miter lim="800000"/>
          </a:ln>
          <a:effectLst/>
        </p:spPr>
      </p:sp>
      <p:sp>
        <p:nvSpPr>
          <p:cNvPr id="2" name="Title 1">
            <a:extLst>
              <a:ext uri="{FF2B5EF4-FFF2-40B4-BE49-F238E27FC236}">
                <a16:creationId xmlns:a16="http://schemas.microsoft.com/office/drawing/2014/main" id="{1E4D0E9E-4E98-4FCB-B8F0-2AD41EA6A816}"/>
              </a:ext>
            </a:extLst>
          </p:cNvPr>
          <p:cNvSpPr>
            <a:spLocks noGrp="1"/>
          </p:cNvSpPr>
          <p:nvPr>
            <p:ph type="title"/>
          </p:nvPr>
        </p:nvSpPr>
        <p:spPr>
          <a:xfrm>
            <a:off x="3844616" y="881210"/>
            <a:ext cx="7417925" cy="1517035"/>
          </a:xfrm>
        </p:spPr>
        <p:txBody>
          <a:bodyPr>
            <a:normAutofit/>
          </a:bodyPr>
          <a:lstStyle/>
          <a:p>
            <a:r>
              <a:rPr lang="en-US">
                <a:solidFill>
                  <a:schemeClr val="tx1"/>
                </a:solidFill>
                <a:ea typeface="+mj-lt"/>
                <a:cs typeface="+mj-lt"/>
              </a:rPr>
              <a:t>Assessment Terminology </a:t>
            </a:r>
            <a:endParaRPr lang="en-US">
              <a:solidFill>
                <a:schemeClr val="tx1"/>
              </a:solidFill>
            </a:endParaRPr>
          </a:p>
        </p:txBody>
      </p:sp>
      <p:sp>
        <p:nvSpPr>
          <p:cNvPr id="3" name="Content Placeholder 2">
            <a:extLst>
              <a:ext uri="{FF2B5EF4-FFF2-40B4-BE49-F238E27FC236}">
                <a16:creationId xmlns:a16="http://schemas.microsoft.com/office/drawing/2014/main" id="{62D7F9B8-8B7D-4CF6-B44A-2131CD57E86C}"/>
              </a:ext>
            </a:extLst>
          </p:cNvPr>
          <p:cNvSpPr>
            <a:spLocks noGrp="1"/>
          </p:cNvSpPr>
          <p:nvPr>
            <p:ph idx="1"/>
          </p:nvPr>
        </p:nvSpPr>
        <p:spPr>
          <a:xfrm>
            <a:off x="3844616" y="2626840"/>
            <a:ext cx="7245103" cy="3131777"/>
          </a:xfrm>
        </p:spPr>
        <p:txBody>
          <a:bodyPr vert="horz" lIns="91440" tIns="45720" rIns="91440" bIns="45720" rtlCol="0">
            <a:normAutofit/>
          </a:bodyPr>
          <a:lstStyle/>
          <a:p>
            <a:pPr>
              <a:lnSpc>
                <a:spcPct val="90000"/>
              </a:lnSpc>
            </a:pPr>
            <a:r>
              <a:rPr lang="en-US" sz="1700">
                <a:ea typeface="+mn-lt"/>
                <a:cs typeface="+mn-lt"/>
              </a:rPr>
              <a:t>• Assessment: Gathering data or information about student learning or program effectiveness  </a:t>
            </a:r>
          </a:p>
          <a:p>
            <a:pPr>
              <a:lnSpc>
                <a:spcPct val="90000"/>
              </a:lnSpc>
            </a:pPr>
            <a:r>
              <a:rPr lang="en-US" sz="1700">
                <a:ea typeface="+mn-lt"/>
                <a:cs typeface="+mn-lt"/>
              </a:rPr>
              <a:t>• Evaluation: Using assessment evidence to improve effectiveness; making judgment/decisions using the assessment data (</a:t>
            </a:r>
            <a:r>
              <a:rPr lang="en-US" sz="1700" err="1">
                <a:ea typeface="+mn-lt"/>
                <a:cs typeface="+mn-lt"/>
              </a:rPr>
              <a:t>Upcraft</a:t>
            </a:r>
            <a:r>
              <a:rPr lang="en-US" sz="1700">
                <a:ea typeface="+mn-lt"/>
                <a:cs typeface="+mn-lt"/>
              </a:rPr>
              <a:t> &amp; Schuh, 1996)</a:t>
            </a:r>
          </a:p>
          <a:p>
            <a:pPr>
              <a:lnSpc>
                <a:spcPct val="90000"/>
              </a:lnSpc>
            </a:pPr>
            <a:r>
              <a:rPr lang="en-US" sz="1700">
                <a:ea typeface="+mn-lt"/>
                <a:cs typeface="+mn-lt"/>
              </a:rPr>
              <a:t> • Learning Outcomes: Descriptions of what we expect students/ participants to know, do, and/or be when they LEAVE our course, program, or institution </a:t>
            </a:r>
          </a:p>
          <a:p>
            <a:pPr>
              <a:lnSpc>
                <a:spcPct val="90000"/>
              </a:lnSpc>
            </a:pPr>
            <a:r>
              <a:rPr lang="en-US" sz="1700">
                <a:ea typeface="+mn-lt"/>
                <a:cs typeface="+mn-lt"/>
              </a:rPr>
              <a:t> • Indirect Evidence: Students’ Perception of their learning (surveys, interviews, focus groups, evaluations)</a:t>
            </a:r>
          </a:p>
          <a:p>
            <a:pPr>
              <a:lnSpc>
                <a:spcPct val="90000"/>
              </a:lnSpc>
            </a:pPr>
            <a:r>
              <a:rPr lang="en-US" sz="1700">
                <a:ea typeface="+mn-lt"/>
                <a:cs typeface="+mn-lt"/>
              </a:rPr>
              <a:t> • Direct Evidence: Student Products that demonstrate learning (papers, projects, presentations, tests, posters, etc.) </a:t>
            </a:r>
            <a:endParaRPr lang="en-US" sz="1700"/>
          </a:p>
        </p:txBody>
      </p:sp>
    </p:spTree>
    <p:extLst>
      <p:ext uri="{BB962C8B-B14F-4D97-AF65-F5344CB8AC3E}">
        <p14:creationId xmlns:p14="http://schemas.microsoft.com/office/powerpoint/2010/main" val="35835197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A009E310-C7C2-4F23-B466-4417C8ED3B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858000"/>
          </a:xfrm>
          <a:prstGeom prst="rect">
            <a:avLst/>
          </a:prstGeom>
          <a:gradFill flip="none" rotWithShape="1">
            <a:gsLst>
              <a:gs pos="0">
                <a:schemeClr val="accent1">
                  <a:lumMod val="67000"/>
                </a:schemeClr>
              </a:gs>
              <a:gs pos="48000">
                <a:schemeClr val="accent1">
                  <a:lumMod val="97000"/>
                  <a:lumOff val="3000"/>
                </a:schemeClr>
              </a:gs>
              <a:gs pos="100000">
                <a:schemeClr val="accent1">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0" name="Rectangle 9">
            <a:extLst>
              <a:ext uri="{FF2B5EF4-FFF2-40B4-BE49-F238E27FC236}">
                <a16:creationId xmlns:a16="http://schemas.microsoft.com/office/drawing/2014/main" id="{A4C31FF5-F97E-4082-BFC5-A880DB9F3F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201150" y="457200"/>
            <a:ext cx="8533646" cy="5943603"/>
          </a:xfrm>
          <a:prstGeom prst="rect">
            <a:avLst/>
          </a:prstGeom>
          <a:solidFill>
            <a:srgbClr val="FFFFFF"/>
          </a:solidFill>
          <a:ln w="6350" cap="flat" cmpd="sng" algn="ctr">
            <a:noFill/>
            <a:prstDash val="solid"/>
          </a:ln>
          <a:effectLst>
            <a:outerShdw blurRad="50800" algn="ctr" rotWithShape="0">
              <a:prstClr val="black">
                <a:alpha val="66000"/>
              </a:prstClr>
            </a:outerShdw>
            <a:softEdge rad="0"/>
          </a:effectLst>
        </p:spPr>
      </p:sp>
      <p:sp>
        <p:nvSpPr>
          <p:cNvPr id="12" name="Rectangle 11">
            <a:extLst>
              <a:ext uri="{FF2B5EF4-FFF2-40B4-BE49-F238E27FC236}">
                <a16:creationId xmlns:a16="http://schemas.microsoft.com/office/drawing/2014/main" id="{6015B4CE-42DE-4E9B-B800-B5B8142E6F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372467" y="621793"/>
            <a:ext cx="8198780" cy="5614416"/>
          </a:xfrm>
          <a:prstGeom prst="rect">
            <a:avLst/>
          </a:prstGeom>
          <a:solidFill>
            <a:schemeClr val="bg1">
              <a:lumMod val="75000"/>
              <a:alpha val="60000"/>
            </a:schemeClr>
          </a:solidFill>
          <a:ln w="6350" cap="sq" cmpd="sng" algn="ctr">
            <a:noFill/>
            <a:prstDash val="solid"/>
            <a:miter lim="800000"/>
          </a:ln>
          <a:effectLst/>
        </p:spPr>
      </p:sp>
      <p:sp>
        <p:nvSpPr>
          <p:cNvPr id="2" name="Title 1">
            <a:extLst>
              <a:ext uri="{FF2B5EF4-FFF2-40B4-BE49-F238E27FC236}">
                <a16:creationId xmlns:a16="http://schemas.microsoft.com/office/drawing/2014/main" id="{3E8ACA5F-31FB-4E78-B85E-89F9605EFF53}"/>
              </a:ext>
            </a:extLst>
          </p:cNvPr>
          <p:cNvSpPr>
            <a:spLocks noGrp="1"/>
          </p:cNvSpPr>
          <p:nvPr>
            <p:ph type="title"/>
          </p:nvPr>
        </p:nvSpPr>
        <p:spPr>
          <a:xfrm>
            <a:off x="3844616" y="881210"/>
            <a:ext cx="7417925" cy="1517035"/>
          </a:xfrm>
        </p:spPr>
        <p:txBody>
          <a:bodyPr>
            <a:normAutofit/>
          </a:bodyPr>
          <a:lstStyle/>
          <a:p>
            <a:r>
              <a:rPr lang="en-US">
                <a:solidFill>
                  <a:schemeClr val="tx1"/>
                </a:solidFill>
                <a:ea typeface="+mj-lt"/>
                <a:cs typeface="+mj-lt"/>
              </a:rPr>
              <a:t>Assessment Terminology (cont’d)</a:t>
            </a:r>
            <a:endParaRPr lang="en-US">
              <a:solidFill>
                <a:schemeClr val="tx1"/>
              </a:solidFill>
            </a:endParaRPr>
          </a:p>
        </p:txBody>
      </p:sp>
      <p:sp>
        <p:nvSpPr>
          <p:cNvPr id="3" name="Content Placeholder 2">
            <a:extLst>
              <a:ext uri="{FF2B5EF4-FFF2-40B4-BE49-F238E27FC236}">
                <a16:creationId xmlns:a16="http://schemas.microsoft.com/office/drawing/2014/main" id="{9A108E5A-BD62-4A08-837D-63401E7BB819}"/>
              </a:ext>
            </a:extLst>
          </p:cNvPr>
          <p:cNvSpPr>
            <a:spLocks noGrp="1"/>
          </p:cNvSpPr>
          <p:nvPr>
            <p:ph idx="1"/>
          </p:nvPr>
        </p:nvSpPr>
        <p:spPr>
          <a:xfrm>
            <a:off x="3844616" y="2626840"/>
            <a:ext cx="7245103" cy="3131777"/>
          </a:xfrm>
        </p:spPr>
        <p:txBody>
          <a:bodyPr vert="horz" lIns="91440" tIns="45720" rIns="91440" bIns="45720" rtlCol="0">
            <a:normAutofit/>
          </a:bodyPr>
          <a:lstStyle/>
          <a:p>
            <a:r>
              <a:rPr lang="en-US" dirty="0">
                <a:ea typeface="+mn-lt"/>
                <a:cs typeface="+mn-lt"/>
              </a:rPr>
              <a:t>“Closing the Loop”: Process of USING assessment analysis to IMPROVE services, processes, offices, etc.</a:t>
            </a:r>
          </a:p>
          <a:p>
            <a:r>
              <a:rPr lang="en-US" dirty="0">
                <a:ea typeface="+mn-lt"/>
                <a:cs typeface="+mn-lt"/>
              </a:rPr>
              <a:t> • Triangulation: Use of data from different sources to determine a pattern or problem for decision-making </a:t>
            </a:r>
            <a:endParaRPr lang="en-US">
              <a:ea typeface="+mn-lt"/>
              <a:cs typeface="+mn-lt"/>
            </a:endParaRPr>
          </a:p>
          <a:p>
            <a:r>
              <a:rPr lang="en-US" dirty="0">
                <a:ea typeface="+mn-lt"/>
                <a:cs typeface="+mn-lt"/>
              </a:rPr>
              <a:t>• Benchmark: Standard of excellence, achievement, or quality against which data can be measured or judged</a:t>
            </a:r>
          </a:p>
          <a:p>
            <a:r>
              <a:rPr lang="en-US" dirty="0">
                <a:ea typeface="+mn-lt"/>
                <a:cs typeface="+mn-lt"/>
              </a:rPr>
              <a:t> • Reliability: Consistency of Assessment Can you expect the same results?</a:t>
            </a:r>
          </a:p>
          <a:p>
            <a:r>
              <a:rPr lang="en-US" dirty="0">
                <a:ea typeface="+mn-lt"/>
                <a:cs typeface="+mn-lt"/>
              </a:rPr>
              <a:t> • Validity: Accuracy of Assessment Is it doing what it’s supposed to be doing? </a:t>
            </a:r>
            <a:endParaRPr lang="en-US"/>
          </a:p>
        </p:txBody>
      </p:sp>
    </p:spTree>
    <p:extLst>
      <p:ext uri="{BB962C8B-B14F-4D97-AF65-F5344CB8AC3E}">
        <p14:creationId xmlns:p14="http://schemas.microsoft.com/office/powerpoint/2010/main" val="10155978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70120F84-A866-4D9F-8B1C-9120A013D6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useBgFill="1">
        <p:nvSpPr>
          <p:cNvPr id="10" name="Rectangle 9">
            <a:extLst>
              <a:ext uri="{FF2B5EF4-FFF2-40B4-BE49-F238E27FC236}">
                <a16:creationId xmlns:a16="http://schemas.microsoft.com/office/drawing/2014/main" id="{252FEFEF-6AC0-46B6-AC09-11FC56196F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10312" y="226665"/>
            <a:ext cx="11722608" cy="6382512"/>
          </a:xfrm>
          <a:prstGeom prst="rect">
            <a:avLst/>
          </a:prstGeom>
          <a:ln w="6350" cap="flat" cmpd="sng" algn="ctr">
            <a:noFill/>
            <a:prstDash val="solid"/>
          </a:ln>
          <a:effectLst>
            <a:softEdge rad="0"/>
          </a:effectLst>
        </p:spPr>
      </p:sp>
      <p:sp>
        <p:nvSpPr>
          <p:cNvPr id="2" name="Title 1">
            <a:extLst>
              <a:ext uri="{FF2B5EF4-FFF2-40B4-BE49-F238E27FC236}">
                <a16:creationId xmlns:a16="http://schemas.microsoft.com/office/drawing/2014/main" id="{D14C3939-F12C-4558-90AE-16C32192A05C}"/>
              </a:ext>
            </a:extLst>
          </p:cNvPr>
          <p:cNvSpPr>
            <a:spLocks noGrp="1"/>
          </p:cNvSpPr>
          <p:nvPr>
            <p:ph type="title"/>
          </p:nvPr>
        </p:nvSpPr>
        <p:spPr>
          <a:xfrm>
            <a:off x="1175512" y="870132"/>
            <a:ext cx="9792208" cy="1527078"/>
          </a:xfrm>
        </p:spPr>
        <p:txBody>
          <a:bodyPr>
            <a:normAutofit/>
          </a:bodyPr>
          <a:lstStyle/>
          <a:p>
            <a:r>
              <a:rPr lang="en-US">
                <a:ea typeface="+mj-lt"/>
                <a:cs typeface="+mj-lt"/>
              </a:rPr>
              <a:t>Student Learning Outcomes </a:t>
            </a:r>
            <a:endParaRPr lang="en-US"/>
          </a:p>
        </p:txBody>
      </p:sp>
      <p:sp>
        <p:nvSpPr>
          <p:cNvPr id="3" name="Content Placeholder 2">
            <a:extLst>
              <a:ext uri="{FF2B5EF4-FFF2-40B4-BE49-F238E27FC236}">
                <a16:creationId xmlns:a16="http://schemas.microsoft.com/office/drawing/2014/main" id="{9EF3D291-CE11-42FD-B0CE-8A63A5D7F935}"/>
              </a:ext>
            </a:extLst>
          </p:cNvPr>
          <p:cNvSpPr>
            <a:spLocks noGrp="1"/>
          </p:cNvSpPr>
          <p:nvPr>
            <p:ph idx="1"/>
          </p:nvPr>
        </p:nvSpPr>
        <p:spPr>
          <a:xfrm>
            <a:off x="1175512" y="2557849"/>
            <a:ext cx="9792208" cy="3407862"/>
          </a:xfrm>
        </p:spPr>
        <p:txBody>
          <a:bodyPr vert="horz" lIns="91440" tIns="45720" rIns="91440" bIns="45720" rtlCol="0">
            <a:normAutofit/>
          </a:bodyPr>
          <a:lstStyle/>
          <a:p>
            <a:pPr>
              <a:lnSpc>
                <a:spcPct val="90000"/>
              </a:lnSpc>
            </a:pPr>
            <a:r>
              <a:rPr lang="en-US" dirty="0">
                <a:ea typeface="+mn-lt"/>
                <a:cs typeface="+mn-lt"/>
              </a:rPr>
              <a:t>Transitioned from LEARNING OBJECTIVES </a:t>
            </a:r>
            <a:endParaRPr lang="en-US">
              <a:ea typeface="+mn-lt"/>
              <a:cs typeface="+mn-lt"/>
            </a:endParaRPr>
          </a:p>
          <a:p>
            <a:pPr marL="0" indent="0">
              <a:lnSpc>
                <a:spcPct val="90000"/>
              </a:lnSpc>
              <a:buNone/>
            </a:pPr>
            <a:r>
              <a:rPr lang="en-US" dirty="0">
                <a:ea typeface="+mn-lt"/>
                <a:cs typeface="+mn-lt"/>
              </a:rPr>
              <a:t>What WE intend to do</a:t>
            </a:r>
            <a:endParaRPr lang="en-US">
              <a:ea typeface="+mn-lt"/>
              <a:cs typeface="+mn-lt"/>
            </a:endParaRPr>
          </a:p>
          <a:p>
            <a:pPr marL="0" indent="0">
              <a:lnSpc>
                <a:spcPct val="90000"/>
              </a:lnSpc>
              <a:buNone/>
            </a:pPr>
            <a:r>
              <a:rPr lang="en-US" dirty="0">
                <a:ea typeface="+mn-lt"/>
                <a:cs typeface="+mn-lt"/>
              </a:rPr>
              <a:t>to </a:t>
            </a:r>
            <a:endParaRPr lang="en-US">
              <a:ea typeface="+mn-lt"/>
              <a:cs typeface="+mn-lt"/>
            </a:endParaRPr>
          </a:p>
          <a:p>
            <a:pPr marL="0" indent="0">
              <a:lnSpc>
                <a:spcPct val="90000"/>
              </a:lnSpc>
              <a:buNone/>
            </a:pPr>
            <a:r>
              <a:rPr lang="en-US" dirty="0">
                <a:ea typeface="+mn-lt"/>
                <a:cs typeface="+mn-lt"/>
              </a:rPr>
              <a:t>LEARNING OUTCOMES What STUDENTS do</a:t>
            </a:r>
            <a:endParaRPr lang="en-US"/>
          </a:p>
          <a:p>
            <a:pPr>
              <a:lnSpc>
                <a:spcPct val="90000"/>
              </a:lnSpc>
            </a:pPr>
            <a:endParaRPr lang="en-US">
              <a:ea typeface="+mn-lt"/>
              <a:cs typeface="+mn-lt"/>
            </a:endParaRPr>
          </a:p>
          <a:p>
            <a:pPr marL="0" indent="0">
              <a:lnSpc>
                <a:spcPct val="90000"/>
              </a:lnSpc>
              <a:buNone/>
            </a:pPr>
            <a:r>
              <a:rPr lang="en-US" b="1" dirty="0">
                <a:ea typeface="+mn-lt"/>
                <a:cs typeface="+mn-lt"/>
              </a:rPr>
              <a:t> PURPOSE:</a:t>
            </a:r>
            <a:endParaRPr lang="en-US" b="1"/>
          </a:p>
          <a:p>
            <a:pPr>
              <a:lnSpc>
                <a:spcPct val="90000"/>
              </a:lnSpc>
            </a:pPr>
            <a:r>
              <a:rPr lang="en-US" dirty="0">
                <a:ea typeface="+mn-lt"/>
                <a:cs typeface="+mn-lt"/>
              </a:rPr>
              <a:t> • Provides meaning and intentionality for programming </a:t>
            </a:r>
            <a:endParaRPr lang="en-US">
              <a:ea typeface="+mn-lt"/>
              <a:cs typeface="+mn-lt"/>
            </a:endParaRPr>
          </a:p>
          <a:p>
            <a:pPr>
              <a:lnSpc>
                <a:spcPct val="90000"/>
              </a:lnSpc>
            </a:pPr>
            <a:r>
              <a:rPr lang="en-US" dirty="0">
                <a:ea typeface="+mn-lt"/>
                <a:cs typeface="+mn-lt"/>
              </a:rPr>
              <a:t>• Creates transparency between student and program</a:t>
            </a:r>
            <a:endParaRPr lang="en-US"/>
          </a:p>
          <a:p>
            <a:pPr>
              <a:lnSpc>
                <a:spcPct val="90000"/>
              </a:lnSpc>
            </a:pPr>
            <a:r>
              <a:rPr lang="en-US" dirty="0">
                <a:ea typeface="+mn-lt"/>
                <a:cs typeface="+mn-lt"/>
              </a:rPr>
              <a:t> • Focuses assessment efforts </a:t>
            </a:r>
            <a:endParaRPr lang="en-US"/>
          </a:p>
        </p:txBody>
      </p:sp>
    </p:spTree>
    <p:extLst>
      <p:ext uri="{BB962C8B-B14F-4D97-AF65-F5344CB8AC3E}">
        <p14:creationId xmlns:p14="http://schemas.microsoft.com/office/powerpoint/2010/main" val="666051385"/>
      </p:ext>
    </p:extLst>
  </p:cSld>
  <p:clrMapOvr>
    <a:overrideClrMapping bg1="dk1" tx1="lt1" bg2="dk2" tx2="lt2" accent1="accent1" accent2="accent2" accent3="accent3" accent4="accent4" accent5="accent5" accent6="accent6" hlink="hlink" folHlink="folHlink"/>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F04BED5A-E98E-4DA0-BAA5-4F6AB2492D6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EB64B94A-E40E-48CE-BD7B-C1A30AE572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3982" y="488542"/>
            <a:ext cx="11244036" cy="5880916"/>
          </a:xfrm>
          <a:prstGeom prst="rect">
            <a:avLst/>
          </a:prstGeom>
          <a:ln w="158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Connector 11">
            <a:extLst>
              <a:ext uri="{FF2B5EF4-FFF2-40B4-BE49-F238E27FC236}">
                <a16:creationId xmlns:a16="http://schemas.microsoft.com/office/drawing/2014/main" id="{49EC5CA6-6479-49D5-B4B5-5643D26B83C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84442" y="2057401"/>
            <a:ext cx="0" cy="2743200"/>
          </a:xfrm>
          <a:prstGeom prst="line">
            <a:avLst/>
          </a:prstGeom>
          <a:ln w="15875">
            <a:solidFill>
              <a:srgbClr val="FFFFFF"/>
            </a:solidFill>
          </a:ln>
        </p:spPr>
        <p:style>
          <a:lnRef idx="1">
            <a:schemeClr val="accent1"/>
          </a:lnRef>
          <a:fillRef idx="0">
            <a:schemeClr val="accent1"/>
          </a:fillRef>
          <a:effectRef idx="0">
            <a:schemeClr val="accent1"/>
          </a:effectRef>
          <a:fontRef idx="minor">
            <a:schemeClr val="tx1"/>
          </a:fontRef>
        </p:style>
      </p:cxnSp>
      <p:sp>
        <p:nvSpPr>
          <p:cNvPr id="14" name="Rectangle 13">
            <a:extLst>
              <a:ext uri="{FF2B5EF4-FFF2-40B4-BE49-F238E27FC236}">
                <a16:creationId xmlns:a16="http://schemas.microsoft.com/office/drawing/2014/main" id="{D1B26337-5AA4-470D-9687-5907CB53BAE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685800"/>
            <a:ext cx="10853928" cy="5486400"/>
          </a:xfrm>
          <a:prstGeom prst="rect">
            <a:avLst/>
          </a:prstGeom>
          <a:noFill/>
          <a:ln w="6350" cap="sq" cmpd="sng" algn="ctr">
            <a:solidFill>
              <a:srgbClr val="FFFFFF"/>
            </a:solidFill>
            <a:prstDash val="solid"/>
            <a:miter lim="800000"/>
          </a:ln>
          <a:effectLst/>
        </p:spPr>
      </p:sp>
      <p:sp>
        <p:nvSpPr>
          <p:cNvPr id="2" name="Title 1">
            <a:extLst>
              <a:ext uri="{FF2B5EF4-FFF2-40B4-BE49-F238E27FC236}">
                <a16:creationId xmlns:a16="http://schemas.microsoft.com/office/drawing/2014/main" id="{6223645C-8326-4281-967C-A7DDC8D0F22C}"/>
              </a:ext>
            </a:extLst>
          </p:cNvPr>
          <p:cNvSpPr>
            <a:spLocks noGrp="1"/>
          </p:cNvSpPr>
          <p:nvPr>
            <p:ph type="title"/>
          </p:nvPr>
        </p:nvSpPr>
        <p:spPr>
          <a:xfrm>
            <a:off x="866440" y="1000370"/>
            <a:ext cx="3462079" cy="4857262"/>
          </a:xfrm>
        </p:spPr>
        <p:txBody>
          <a:bodyPr>
            <a:normAutofit/>
          </a:bodyPr>
          <a:lstStyle/>
          <a:p>
            <a:pPr algn="r"/>
            <a:r>
              <a:rPr lang="en-US" sz="4400">
                <a:solidFill>
                  <a:srgbClr val="FFFFFF"/>
                </a:solidFill>
                <a:ea typeface="+mj-lt"/>
                <a:cs typeface="+mj-lt"/>
              </a:rPr>
              <a:t>Writing Learning Outcomes </a:t>
            </a:r>
            <a:endParaRPr lang="en-US" sz="4400">
              <a:solidFill>
                <a:srgbClr val="FFFFFF"/>
              </a:solidFill>
            </a:endParaRPr>
          </a:p>
        </p:txBody>
      </p:sp>
      <p:sp>
        <p:nvSpPr>
          <p:cNvPr id="3" name="Content Placeholder 2">
            <a:extLst>
              <a:ext uri="{FF2B5EF4-FFF2-40B4-BE49-F238E27FC236}">
                <a16:creationId xmlns:a16="http://schemas.microsoft.com/office/drawing/2014/main" id="{BF2A2377-88B7-4FF7-9C7D-64EF5CCB96EC}"/>
              </a:ext>
            </a:extLst>
          </p:cNvPr>
          <p:cNvSpPr>
            <a:spLocks noGrp="1"/>
          </p:cNvSpPr>
          <p:nvPr>
            <p:ph idx="1"/>
          </p:nvPr>
        </p:nvSpPr>
        <p:spPr>
          <a:xfrm>
            <a:off x="4963691" y="1000370"/>
            <a:ext cx="6212310" cy="4857262"/>
          </a:xfrm>
        </p:spPr>
        <p:txBody>
          <a:bodyPr vert="horz" lIns="91440" tIns="45720" rIns="91440" bIns="45720" rtlCol="0" anchor="ctr">
            <a:normAutofit/>
          </a:bodyPr>
          <a:lstStyle/>
          <a:p>
            <a:r>
              <a:rPr lang="en-US" sz="2000">
                <a:solidFill>
                  <a:srgbClr val="FFFFFF"/>
                </a:solidFill>
                <a:ea typeface="+mn-lt"/>
                <a:cs typeface="+mn-lt"/>
              </a:rPr>
              <a:t> Start with the Mission and Goals: broad descriptions of our intentions for students</a:t>
            </a:r>
          </a:p>
          <a:p>
            <a:r>
              <a:rPr lang="en-US" sz="2000">
                <a:solidFill>
                  <a:srgbClr val="FFFFFF"/>
                </a:solidFill>
                <a:ea typeface="+mn-lt"/>
                <a:cs typeface="+mn-lt"/>
              </a:rPr>
              <a:t> Provide specific expectations for learning</a:t>
            </a:r>
          </a:p>
          <a:p>
            <a:r>
              <a:rPr lang="en-US" sz="2000">
                <a:solidFill>
                  <a:srgbClr val="FFFFFF"/>
                </a:solidFill>
                <a:ea typeface="+mn-lt"/>
                <a:cs typeface="+mn-lt"/>
              </a:rPr>
              <a:t> HOW would you know the goal was achieved? What would the students do to demonstrate their knowledge, skills, and/or attitudes?</a:t>
            </a:r>
          </a:p>
          <a:p>
            <a:r>
              <a:rPr lang="en-US" sz="2000">
                <a:solidFill>
                  <a:srgbClr val="FFFFFF"/>
                </a:solidFill>
                <a:ea typeface="+mn-lt"/>
                <a:cs typeface="+mn-lt"/>
              </a:rPr>
              <a:t>  Only one action verb: Is the verb specific, observable, measurable? </a:t>
            </a:r>
          </a:p>
          <a:p>
            <a:r>
              <a:rPr lang="en-US" sz="2000">
                <a:solidFill>
                  <a:srgbClr val="FFFFFF"/>
                </a:solidFill>
                <a:ea typeface="+mn-lt"/>
                <a:cs typeface="+mn-lt"/>
              </a:rPr>
              <a:t>Identify single accomplishments for each learning outcome Don’t have too many! Make sure the students can understand the outcomes </a:t>
            </a:r>
          </a:p>
          <a:p>
            <a:r>
              <a:rPr lang="en-US" sz="2000">
                <a:solidFill>
                  <a:srgbClr val="FFFFFF"/>
                </a:solidFill>
                <a:ea typeface="+mn-lt"/>
                <a:cs typeface="+mn-lt"/>
              </a:rPr>
              <a:t>Focus on students/participants, not necessarily the faculty or curriculum or program</a:t>
            </a:r>
            <a:endParaRPr lang="en-US" sz="2000">
              <a:solidFill>
                <a:srgbClr val="FFFFFF"/>
              </a:solidFill>
            </a:endParaRPr>
          </a:p>
        </p:txBody>
      </p:sp>
    </p:spTree>
    <p:extLst>
      <p:ext uri="{BB962C8B-B14F-4D97-AF65-F5344CB8AC3E}">
        <p14:creationId xmlns:p14="http://schemas.microsoft.com/office/powerpoint/2010/main" val="2083275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 name="Rectangle 9">
            <a:extLst>
              <a:ext uri="{FF2B5EF4-FFF2-40B4-BE49-F238E27FC236}">
                <a16:creationId xmlns:a16="http://schemas.microsoft.com/office/drawing/2014/main" id="{A2AD6B69-E0A0-476D-9EE1-6B69F04C59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11">
            <a:extLst>
              <a:ext uri="{FF2B5EF4-FFF2-40B4-BE49-F238E27FC236}">
                <a16:creationId xmlns:a16="http://schemas.microsoft.com/office/drawing/2014/main" id="{16BE10A1-AD5F-4AB3-8A94-41D62B494AD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4696" y="237744"/>
            <a:ext cx="4419599" cy="6382512"/>
          </a:xfrm>
          <a:prstGeom prst="rect">
            <a:avLst/>
          </a:prstGeom>
          <a:solidFill>
            <a:schemeClr val="bg1">
              <a:lumMod val="85000"/>
              <a:alpha val="60000"/>
            </a:schemeClr>
          </a:solidFill>
          <a:ln w="6350" cap="flat" cmpd="sng" algn="ctr">
            <a:noFill/>
            <a:prstDash val="solid"/>
          </a:ln>
          <a:effectLst>
            <a:softEdge rad="0"/>
          </a:effectLst>
        </p:spPr>
      </p:sp>
      <p:sp>
        <p:nvSpPr>
          <p:cNvPr id="2" name="Title 1">
            <a:extLst>
              <a:ext uri="{FF2B5EF4-FFF2-40B4-BE49-F238E27FC236}">
                <a16:creationId xmlns:a16="http://schemas.microsoft.com/office/drawing/2014/main" id="{EEE1FC7B-2A31-4CF6-95FD-8F2637D24EA4}"/>
              </a:ext>
            </a:extLst>
          </p:cNvPr>
          <p:cNvSpPr>
            <a:spLocks noGrp="1"/>
          </p:cNvSpPr>
          <p:nvPr>
            <p:ph type="title"/>
          </p:nvPr>
        </p:nvSpPr>
        <p:spPr>
          <a:xfrm>
            <a:off x="573409" y="559477"/>
            <a:ext cx="3765200" cy="5709931"/>
          </a:xfrm>
        </p:spPr>
        <p:txBody>
          <a:bodyPr>
            <a:normAutofit/>
          </a:bodyPr>
          <a:lstStyle/>
          <a:p>
            <a:pPr algn="ctr"/>
            <a:r>
              <a:rPr lang="en-US"/>
              <a:t>Via</a:t>
            </a:r>
          </a:p>
        </p:txBody>
      </p:sp>
      <p:sp>
        <p:nvSpPr>
          <p:cNvPr id="14" name="Rectangle 13">
            <a:extLst>
              <a:ext uri="{FF2B5EF4-FFF2-40B4-BE49-F238E27FC236}">
                <a16:creationId xmlns:a16="http://schemas.microsoft.com/office/drawing/2014/main" id="{5684BFFE-6A90-4311-ACD5-B34177D4646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71856" y="374904"/>
            <a:ext cx="4122323" cy="6108192"/>
          </a:xfrm>
          <a:prstGeom prst="rect">
            <a:avLst/>
          </a:prstGeom>
          <a:noFill/>
          <a:ln w="6350" cap="sq" cmpd="sng" algn="ctr">
            <a:solidFill>
              <a:schemeClr val="tx1">
                <a:lumMod val="75000"/>
                <a:lumOff val="25000"/>
              </a:schemeClr>
            </a:solidFill>
            <a:prstDash val="solid"/>
            <a:miter lim="800000"/>
          </a:ln>
          <a:effectLst/>
        </p:spPr>
      </p:sp>
      <p:graphicFrame>
        <p:nvGraphicFramePr>
          <p:cNvPr id="5" name="Content Placeholder 2">
            <a:extLst>
              <a:ext uri="{FF2B5EF4-FFF2-40B4-BE49-F238E27FC236}">
                <a16:creationId xmlns:a16="http://schemas.microsoft.com/office/drawing/2014/main" id="{F9437414-0DA1-4639-9821-7A9C95E0FB68}"/>
              </a:ext>
            </a:extLst>
          </p:cNvPr>
          <p:cNvGraphicFramePr>
            <a:graphicFrameLocks noGrp="1"/>
          </p:cNvGraphicFramePr>
          <p:nvPr>
            <p:ph idx="1"/>
            <p:extLst>
              <p:ext uri="{D42A27DB-BD31-4B8C-83A1-F6EECF244321}">
                <p14:modId xmlns:p14="http://schemas.microsoft.com/office/powerpoint/2010/main" val="1908906020"/>
              </p:ext>
            </p:extLst>
          </p:nvPr>
        </p:nvGraphicFramePr>
        <p:xfrm>
          <a:off x="5478124" y="800947"/>
          <a:ext cx="5906181" cy="523071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5828600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VTI">
  <a:themeElements>
    <a:clrScheme name="">
      <a:dk1>
        <a:srgbClr val="000000"/>
      </a:dk1>
      <a:lt1>
        <a:srgbClr val="FFFFFF"/>
      </a:lt1>
      <a:dk2>
        <a:srgbClr val="413D24"/>
      </a:dk2>
      <a:lt2>
        <a:srgbClr val="EDECF0"/>
      </a:lt2>
      <a:accent1>
        <a:srgbClr val="8AAB35"/>
      </a:accent1>
      <a:accent2>
        <a:srgbClr val="B2A02B"/>
      </a:accent2>
      <a:accent3>
        <a:srgbClr val="D08040"/>
      </a:accent3>
      <a:accent4>
        <a:srgbClr val="C03A36"/>
      </a:accent4>
      <a:accent5>
        <a:srgbClr val="D04078"/>
      </a:accent5>
      <a:accent6>
        <a:srgbClr val="BE2EA2"/>
      </a:accent6>
      <a:hlink>
        <a:srgbClr val="9178D2"/>
      </a:hlink>
      <a:folHlink>
        <a:srgbClr val="878787"/>
      </a:folHlink>
    </a:clrScheme>
    <a:fontScheme name="Savon">
      <a:majorFont>
        <a:latin typeface="Garamond" panose="02020404030301010803"/>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aramond" panose="02020404030301010803"/>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80000"/>
                <a:shade val="100000"/>
                <a:satMod val="300000"/>
              </a:schemeClr>
            </a:gs>
            <a:gs pos="100000">
              <a:schemeClr val="phClr">
                <a:tint val="100000"/>
                <a:shade val="30000"/>
                <a:satMod val="200000"/>
              </a:schemeClr>
            </a:gs>
          </a:gsLst>
          <a:path path="circle">
            <a:fillToRect l="50000" t="50000" r="50000" b="50000"/>
          </a:path>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VTI" id="{A72E8C35-66DD-49F8-AF66-813F19B983AE}" vid="{93CCBC76-B7A1-4C3D-93EA-5CE34C4670F9}"/>
    </a:ext>
  </a:extLst>
</a:theme>
</file>

<file path=docProps/app.xml><?xml version="1.0" encoding="utf-8"?>
<Properties xmlns="http://schemas.openxmlformats.org/officeDocument/2006/extended-properties" xmlns:vt="http://schemas.openxmlformats.org/officeDocument/2006/docPropsVTypes">
  <Template>office theme</Template>
  <TotalTime>0</TotalTime>
  <Words>0</Words>
  <Application>Microsoft Office PowerPoint</Application>
  <PresentationFormat>Widescreen</PresentationFormat>
  <Paragraphs>0</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SavonVTI</vt:lpstr>
      <vt:lpstr>Assessment 101</vt:lpstr>
      <vt:lpstr>Assessment 101 Sign In Please log on using Google Chrome Workshop will last 1 hour.</vt:lpstr>
      <vt:lpstr>What is Assessment?</vt:lpstr>
      <vt:lpstr>What is Assessment? </vt:lpstr>
      <vt:lpstr>Assessment Terminology </vt:lpstr>
      <vt:lpstr>Assessment Terminology (cont’d)</vt:lpstr>
      <vt:lpstr>Student Learning Outcomes </vt:lpstr>
      <vt:lpstr>Writing Learning Outcomes </vt:lpstr>
      <vt:lpstr>Via</vt:lpstr>
      <vt:lpstr>Good Assessment: What ACDC (Academic Committee of Donnelly College)wants to see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 </cp:lastModifiedBy>
  <cp:revision>165</cp:revision>
  <dcterms:created xsi:type="dcterms:W3CDTF">2013-07-15T20:26:40Z</dcterms:created>
  <dcterms:modified xsi:type="dcterms:W3CDTF">2019-08-27T13:19:15Z</dcterms:modified>
</cp:coreProperties>
</file>