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0" r:id="rId6"/>
    <p:sldId id="261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8131F-534A-41A0-9A0E-B920E5EB4227}" v="6" dt="2019-07-02T19:50:5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94DEB-642F-4B5E-A602-9AEFA0283F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E2DE01-A309-4CC0-B77C-57896076636A}">
      <dgm:prSet/>
      <dgm:spPr/>
      <dgm:t>
        <a:bodyPr/>
        <a:lstStyle/>
        <a:p>
          <a:r>
            <a:rPr lang="en-US"/>
            <a:t>Professional Development</a:t>
          </a:r>
        </a:p>
      </dgm:t>
    </dgm:pt>
    <dgm:pt modelId="{99A2D34A-CDF9-4D77-82BC-B15B3970B8AF}" type="parTrans" cxnId="{7B75448C-5516-4488-9173-C2E5F2CFEC25}">
      <dgm:prSet/>
      <dgm:spPr/>
      <dgm:t>
        <a:bodyPr/>
        <a:lstStyle/>
        <a:p>
          <a:endParaRPr lang="en-US"/>
        </a:p>
      </dgm:t>
    </dgm:pt>
    <dgm:pt modelId="{E798F7D1-E092-422E-9D1B-8034F6753BD1}" type="sibTrans" cxnId="{7B75448C-5516-4488-9173-C2E5F2CFEC25}">
      <dgm:prSet/>
      <dgm:spPr/>
      <dgm:t>
        <a:bodyPr/>
        <a:lstStyle/>
        <a:p>
          <a:endParaRPr lang="en-US"/>
        </a:p>
      </dgm:t>
    </dgm:pt>
    <dgm:pt modelId="{569417F1-0C53-4F69-B079-75918E5261DF}">
      <dgm:prSet/>
      <dgm:spPr/>
      <dgm:t>
        <a:bodyPr/>
        <a:lstStyle/>
        <a:p>
          <a:r>
            <a:rPr lang="en-US"/>
            <a:t>Research Release</a:t>
          </a:r>
        </a:p>
      </dgm:t>
    </dgm:pt>
    <dgm:pt modelId="{614698CF-DA87-429D-B830-4AB9D2273E2E}" type="parTrans" cxnId="{07ED359B-1A9A-48F8-8B26-2984A584437F}">
      <dgm:prSet/>
      <dgm:spPr/>
      <dgm:t>
        <a:bodyPr/>
        <a:lstStyle/>
        <a:p>
          <a:endParaRPr lang="en-US"/>
        </a:p>
      </dgm:t>
    </dgm:pt>
    <dgm:pt modelId="{F788B44B-FF2D-47CA-8E58-8DB440105079}" type="sibTrans" cxnId="{07ED359B-1A9A-48F8-8B26-2984A584437F}">
      <dgm:prSet/>
      <dgm:spPr/>
      <dgm:t>
        <a:bodyPr/>
        <a:lstStyle/>
        <a:p>
          <a:endParaRPr lang="en-US"/>
        </a:p>
      </dgm:t>
    </dgm:pt>
    <dgm:pt modelId="{87E59F75-8C37-4D6B-8ABB-EE17206A1C21}">
      <dgm:prSet/>
      <dgm:spPr/>
      <dgm:t>
        <a:bodyPr/>
        <a:lstStyle/>
        <a:p>
          <a:r>
            <a:rPr lang="en-US"/>
            <a:t>Committees</a:t>
          </a:r>
        </a:p>
      </dgm:t>
    </dgm:pt>
    <dgm:pt modelId="{A92CEEFD-E2F2-497F-AE10-FA9B3928286D}" type="parTrans" cxnId="{E1FCD7C0-07CA-4AF9-9A75-0B1E5CE9B3CC}">
      <dgm:prSet/>
      <dgm:spPr/>
      <dgm:t>
        <a:bodyPr/>
        <a:lstStyle/>
        <a:p>
          <a:endParaRPr lang="en-US"/>
        </a:p>
      </dgm:t>
    </dgm:pt>
    <dgm:pt modelId="{FD8B2D50-733A-44F9-B22C-416AE08A5FDC}" type="sibTrans" cxnId="{E1FCD7C0-07CA-4AF9-9A75-0B1E5CE9B3CC}">
      <dgm:prSet/>
      <dgm:spPr/>
      <dgm:t>
        <a:bodyPr/>
        <a:lstStyle/>
        <a:p>
          <a:endParaRPr lang="en-US"/>
        </a:p>
      </dgm:t>
    </dgm:pt>
    <dgm:pt modelId="{0F63A826-972F-41C2-86EF-562D02C655DA}">
      <dgm:prSet/>
      <dgm:spPr/>
      <dgm:t>
        <a:bodyPr/>
        <a:lstStyle/>
        <a:p>
          <a:r>
            <a:rPr lang="en-US"/>
            <a:t>Office Hours</a:t>
          </a:r>
        </a:p>
      </dgm:t>
    </dgm:pt>
    <dgm:pt modelId="{AAF981D8-E83C-4057-AC7B-F9D56776574A}" type="parTrans" cxnId="{605DE208-1743-4998-8071-D7D85BF7E235}">
      <dgm:prSet/>
      <dgm:spPr/>
      <dgm:t>
        <a:bodyPr/>
        <a:lstStyle/>
        <a:p>
          <a:endParaRPr lang="en-US"/>
        </a:p>
      </dgm:t>
    </dgm:pt>
    <dgm:pt modelId="{4F6BB768-8369-4052-B058-E82B6C7E8DA1}" type="sibTrans" cxnId="{605DE208-1743-4998-8071-D7D85BF7E235}">
      <dgm:prSet/>
      <dgm:spPr/>
      <dgm:t>
        <a:bodyPr/>
        <a:lstStyle/>
        <a:p>
          <a:endParaRPr lang="en-US"/>
        </a:p>
      </dgm:t>
    </dgm:pt>
    <dgm:pt modelId="{93D08E56-019A-49E5-A86E-06B50766CC3C}">
      <dgm:prSet/>
      <dgm:spPr/>
      <dgm:t>
        <a:bodyPr/>
        <a:lstStyle/>
        <a:p>
          <a:r>
            <a:rPr lang="en-US"/>
            <a:t>Academic Rigor</a:t>
          </a:r>
        </a:p>
      </dgm:t>
    </dgm:pt>
    <dgm:pt modelId="{1054CB87-D031-4C44-89AD-33B0256BE213}" type="parTrans" cxnId="{C1E24976-2788-4FA9-A2FC-0162F96EACB8}">
      <dgm:prSet/>
      <dgm:spPr/>
      <dgm:t>
        <a:bodyPr/>
        <a:lstStyle/>
        <a:p>
          <a:endParaRPr lang="en-US"/>
        </a:p>
      </dgm:t>
    </dgm:pt>
    <dgm:pt modelId="{2D8E3488-FF13-46D3-BA4D-EA4F48699ECC}" type="sibTrans" cxnId="{C1E24976-2788-4FA9-A2FC-0162F96EACB8}">
      <dgm:prSet/>
      <dgm:spPr/>
      <dgm:t>
        <a:bodyPr/>
        <a:lstStyle/>
        <a:p>
          <a:endParaRPr lang="en-US"/>
        </a:p>
      </dgm:t>
    </dgm:pt>
    <dgm:pt modelId="{2888D4CF-B1DA-4E19-A6A6-89A2135BECB9}">
      <dgm:prSet/>
      <dgm:spPr/>
      <dgm:t>
        <a:bodyPr/>
        <a:lstStyle/>
        <a:p>
          <a:r>
            <a:rPr lang="en-US"/>
            <a:t>Syllabus</a:t>
          </a:r>
        </a:p>
      </dgm:t>
    </dgm:pt>
    <dgm:pt modelId="{37F84984-1231-4D73-B2D2-74F30F822882}" type="parTrans" cxnId="{A911346A-D311-4496-B94A-D1B823D46489}">
      <dgm:prSet/>
      <dgm:spPr/>
      <dgm:t>
        <a:bodyPr/>
        <a:lstStyle/>
        <a:p>
          <a:endParaRPr lang="en-US"/>
        </a:p>
      </dgm:t>
    </dgm:pt>
    <dgm:pt modelId="{2E7DC8C7-0C20-4812-8DBD-80A2C40F8E67}" type="sibTrans" cxnId="{A911346A-D311-4496-B94A-D1B823D46489}">
      <dgm:prSet/>
      <dgm:spPr/>
      <dgm:t>
        <a:bodyPr/>
        <a:lstStyle/>
        <a:p>
          <a:endParaRPr lang="en-US"/>
        </a:p>
      </dgm:t>
    </dgm:pt>
    <dgm:pt modelId="{FBA3797E-1BC9-4519-BE6D-028F06525C71}">
      <dgm:prSet/>
      <dgm:spPr/>
      <dgm:t>
        <a:bodyPr/>
        <a:lstStyle/>
        <a:p>
          <a:r>
            <a:rPr lang="en-US"/>
            <a:t>Canvas/Empower</a:t>
          </a:r>
        </a:p>
      </dgm:t>
    </dgm:pt>
    <dgm:pt modelId="{5F3FA795-4712-4053-AB10-5D43B8EFA922}" type="parTrans" cxnId="{21796D32-B566-4245-8CAE-BC112C58165D}">
      <dgm:prSet/>
      <dgm:spPr/>
      <dgm:t>
        <a:bodyPr/>
        <a:lstStyle/>
        <a:p>
          <a:endParaRPr lang="en-US"/>
        </a:p>
      </dgm:t>
    </dgm:pt>
    <dgm:pt modelId="{8EB6B155-28C9-4C17-8E30-6936F535C307}" type="sibTrans" cxnId="{21796D32-B566-4245-8CAE-BC112C58165D}">
      <dgm:prSet/>
      <dgm:spPr/>
      <dgm:t>
        <a:bodyPr/>
        <a:lstStyle/>
        <a:p>
          <a:endParaRPr lang="en-US"/>
        </a:p>
      </dgm:t>
    </dgm:pt>
    <dgm:pt modelId="{DD96A1A6-C1FE-40E9-B9A8-C073AFDB41D7}" type="pres">
      <dgm:prSet presAssocID="{ED594DEB-642F-4B5E-A602-9AEFA0283F44}" presName="root" presStyleCnt="0">
        <dgm:presLayoutVars>
          <dgm:dir/>
          <dgm:resizeHandles val="exact"/>
        </dgm:presLayoutVars>
      </dgm:prSet>
      <dgm:spPr/>
    </dgm:pt>
    <dgm:pt modelId="{83D2590B-D3B2-44A6-BA3A-E8FC3764F170}" type="pres">
      <dgm:prSet presAssocID="{48E2DE01-A309-4CC0-B77C-57896076636A}" presName="compNode" presStyleCnt="0"/>
      <dgm:spPr/>
    </dgm:pt>
    <dgm:pt modelId="{B47DDDC9-4458-42C3-8DC8-F865297D2388}" type="pres">
      <dgm:prSet presAssocID="{48E2DE01-A309-4CC0-B77C-57896076636A}" presName="bgRect" presStyleLbl="bgShp" presStyleIdx="0" presStyleCnt="7"/>
      <dgm:spPr/>
    </dgm:pt>
    <dgm:pt modelId="{195760B4-A35C-4A09-B3B7-2FC7EB8DC275}" type="pres">
      <dgm:prSet presAssocID="{48E2DE01-A309-4CC0-B77C-57896076636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5484A8-6E42-4048-884B-8DCADDE22A57}" type="pres">
      <dgm:prSet presAssocID="{48E2DE01-A309-4CC0-B77C-57896076636A}" presName="spaceRect" presStyleCnt="0"/>
      <dgm:spPr/>
    </dgm:pt>
    <dgm:pt modelId="{2C26B739-0373-45E4-B99B-06F39028B492}" type="pres">
      <dgm:prSet presAssocID="{48E2DE01-A309-4CC0-B77C-57896076636A}" presName="parTx" presStyleLbl="revTx" presStyleIdx="0" presStyleCnt="7">
        <dgm:presLayoutVars>
          <dgm:chMax val="0"/>
          <dgm:chPref val="0"/>
        </dgm:presLayoutVars>
      </dgm:prSet>
      <dgm:spPr/>
    </dgm:pt>
    <dgm:pt modelId="{2DD2BC16-F18E-40FC-88BD-75C4505CB552}" type="pres">
      <dgm:prSet presAssocID="{E798F7D1-E092-422E-9D1B-8034F6753BD1}" presName="sibTrans" presStyleCnt="0"/>
      <dgm:spPr/>
    </dgm:pt>
    <dgm:pt modelId="{2B5D75DC-5794-4C7D-B563-321D5C32B40B}" type="pres">
      <dgm:prSet presAssocID="{569417F1-0C53-4F69-B079-75918E5261DF}" presName="compNode" presStyleCnt="0"/>
      <dgm:spPr/>
    </dgm:pt>
    <dgm:pt modelId="{1354A7AA-EB77-44B1-BA97-89EE2F7907DD}" type="pres">
      <dgm:prSet presAssocID="{569417F1-0C53-4F69-B079-75918E5261DF}" presName="bgRect" presStyleLbl="bgShp" presStyleIdx="1" presStyleCnt="7"/>
      <dgm:spPr/>
    </dgm:pt>
    <dgm:pt modelId="{9F44EFE9-D262-4635-87E4-35711FB24D35}" type="pres">
      <dgm:prSet presAssocID="{569417F1-0C53-4F69-B079-75918E5261D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E6E6648-57B4-47A5-AF84-85771611EAC6}" type="pres">
      <dgm:prSet presAssocID="{569417F1-0C53-4F69-B079-75918E5261DF}" presName="spaceRect" presStyleCnt="0"/>
      <dgm:spPr/>
    </dgm:pt>
    <dgm:pt modelId="{4BD107E3-8368-4796-BD73-D0B359F1BEA6}" type="pres">
      <dgm:prSet presAssocID="{569417F1-0C53-4F69-B079-75918E5261DF}" presName="parTx" presStyleLbl="revTx" presStyleIdx="1" presStyleCnt="7">
        <dgm:presLayoutVars>
          <dgm:chMax val="0"/>
          <dgm:chPref val="0"/>
        </dgm:presLayoutVars>
      </dgm:prSet>
      <dgm:spPr/>
    </dgm:pt>
    <dgm:pt modelId="{639AD8D1-0A93-47ED-A371-F40FFD311E6B}" type="pres">
      <dgm:prSet presAssocID="{F788B44B-FF2D-47CA-8E58-8DB440105079}" presName="sibTrans" presStyleCnt="0"/>
      <dgm:spPr/>
    </dgm:pt>
    <dgm:pt modelId="{947E087A-08F6-4FDF-8B57-F574CA14F59B}" type="pres">
      <dgm:prSet presAssocID="{87E59F75-8C37-4D6B-8ABB-EE17206A1C21}" presName="compNode" presStyleCnt="0"/>
      <dgm:spPr/>
    </dgm:pt>
    <dgm:pt modelId="{522A2E58-2257-4DDF-9729-53D08C4186DF}" type="pres">
      <dgm:prSet presAssocID="{87E59F75-8C37-4D6B-8ABB-EE17206A1C21}" presName="bgRect" presStyleLbl="bgShp" presStyleIdx="2" presStyleCnt="7"/>
      <dgm:spPr/>
    </dgm:pt>
    <dgm:pt modelId="{65D63CA8-A605-466B-A89A-3DF32E9C7788}" type="pres">
      <dgm:prSet presAssocID="{87E59F75-8C37-4D6B-8ABB-EE17206A1C2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4079B46-4EC8-4054-8890-215B4B60AA78}" type="pres">
      <dgm:prSet presAssocID="{87E59F75-8C37-4D6B-8ABB-EE17206A1C21}" presName="spaceRect" presStyleCnt="0"/>
      <dgm:spPr/>
    </dgm:pt>
    <dgm:pt modelId="{4D84BF7A-D645-46DA-98F2-E342D1A9AC4A}" type="pres">
      <dgm:prSet presAssocID="{87E59F75-8C37-4D6B-8ABB-EE17206A1C21}" presName="parTx" presStyleLbl="revTx" presStyleIdx="2" presStyleCnt="7">
        <dgm:presLayoutVars>
          <dgm:chMax val="0"/>
          <dgm:chPref val="0"/>
        </dgm:presLayoutVars>
      </dgm:prSet>
      <dgm:spPr/>
    </dgm:pt>
    <dgm:pt modelId="{25AC1718-EEFC-4076-972B-3E83C311466F}" type="pres">
      <dgm:prSet presAssocID="{FD8B2D50-733A-44F9-B22C-416AE08A5FDC}" presName="sibTrans" presStyleCnt="0"/>
      <dgm:spPr/>
    </dgm:pt>
    <dgm:pt modelId="{C20F6C4D-DE44-4C6A-AEA6-866BB46D5363}" type="pres">
      <dgm:prSet presAssocID="{0F63A826-972F-41C2-86EF-562D02C655DA}" presName="compNode" presStyleCnt="0"/>
      <dgm:spPr/>
    </dgm:pt>
    <dgm:pt modelId="{9024BC02-A9B1-4505-BD68-8858944BB550}" type="pres">
      <dgm:prSet presAssocID="{0F63A826-972F-41C2-86EF-562D02C655DA}" presName="bgRect" presStyleLbl="bgShp" presStyleIdx="3" presStyleCnt="7"/>
      <dgm:spPr/>
    </dgm:pt>
    <dgm:pt modelId="{0F499C15-0EE2-4B3C-A958-20CA2B34193D}" type="pres">
      <dgm:prSet presAssocID="{0F63A826-972F-41C2-86EF-562D02C655D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3FA89CE-0EF9-47EF-8AA0-A64D07D95478}" type="pres">
      <dgm:prSet presAssocID="{0F63A826-972F-41C2-86EF-562D02C655DA}" presName="spaceRect" presStyleCnt="0"/>
      <dgm:spPr/>
    </dgm:pt>
    <dgm:pt modelId="{A55F1643-4061-4AD2-A818-0C497005D2C0}" type="pres">
      <dgm:prSet presAssocID="{0F63A826-972F-41C2-86EF-562D02C655DA}" presName="parTx" presStyleLbl="revTx" presStyleIdx="3" presStyleCnt="7">
        <dgm:presLayoutVars>
          <dgm:chMax val="0"/>
          <dgm:chPref val="0"/>
        </dgm:presLayoutVars>
      </dgm:prSet>
      <dgm:spPr/>
    </dgm:pt>
    <dgm:pt modelId="{7D25FF07-EE57-46ED-A013-5A53050B20DC}" type="pres">
      <dgm:prSet presAssocID="{4F6BB768-8369-4052-B058-E82B6C7E8DA1}" presName="sibTrans" presStyleCnt="0"/>
      <dgm:spPr/>
    </dgm:pt>
    <dgm:pt modelId="{C90F8EDC-E2CA-4AE5-8726-C4D91FF8545F}" type="pres">
      <dgm:prSet presAssocID="{93D08E56-019A-49E5-A86E-06B50766CC3C}" presName="compNode" presStyleCnt="0"/>
      <dgm:spPr/>
    </dgm:pt>
    <dgm:pt modelId="{7084D18F-4EF6-4F00-92D0-F62603593325}" type="pres">
      <dgm:prSet presAssocID="{93D08E56-019A-49E5-A86E-06B50766CC3C}" presName="bgRect" presStyleLbl="bgShp" presStyleIdx="4" presStyleCnt="7"/>
      <dgm:spPr/>
    </dgm:pt>
    <dgm:pt modelId="{F07F97A6-40EA-4B50-B813-82BD806CE340}" type="pres">
      <dgm:prSet presAssocID="{93D08E56-019A-49E5-A86E-06B50766CC3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1A73EF1-0E23-4527-A457-23C7FFD3818B}" type="pres">
      <dgm:prSet presAssocID="{93D08E56-019A-49E5-A86E-06B50766CC3C}" presName="spaceRect" presStyleCnt="0"/>
      <dgm:spPr/>
    </dgm:pt>
    <dgm:pt modelId="{70B0C400-0A8E-453B-B943-756935300772}" type="pres">
      <dgm:prSet presAssocID="{93D08E56-019A-49E5-A86E-06B50766CC3C}" presName="parTx" presStyleLbl="revTx" presStyleIdx="4" presStyleCnt="7">
        <dgm:presLayoutVars>
          <dgm:chMax val="0"/>
          <dgm:chPref val="0"/>
        </dgm:presLayoutVars>
      </dgm:prSet>
      <dgm:spPr/>
    </dgm:pt>
    <dgm:pt modelId="{2E3BA12E-9022-49B8-A04A-7F311A8152D0}" type="pres">
      <dgm:prSet presAssocID="{2D8E3488-FF13-46D3-BA4D-EA4F48699ECC}" presName="sibTrans" presStyleCnt="0"/>
      <dgm:spPr/>
    </dgm:pt>
    <dgm:pt modelId="{1C7C5D77-DB51-4752-B40F-5E4ADA049752}" type="pres">
      <dgm:prSet presAssocID="{2888D4CF-B1DA-4E19-A6A6-89A2135BECB9}" presName="compNode" presStyleCnt="0"/>
      <dgm:spPr/>
    </dgm:pt>
    <dgm:pt modelId="{98687F02-5657-4CCA-A841-720410768582}" type="pres">
      <dgm:prSet presAssocID="{2888D4CF-B1DA-4E19-A6A6-89A2135BECB9}" presName="bgRect" presStyleLbl="bgShp" presStyleIdx="5" presStyleCnt="7"/>
      <dgm:spPr/>
    </dgm:pt>
    <dgm:pt modelId="{39301689-BE09-4F6C-BFF1-154290A54170}" type="pres">
      <dgm:prSet presAssocID="{2888D4CF-B1DA-4E19-A6A6-89A2135BECB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09A17E7-F586-4563-9EC4-C426EEA4D017}" type="pres">
      <dgm:prSet presAssocID="{2888D4CF-B1DA-4E19-A6A6-89A2135BECB9}" presName="spaceRect" presStyleCnt="0"/>
      <dgm:spPr/>
    </dgm:pt>
    <dgm:pt modelId="{850289AC-9418-4403-89EF-3818DF90A626}" type="pres">
      <dgm:prSet presAssocID="{2888D4CF-B1DA-4E19-A6A6-89A2135BECB9}" presName="parTx" presStyleLbl="revTx" presStyleIdx="5" presStyleCnt="7">
        <dgm:presLayoutVars>
          <dgm:chMax val="0"/>
          <dgm:chPref val="0"/>
        </dgm:presLayoutVars>
      </dgm:prSet>
      <dgm:spPr/>
    </dgm:pt>
    <dgm:pt modelId="{87810628-D0D7-406E-BD28-B82175ED2D00}" type="pres">
      <dgm:prSet presAssocID="{2E7DC8C7-0C20-4812-8DBD-80A2C40F8E67}" presName="sibTrans" presStyleCnt="0"/>
      <dgm:spPr/>
    </dgm:pt>
    <dgm:pt modelId="{8538C294-2108-447C-B2B7-5ECD1322EEF5}" type="pres">
      <dgm:prSet presAssocID="{FBA3797E-1BC9-4519-BE6D-028F06525C71}" presName="compNode" presStyleCnt="0"/>
      <dgm:spPr/>
    </dgm:pt>
    <dgm:pt modelId="{E907EDD8-CB12-4160-86A0-85E057C57232}" type="pres">
      <dgm:prSet presAssocID="{FBA3797E-1BC9-4519-BE6D-028F06525C71}" presName="bgRect" presStyleLbl="bgShp" presStyleIdx="6" presStyleCnt="7"/>
      <dgm:spPr/>
    </dgm:pt>
    <dgm:pt modelId="{3932362B-D363-48DE-92DD-B00542DD8626}" type="pres">
      <dgm:prSet presAssocID="{FBA3797E-1BC9-4519-BE6D-028F06525C7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72726BB6-B4AB-4415-810C-5884DCB01534}" type="pres">
      <dgm:prSet presAssocID="{FBA3797E-1BC9-4519-BE6D-028F06525C71}" presName="spaceRect" presStyleCnt="0"/>
      <dgm:spPr/>
    </dgm:pt>
    <dgm:pt modelId="{A766CCB4-83B8-4027-9EF2-E74DFE7A8E33}" type="pres">
      <dgm:prSet presAssocID="{FBA3797E-1BC9-4519-BE6D-028F06525C7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EC66F00-8D91-4E8D-BDF2-5B228DD1E35E}" type="presOf" srcId="{FBA3797E-1BC9-4519-BE6D-028F06525C71}" destId="{A766CCB4-83B8-4027-9EF2-E74DFE7A8E33}" srcOrd="0" destOrd="0" presId="urn:microsoft.com/office/officeart/2018/2/layout/IconVerticalSolidList"/>
    <dgm:cxn modelId="{605DE208-1743-4998-8071-D7D85BF7E235}" srcId="{ED594DEB-642F-4B5E-A602-9AEFA0283F44}" destId="{0F63A826-972F-41C2-86EF-562D02C655DA}" srcOrd="3" destOrd="0" parTransId="{AAF981D8-E83C-4057-AC7B-F9D56776574A}" sibTransId="{4F6BB768-8369-4052-B058-E82B6C7E8DA1}"/>
    <dgm:cxn modelId="{5766F015-B971-4639-8A4E-F984EA2F1A40}" type="presOf" srcId="{87E59F75-8C37-4D6B-8ABB-EE17206A1C21}" destId="{4D84BF7A-D645-46DA-98F2-E342D1A9AC4A}" srcOrd="0" destOrd="0" presId="urn:microsoft.com/office/officeart/2018/2/layout/IconVerticalSolidList"/>
    <dgm:cxn modelId="{21796D32-B566-4245-8CAE-BC112C58165D}" srcId="{ED594DEB-642F-4B5E-A602-9AEFA0283F44}" destId="{FBA3797E-1BC9-4519-BE6D-028F06525C71}" srcOrd="6" destOrd="0" parTransId="{5F3FA795-4712-4053-AB10-5D43B8EFA922}" sibTransId="{8EB6B155-28C9-4C17-8E30-6936F535C307}"/>
    <dgm:cxn modelId="{288A0E49-865B-424E-8379-55DCB2A194FC}" type="presOf" srcId="{48E2DE01-A309-4CC0-B77C-57896076636A}" destId="{2C26B739-0373-45E4-B99B-06F39028B492}" srcOrd="0" destOrd="0" presId="urn:microsoft.com/office/officeart/2018/2/layout/IconVerticalSolidList"/>
    <dgm:cxn modelId="{A911346A-D311-4496-B94A-D1B823D46489}" srcId="{ED594DEB-642F-4B5E-A602-9AEFA0283F44}" destId="{2888D4CF-B1DA-4E19-A6A6-89A2135BECB9}" srcOrd="5" destOrd="0" parTransId="{37F84984-1231-4D73-B2D2-74F30F822882}" sibTransId="{2E7DC8C7-0C20-4812-8DBD-80A2C40F8E67}"/>
    <dgm:cxn modelId="{C1E24976-2788-4FA9-A2FC-0162F96EACB8}" srcId="{ED594DEB-642F-4B5E-A602-9AEFA0283F44}" destId="{93D08E56-019A-49E5-A86E-06B50766CC3C}" srcOrd="4" destOrd="0" parTransId="{1054CB87-D031-4C44-89AD-33B0256BE213}" sibTransId="{2D8E3488-FF13-46D3-BA4D-EA4F48699ECC}"/>
    <dgm:cxn modelId="{5DD80B78-64E2-4F6E-AAD3-B4DBDF225F23}" type="presOf" srcId="{2888D4CF-B1DA-4E19-A6A6-89A2135BECB9}" destId="{850289AC-9418-4403-89EF-3818DF90A626}" srcOrd="0" destOrd="0" presId="urn:microsoft.com/office/officeart/2018/2/layout/IconVerticalSolidList"/>
    <dgm:cxn modelId="{38245B7D-1BE9-462A-BC40-92B56ED12904}" type="presOf" srcId="{0F63A826-972F-41C2-86EF-562D02C655DA}" destId="{A55F1643-4061-4AD2-A818-0C497005D2C0}" srcOrd="0" destOrd="0" presId="urn:microsoft.com/office/officeart/2018/2/layout/IconVerticalSolidList"/>
    <dgm:cxn modelId="{2963D987-84B7-4E01-811C-272D228626DE}" type="presOf" srcId="{569417F1-0C53-4F69-B079-75918E5261DF}" destId="{4BD107E3-8368-4796-BD73-D0B359F1BEA6}" srcOrd="0" destOrd="0" presId="urn:microsoft.com/office/officeart/2018/2/layout/IconVerticalSolidList"/>
    <dgm:cxn modelId="{7B75448C-5516-4488-9173-C2E5F2CFEC25}" srcId="{ED594DEB-642F-4B5E-A602-9AEFA0283F44}" destId="{48E2DE01-A309-4CC0-B77C-57896076636A}" srcOrd="0" destOrd="0" parTransId="{99A2D34A-CDF9-4D77-82BC-B15B3970B8AF}" sibTransId="{E798F7D1-E092-422E-9D1B-8034F6753BD1}"/>
    <dgm:cxn modelId="{07ED359B-1A9A-48F8-8B26-2984A584437F}" srcId="{ED594DEB-642F-4B5E-A602-9AEFA0283F44}" destId="{569417F1-0C53-4F69-B079-75918E5261DF}" srcOrd="1" destOrd="0" parTransId="{614698CF-DA87-429D-B830-4AB9D2273E2E}" sibTransId="{F788B44B-FF2D-47CA-8E58-8DB440105079}"/>
    <dgm:cxn modelId="{E1FCD7C0-07CA-4AF9-9A75-0B1E5CE9B3CC}" srcId="{ED594DEB-642F-4B5E-A602-9AEFA0283F44}" destId="{87E59F75-8C37-4D6B-8ABB-EE17206A1C21}" srcOrd="2" destOrd="0" parTransId="{A92CEEFD-E2F2-497F-AE10-FA9B3928286D}" sibTransId="{FD8B2D50-733A-44F9-B22C-416AE08A5FDC}"/>
    <dgm:cxn modelId="{7A5782F9-7D86-4E44-94DC-79077D6BD544}" type="presOf" srcId="{ED594DEB-642F-4B5E-A602-9AEFA0283F44}" destId="{DD96A1A6-C1FE-40E9-B9A8-C073AFDB41D7}" srcOrd="0" destOrd="0" presId="urn:microsoft.com/office/officeart/2018/2/layout/IconVerticalSolidList"/>
    <dgm:cxn modelId="{281ED7FF-B7DC-49EB-AA64-026F31ECCADD}" type="presOf" srcId="{93D08E56-019A-49E5-A86E-06B50766CC3C}" destId="{70B0C400-0A8E-453B-B943-756935300772}" srcOrd="0" destOrd="0" presId="urn:microsoft.com/office/officeart/2018/2/layout/IconVerticalSolidList"/>
    <dgm:cxn modelId="{EA657BE9-F257-44CD-A97E-90C212D958A8}" type="presParOf" srcId="{DD96A1A6-C1FE-40E9-B9A8-C073AFDB41D7}" destId="{83D2590B-D3B2-44A6-BA3A-E8FC3764F170}" srcOrd="0" destOrd="0" presId="urn:microsoft.com/office/officeart/2018/2/layout/IconVerticalSolidList"/>
    <dgm:cxn modelId="{58C066C9-2E55-4DC1-811F-BEF1450CDA63}" type="presParOf" srcId="{83D2590B-D3B2-44A6-BA3A-E8FC3764F170}" destId="{B47DDDC9-4458-42C3-8DC8-F865297D2388}" srcOrd="0" destOrd="0" presId="urn:microsoft.com/office/officeart/2018/2/layout/IconVerticalSolidList"/>
    <dgm:cxn modelId="{656C5508-457C-42A3-8C1C-C18BF29B08F5}" type="presParOf" srcId="{83D2590B-D3B2-44A6-BA3A-E8FC3764F170}" destId="{195760B4-A35C-4A09-B3B7-2FC7EB8DC275}" srcOrd="1" destOrd="0" presId="urn:microsoft.com/office/officeart/2018/2/layout/IconVerticalSolidList"/>
    <dgm:cxn modelId="{30B8B5AC-4924-4EDB-8724-C3C9F03F7AB2}" type="presParOf" srcId="{83D2590B-D3B2-44A6-BA3A-E8FC3764F170}" destId="{D05484A8-6E42-4048-884B-8DCADDE22A57}" srcOrd="2" destOrd="0" presId="urn:microsoft.com/office/officeart/2018/2/layout/IconVerticalSolidList"/>
    <dgm:cxn modelId="{30E8214B-EB17-44FB-AEAA-E83CE271F38F}" type="presParOf" srcId="{83D2590B-D3B2-44A6-BA3A-E8FC3764F170}" destId="{2C26B739-0373-45E4-B99B-06F39028B492}" srcOrd="3" destOrd="0" presId="urn:microsoft.com/office/officeart/2018/2/layout/IconVerticalSolidList"/>
    <dgm:cxn modelId="{1C2FB00D-8D51-4457-87FC-4D7820DA38A7}" type="presParOf" srcId="{DD96A1A6-C1FE-40E9-B9A8-C073AFDB41D7}" destId="{2DD2BC16-F18E-40FC-88BD-75C4505CB552}" srcOrd="1" destOrd="0" presId="urn:microsoft.com/office/officeart/2018/2/layout/IconVerticalSolidList"/>
    <dgm:cxn modelId="{8AF01EC6-25B7-460E-9358-253AC592D64D}" type="presParOf" srcId="{DD96A1A6-C1FE-40E9-B9A8-C073AFDB41D7}" destId="{2B5D75DC-5794-4C7D-B563-321D5C32B40B}" srcOrd="2" destOrd="0" presId="urn:microsoft.com/office/officeart/2018/2/layout/IconVerticalSolidList"/>
    <dgm:cxn modelId="{63E61596-05E3-4D35-8CD3-41F8CDC40C9A}" type="presParOf" srcId="{2B5D75DC-5794-4C7D-B563-321D5C32B40B}" destId="{1354A7AA-EB77-44B1-BA97-89EE2F7907DD}" srcOrd="0" destOrd="0" presId="urn:microsoft.com/office/officeart/2018/2/layout/IconVerticalSolidList"/>
    <dgm:cxn modelId="{6F05D918-9835-4A27-A56C-99E903C07D51}" type="presParOf" srcId="{2B5D75DC-5794-4C7D-B563-321D5C32B40B}" destId="{9F44EFE9-D262-4635-87E4-35711FB24D35}" srcOrd="1" destOrd="0" presId="urn:microsoft.com/office/officeart/2018/2/layout/IconVerticalSolidList"/>
    <dgm:cxn modelId="{8B4AB591-E240-46BB-B988-03C09B7047E6}" type="presParOf" srcId="{2B5D75DC-5794-4C7D-B563-321D5C32B40B}" destId="{FE6E6648-57B4-47A5-AF84-85771611EAC6}" srcOrd="2" destOrd="0" presId="urn:microsoft.com/office/officeart/2018/2/layout/IconVerticalSolidList"/>
    <dgm:cxn modelId="{B2FF147D-8E3D-460B-9266-0CB35A7580F2}" type="presParOf" srcId="{2B5D75DC-5794-4C7D-B563-321D5C32B40B}" destId="{4BD107E3-8368-4796-BD73-D0B359F1BEA6}" srcOrd="3" destOrd="0" presId="urn:microsoft.com/office/officeart/2018/2/layout/IconVerticalSolidList"/>
    <dgm:cxn modelId="{B2D36C16-B316-43EC-A2BE-63A5A7B55C32}" type="presParOf" srcId="{DD96A1A6-C1FE-40E9-B9A8-C073AFDB41D7}" destId="{639AD8D1-0A93-47ED-A371-F40FFD311E6B}" srcOrd="3" destOrd="0" presId="urn:microsoft.com/office/officeart/2018/2/layout/IconVerticalSolidList"/>
    <dgm:cxn modelId="{F2116EA6-891E-484C-ADE9-72E70E961ED3}" type="presParOf" srcId="{DD96A1A6-C1FE-40E9-B9A8-C073AFDB41D7}" destId="{947E087A-08F6-4FDF-8B57-F574CA14F59B}" srcOrd="4" destOrd="0" presId="urn:microsoft.com/office/officeart/2018/2/layout/IconVerticalSolidList"/>
    <dgm:cxn modelId="{492DB568-8351-4425-BC6E-A18FDB5AD5AA}" type="presParOf" srcId="{947E087A-08F6-4FDF-8B57-F574CA14F59B}" destId="{522A2E58-2257-4DDF-9729-53D08C4186DF}" srcOrd="0" destOrd="0" presId="urn:microsoft.com/office/officeart/2018/2/layout/IconVerticalSolidList"/>
    <dgm:cxn modelId="{FB768BFF-ED69-42C5-B02A-440836691034}" type="presParOf" srcId="{947E087A-08F6-4FDF-8B57-F574CA14F59B}" destId="{65D63CA8-A605-466B-A89A-3DF32E9C7788}" srcOrd="1" destOrd="0" presId="urn:microsoft.com/office/officeart/2018/2/layout/IconVerticalSolidList"/>
    <dgm:cxn modelId="{3716B20D-8A64-46A2-B43F-53FA04D83EFF}" type="presParOf" srcId="{947E087A-08F6-4FDF-8B57-F574CA14F59B}" destId="{A4079B46-4EC8-4054-8890-215B4B60AA78}" srcOrd="2" destOrd="0" presId="urn:microsoft.com/office/officeart/2018/2/layout/IconVerticalSolidList"/>
    <dgm:cxn modelId="{7A1434AC-1543-445F-B6CF-ED3E2B24A8CA}" type="presParOf" srcId="{947E087A-08F6-4FDF-8B57-F574CA14F59B}" destId="{4D84BF7A-D645-46DA-98F2-E342D1A9AC4A}" srcOrd="3" destOrd="0" presId="urn:microsoft.com/office/officeart/2018/2/layout/IconVerticalSolidList"/>
    <dgm:cxn modelId="{DEAABBCA-5357-4561-899F-6C8B2D2B48B5}" type="presParOf" srcId="{DD96A1A6-C1FE-40E9-B9A8-C073AFDB41D7}" destId="{25AC1718-EEFC-4076-972B-3E83C311466F}" srcOrd="5" destOrd="0" presId="urn:microsoft.com/office/officeart/2018/2/layout/IconVerticalSolidList"/>
    <dgm:cxn modelId="{33FCD625-69E5-4680-80E6-1137537FE83C}" type="presParOf" srcId="{DD96A1A6-C1FE-40E9-B9A8-C073AFDB41D7}" destId="{C20F6C4D-DE44-4C6A-AEA6-866BB46D5363}" srcOrd="6" destOrd="0" presId="urn:microsoft.com/office/officeart/2018/2/layout/IconVerticalSolidList"/>
    <dgm:cxn modelId="{D35C3AFE-1C07-45FC-B08C-820A485DBCC7}" type="presParOf" srcId="{C20F6C4D-DE44-4C6A-AEA6-866BB46D5363}" destId="{9024BC02-A9B1-4505-BD68-8858944BB550}" srcOrd="0" destOrd="0" presId="urn:microsoft.com/office/officeart/2018/2/layout/IconVerticalSolidList"/>
    <dgm:cxn modelId="{6CFD7CED-A207-4508-9204-9C97B8D5DAD2}" type="presParOf" srcId="{C20F6C4D-DE44-4C6A-AEA6-866BB46D5363}" destId="{0F499C15-0EE2-4B3C-A958-20CA2B34193D}" srcOrd="1" destOrd="0" presId="urn:microsoft.com/office/officeart/2018/2/layout/IconVerticalSolidList"/>
    <dgm:cxn modelId="{37031E1F-9D16-430A-9E6F-3575B1528880}" type="presParOf" srcId="{C20F6C4D-DE44-4C6A-AEA6-866BB46D5363}" destId="{E3FA89CE-0EF9-47EF-8AA0-A64D07D95478}" srcOrd="2" destOrd="0" presId="urn:microsoft.com/office/officeart/2018/2/layout/IconVerticalSolidList"/>
    <dgm:cxn modelId="{C4785699-9A49-4046-9FE0-3A1F5093B512}" type="presParOf" srcId="{C20F6C4D-DE44-4C6A-AEA6-866BB46D5363}" destId="{A55F1643-4061-4AD2-A818-0C497005D2C0}" srcOrd="3" destOrd="0" presId="urn:microsoft.com/office/officeart/2018/2/layout/IconVerticalSolidList"/>
    <dgm:cxn modelId="{09D21953-D057-4779-9A5A-F47D8AC4FB08}" type="presParOf" srcId="{DD96A1A6-C1FE-40E9-B9A8-C073AFDB41D7}" destId="{7D25FF07-EE57-46ED-A013-5A53050B20DC}" srcOrd="7" destOrd="0" presId="urn:microsoft.com/office/officeart/2018/2/layout/IconVerticalSolidList"/>
    <dgm:cxn modelId="{36EDC173-7998-4BF8-AE07-2C9AF4266BAF}" type="presParOf" srcId="{DD96A1A6-C1FE-40E9-B9A8-C073AFDB41D7}" destId="{C90F8EDC-E2CA-4AE5-8726-C4D91FF8545F}" srcOrd="8" destOrd="0" presId="urn:microsoft.com/office/officeart/2018/2/layout/IconVerticalSolidList"/>
    <dgm:cxn modelId="{98BE7853-5E7A-4767-A1DB-6855C64331A3}" type="presParOf" srcId="{C90F8EDC-E2CA-4AE5-8726-C4D91FF8545F}" destId="{7084D18F-4EF6-4F00-92D0-F62603593325}" srcOrd="0" destOrd="0" presId="urn:microsoft.com/office/officeart/2018/2/layout/IconVerticalSolidList"/>
    <dgm:cxn modelId="{CA37D219-3DE0-4B80-8D0C-15B849F9DDCA}" type="presParOf" srcId="{C90F8EDC-E2CA-4AE5-8726-C4D91FF8545F}" destId="{F07F97A6-40EA-4B50-B813-82BD806CE340}" srcOrd="1" destOrd="0" presId="urn:microsoft.com/office/officeart/2018/2/layout/IconVerticalSolidList"/>
    <dgm:cxn modelId="{1906BEE7-E751-45B1-AAB5-E017276EF65E}" type="presParOf" srcId="{C90F8EDC-E2CA-4AE5-8726-C4D91FF8545F}" destId="{41A73EF1-0E23-4527-A457-23C7FFD3818B}" srcOrd="2" destOrd="0" presId="urn:microsoft.com/office/officeart/2018/2/layout/IconVerticalSolidList"/>
    <dgm:cxn modelId="{5C805C52-28EA-4244-A302-E5830CBD36F7}" type="presParOf" srcId="{C90F8EDC-E2CA-4AE5-8726-C4D91FF8545F}" destId="{70B0C400-0A8E-453B-B943-756935300772}" srcOrd="3" destOrd="0" presId="urn:microsoft.com/office/officeart/2018/2/layout/IconVerticalSolidList"/>
    <dgm:cxn modelId="{1EC3EB27-7A03-4FB3-BF83-BD5F54972828}" type="presParOf" srcId="{DD96A1A6-C1FE-40E9-B9A8-C073AFDB41D7}" destId="{2E3BA12E-9022-49B8-A04A-7F311A8152D0}" srcOrd="9" destOrd="0" presId="urn:microsoft.com/office/officeart/2018/2/layout/IconVerticalSolidList"/>
    <dgm:cxn modelId="{CFFB431E-AC7D-49E7-B5C8-A1896B2322E3}" type="presParOf" srcId="{DD96A1A6-C1FE-40E9-B9A8-C073AFDB41D7}" destId="{1C7C5D77-DB51-4752-B40F-5E4ADA049752}" srcOrd="10" destOrd="0" presId="urn:microsoft.com/office/officeart/2018/2/layout/IconVerticalSolidList"/>
    <dgm:cxn modelId="{20ED44FA-BB5F-4AF8-AB1D-C1C9F553D0AC}" type="presParOf" srcId="{1C7C5D77-DB51-4752-B40F-5E4ADA049752}" destId="{98687F02-5657-4CCA-A841-720410768582}" srcOrd="0" destOrd="0" presId="urn:microsoft.com/office/officeart/2018/2/layout/IconVerticalSolidList"/>
    <dgm:cxn modelId="{EC84C329-7FC0-4ACA-9F34-5EF4BDA245E8}" type="presParOf" srcId="{1C7C5D77-DB51-4752-B40F-5E4ADA049752}" destId="{39301689-BE09-4F6C-BFF1-154290A54170}" srcOrd="1" destOrd="0" presId="urn:microsoft.com/office/officeart/2018/2/layout/IconVerticalSolidList"/>
    <dgm:cxn modelId="{D77A2F14-8500-4958-A07F-83E8339B51E2}" type="presParOf" srcId="{1C7C5D77-DB51-4752-B40F-5E4ADA049752}" destId="{509A17E7-F586-4563-9EC4-C426EEA4D017}" srcOrd="2" destOrd="0" presId="urn:microsoft.com/office/officeart/2018/2/layout/IconVerticalSolidList"/>
    <dgm:cxn modelId="{E2933158-7419-4FE9-B4C5-4B9ECD1717E6}" type="presParOf" srcId="{1C7C5D77-DB51-4752-B40F-5E4ADA049752}" destId="{850289AC-9418-4403-89EF-3818DF90A626}" srcOrd="3" destOrd="0" presId="urn:microsoft.com/office/officeart/2018/2/layout/IconVerticalSolidList"/>
    <dgm:cxn modelId="{E0F3B781-3FDB-446D-8B3A-406EEB92AF52}" type="presParOf" srcId="{DD96A1A6-C1FE-40E9-B9A8-C073AFDB41D7}" destId="{87810628-D0D7-406E-BD28-B82175ED2D00}" srcOrd="11" destOrd="0" presId="urn:microsoft.com/office/officeart/2018/2/layout/IconVerticalSolidList"/>
    <dgm:cxn modelId="{9821FCD6-FFB0-4ADF-B518-8D7C2CBCB2F2}" type="presParOf" srcId="{DD96A1A6-C1FE-40E9-B9A8-C073AFDB41D7}" destId="{8538C294-2108-447C-B2B7-5ECD1322EEF5}" srcOrd="12" destOrd="0" presId="urn:microsoft.com/office/officeart/2018/2/layout/IconVerticalSolidList"/>
    <dgm:cxn modelId="{983A5A64-5C5B-4676-AC54-861BA36D598A}" type="presParOf" srcId="{8538C294-2108-447C-B2B7-5ECD1322EEF5}" destId="{E907EDD8-CB12-4160-86A0-85E057C57232}" srcOrd="0" destOrd="0" presId="urn:microsoft.com/office/officeart/2018/2/layout/IconVerticalSolidList"/>
    <dgm:cxn modelId="{869B2068-63E3-4746-B757-5B1579C8EADF}" type="presParOf" srcId="{8538C294-2108-447C-B2B7-5ECD1322EEF5}" destId="{3932362B-D363-48DE-92DD-B00542DD8626}" srcOrd="1" destOrd="0" presId="urn:microsoft.com/office/officeart/2018/2/layout/IconVerticalSolidList"/>
    <dgm:cxn modelId="{D7C737E5-ACE2-480F-81A9-BD970B251C07}" type="presParOf" srcId="{8538C294-2108-447C-B2B7-5ECD1322EEF5}" destId="{72726BB6-B4AB-4415-810C-5884DCB01534}" srcOrd="2" destOrd="0" presId="urn:microsoft.com/office/officeart/2018/2/layout/IconVerticalSolidList"/>
    <dgm:cxn modelId="{C6870644-5C2C-4521-A9B2-4DCED17E3149}" type="presParOf" srcId="{8538C294-2108-447C-B2B7-5ECD1322EEF5}" destId="{A766CCB4-83B8-4027-9EF2-E74DFE7A8E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40118-B35D-4FB4-A9A2-60A6F7ADAC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191FF3-211F-4727-A307-6BF06B31EB9D}">
      <dgm:prSet/>
      <dgm:spPr/>
      <dgm:t>
        <a:bodyPr/>
        <a:lstStyle/>
        <a:p>
          <a:r>
            <a:rPr lang="en-US"/>
            <a:t>Each faculty member is awarded $750 per Academic Year.  Funds may accumulate for three AY.  If funds are not used for PD by the end of the third year, the faculty member’s account reverts to $0.</a:t>
          </a:r>
        </a:p>
      </dgm:t>
    </dgm:pt>
    <dgm:pt modelId="{A23C26DC-10FE-4281-97D4-5AA88BF1E651}" type="parTrans" cxnId="{FD339E9D-9CFF-4CF5-9FA0-8C048740DD47}">
      <dgm:prSet/>
      <dgm:spPr/>
      <dgm:t>
        <a:bodyPr/>
        <a:lstStyle/>
        <a:p>
          <a:endParaRPr lang="en-US"/>
        </a:p>
      </dgm:t>
    </dgm:pt>
    <dgm:pt modelId="{C183B18E-5066-4DB6-938E-09707FD83F89}" type="sibTrans" cxnId="{FD339E9D-9CFF-4CF5-9FA0-8C048740DD47}">
      <dgm:prSet/>
      <dgm:spPr/>
      <dgm:t>
        <a:bodyPr/>
        <a:lstStyle/>
        <a:p>
          <a:endParaRPr lang="en-US"/>
        </a:p>
      </dgm:t>
    </dgm:pt>
    <dgm:pt modelId="{C5236822-2016-4A58-A803-AC9020B86314}">
      <dgm:prSet/>
      <dgm:spPr/>
      <dgm:t>
        <a:bodyPr/>
        <a:lstStyle/>
        <a:p>
          <a:r>
            <a:rPr lang="en-US"/>
            <a:t>Funds may be used for conferences (registration and travel), lectures, academic books in discipline or for educational costs (must be pre-approved by VPASA)</a:t>
          </a:r>
        </a:p>
      </dgm:t>
    </dgm:pt>
    <dgm:pt modelId="{D4540CF3-1235-4403-9314-F52D585FAF4A}" type="parTrans" cxnId="{28D182A3-DF9F-4A12-B6EF-02A6FB6085DC}">
      <dgm:prSet/>
      <dgm:spPr/>
      <dgm:t>
        <a:bodyPr/>
        <a:lstStyle/>
        <a:p>
          <a:endParaRPr lang="en-US"/>
        </a:p>
      </dgm:t>
    </dgm:pt>
    <dgm:pt modelId="{D090D737-CAEE-4A9C-AAC3-7EBAA267C89C}" type="sibTrans" cxnId="{28D182A3-DF9F-4A12-B6EF-02A6FB6085DC}">
      <dgm:prSet/>
      <dgm:spPr/>
      <dgm:t>
        <a:bodyPr/>
        <a:lstStyle/>
        <a:p>
          <a:endParaRPr lang="en-US"/>
        </a:p>
      </dgm:t>
    </dgm:pt>
    <dgm:pt modelId="{81EF9F63-3B66-4E01-B03C-2CE94DE1381C}">
      <dgm:prSet/>
      <dgm:spPr/>
      <dgm:t>
        <a:bodyPr/>
        <a:lstStyle/>
        <a:p>
          <a:r>
            <a:rPr lang="en-US"/>
            <a:t>PD forms found on website</a:t>
          </a:r>
        </a:p>
      </dgm:t>
    </dgm:pt>
    <dgm:pt modelId="{584F14A1-6890-4179-82AD-189CFBA8E78E}" type="parTrans" cxnId="{5D7C2708-A4E5-4A60-8109-17AC6C48EC8E}">
      <dgm:prSet/>
      <dgm:spPr/>
      <dgm:t>
        <a:bodyPr/>
        <a:lstStyle/>
        <a:p>
          <a:endParaRPr lang="en-US"/>
        </a:p>
      </dgm:t>
    </dgm:pt>
    <dgm:pt modelId="{BF88CACD-C9C3-443C-8BDB-3E96E7CFF593}" type="sibTrans" cxnId="{5D7C2708-A4E5-4A60-8109-17AC6C48EC8E}">
      <dgm:prSet/>
      <dgm:spPr/>
      <dgm:t>
        <a:bodyPr/>
        <a:lstStyle/>
        <a:p>
          <a:endParaRPr lang="en-US"/>
        </a:p>
      </dgm:t>
    </dgm:pt>
    <dgm:pt modelId="{7633888B-8410-4A39-B3FF-9250E099CA6D}" type="pres">
      <dgm:prSet presAssocID="{CE240118-B35D-4FB4-A9A2-60A6F7ADACC9}" presName="root" presStyleCnt="0">
        <dgm:presLayoutVars>
          <dgm:dir/>
          <dgm:resizeHandles val="exact"/>
        </dgm:presLayoutVars>
      </dgm:prSet>
      <dgm:spPr/>
    </dgm:pt>
    <dgm:pt modelId="{9A2B169F-50D3-48E3-92EE-9E5062C25B33}" type="pres">
      <dgm:prSet presAssocID="{8F191FF3-211F-4727-A307-6BF06B31EB9D}" presName="compNode" presStyleCnt="0"/>
      <dgm:spPr/>
    </dgm:pt>
    <dgm:pt modelId="{0F17D026-195C-4B26-9CFB-B77AA629C2FD}" type="pres">
      <dgm:prSet presAssocID="{8F191FF3-211F-4727-A307-6BF06B31EB9D}" presName="bgRect" presStyleLbl="bgShp" presStyleIdx="0" presStyleCnt="3"/>
      <dgm:spPr/>
    </dgm:pt>
    <dgm:pt modelId="{44838FDE-E379-414A-ACD0-3961C7D6424E}" type="pres">
      <dgm:prSet presAssocID="{8F191FF3-211F-4727-A307-6BF06B31EB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8582E92-B37B-401B-80C7-9FCA2083D5EE}" type="pres">
      <dgm:prSet presAssocID="{8F191FF3-211F-4727-A307-6BF06B31EB9D}" presName="spaceRect" presStyleCnt="0"/>
      <dgm:spPr/>
    </dgm:pt>
    <dgm:pt modelId="{E863CB4B-98B9-4B1F-BC15-03FF1F932539}" type="pres">
      <dgm:prSet presAssocID="{8F191FF3-211F-4727-A307-6BF06B31EB9D}" presName="parTx" presStyleLbl="revTx" presStyleIdx="0" presStyleCnt="3">
        <dgm:presLayoutVars>
          <dgm:chMax val="0"/>
          <dgm:chPref val="0"/>
        </dgm:presLayoutVars>
      </dgm:prSet>
      <dgm:spPr/>
    </dgm:pt>
    <dgm:pt modelId="{67F22DBE-CF05-43E6-B38E-59C93814E3B5}" type="pres">
      <dgm:prSet presAssocID="{C183B18E-5066-4DB6-938E-09707FD83F89}" presName="sibTrans" presStyleCnt="0"/>
      <dgm:spPr/>
    </dgm:pt>
    <dgm:pt modelId="{79708961-EF17-4A6B-B2C0-6F187F5562CC}" type="pres">
      <dgm:prSet presAssocID="{C5236822-2016-4A58-A803-AC9020B86314}" presName="compNode" presStyleCnt="0"/>
      <dgm:spPr/>
    </dgm:pt>
    <dgm:pt modelId="{059DC53A-4550-4B2D-84BA-328096B563E1}" type="pres">
      <dgm:prSet presAssocID="{C5236822-2016-4A58-A803-AC9020B86314}" presName="bgRect" presStyleLbl="bgShp" presStyleIdx="1" presStyleCnt="3"/>
      <dgm:spPr/>
    </dgm:pt>
    <dgm:pt modelId="{FF1AFB7C-9518-48E3-ADFA-6119CB466010}" type="pres">
      <dgm:prSet presAssocID="{C5236822-2016-4A58-A803-AC9020B863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117D103-6E28-47D7-AAF5-86FDBCF6319D}" type="pres">
      <dgm:prSet presAssocID="{C5236822-2016-4A58-A803-AC9020B86314}" presName="spaceRect" presStyleCnt="0"/>
      <dgm:spPr/>
    </dgm:pt>
    <dgm:pt modelId="{F821504D-EA74-4573-9459-A13DA9AD2808}" type="pres">
      <dgm:prSet presAssocID="{C5236822-2016-4A58-A803-AC9020B86314}" presName="parTx" presStyleLbl="revTx" presStyleIdx="1" presStyleCnt="3">
        <dgm:presLayoutVars>
          <dgm:chMax val="0"/>
          <dgm:chPref val="0"/>
        </dgm:presLayoutVars>
      </dgm:prSet>
      <dgm:spPr/>
    </dgm:pt>
    <dgm:pt modelId="{B5793AAD-CCC2-4B49-A7E8-3406CE906B0F}" type="pres">
      <dgm:prSet presAssocID="{D090D737-CAEE-4A9C-AAC3-7EBAA267C89C}" presName="sibTrans" presStyleCnt="0"/>
      <dgm:spPr/>
    </dgm:pt>
    <dgm:pt modelId="{63B20AD0-AAF0-44DD-BBC2-A680EB3CAD3D}" type="pres">
      <dgm:prSet presAssocID="{81EF9F63-3B66-4E01-B03C-2CE94DE1381C}" presName="compNode" presStyleCnt="0"/>
      <dgm:spPr/>
    </dgm:pt>
    <dgm:pt modelId="{049CD2B6-A163-4A77-A8B6-6A9292B0E2F9}" type="pres">
      <dgm:prSet presAssocID="{81EF9F63-3B66-4E01-B03C-2CE94DE1381C}" presName="bgRect" presStyleLbl="bgShp" presStyleIdx="2" presStyleCnt="3"/>
      <dgm:spPr/>
    </dgm:pt>
    <dgm:pt modelId="{8A9B7587-D8BF-4C19-805E-5FA6A9384242}" type="pres">
      <dgm:prSet presAssocID="{81EF9F63-3B66-4E01-B03C-2CE94DE138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3318798-73B3-429E-8B4A-7BC79C2AE718}" type="pres">
      <dgm:prSet presAssocID="{81EF9F63-3B66-4E01-B03C-2CE94DE1381C}" presName="spaceRect" presStyleCnt="0"/>
      <dgm:spPr/>
    </dgm:pt>
    <dgm:pt modelId="{EB9302CF-BC41-422D-832C-19259E5FEF05}" type="pres">
      <dgm:prSet presAssocID="{81EF9F63-3B66-4E01-B03C-2CE94DE138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7C2708-A4E5-4A60-8109-17AC6C48EC8E}" srcId="{CE240118-B35D-4FB4-A9A2-60A6F7ADACC9}" destId="{81EF9F63-3B66-4E01-B03C-2CE94DE1381C}" srcOrd="2" destOrd="0" parTransId="{584F14A1-6890-4179-82AD-189CFBA8E78E}" sibTransId="{BF88CACD-C9C3-443C-8BDB-3E96E7CFF593}"/>
    <dgm:cxn modelId="{FD339E9D-9CFF-4CF5-9FA0-8C048740DD47}" srcId="{CE240118-B35D-4FB4-A9A2-60A6F7ADACC9}" destId="{8F191FF3-211F-4727-A307-6BF06B31EB9D}" srcOrd="0" destOrd="0" parTransId="{A23C26DC-10FE-4281-97D4-5AA88BF1E651}" sibTransId="{C183B18E-5066-4DB6-938E-09707FD83F89}"/>
    <dgm:cxn modelId="{28D182A3-DF9F-4A12-B6EF-02A6FB6085DC}" srcId="{CE240118-B35D-4FB4-A9A2-60A6F7ADACC9}" destId="{C5236822-2016-4A58-A803-AC9020B86314}" srcOrd="1" destOrd="0" parTransId="{D4540CF3-1235-4403-9314-F52D585FAF4A}" sibTransId="{D090D737-CAEE-4A9C-AAC3-7EBAA267C89C}"/>
    <dgm:cxn modelId="{1E532CAC-7BCB-432E-803C-9B095121B27B}" type="presOf" srcId="{81EF9F63-3B66-4E01-B03C-2CE94DE1381C}" destId="{EB9302CF-BC41-422D-832C-19259E5FEF05}" srcOrd="0" destOrd="0" presId="urn:microsoft.com/office/officeart/2018/2/layout/IconVerticalSolidList"/>
    <dgm:cxn modelId="{E05DA1B0-88D6-4669-B5D7-C63DF65D9D19}" type="presOf" srcId="{C5236822-2016-4A58-A803-AC9020B86314}" destId="{F821504D-EA74-4573-9459-A13DA9AD2808}" srcOrd="0" destOrd="0" presId="urn:microsoft.com/office/officeart/2018/2/layout/IconVerticalSolidList"/>
    <dgm:cxn modelId="{163929BA-0C14-4456-AEA9-01DBAFDDD77C}" type="presOf" srcId="{CE240118-B35D-4FB4-A9A2-60A6F7ADACC9}" destId="{7633888B-8410-4A39-B3FF-9250E099CA6D}" srcOrd="0" destOrd="0" presId="urn:microsoft.com/office/officeart/2018/2/layout/IconVerticalSolidList"/>
    <dgm:cxn modelId="{1DFD38CC-D638-40A8-9105-55B3D0AC8290}" type="presOf" srcId="{8F191FF3-211F-4727-A307-6BF06B31EB9D}" destId="{E863CB4B-98B9-4B1F-BC15-03FF1F932539}" srcOrd="0" destOrd="0" presId="urn:microsoft.com/office/officeart/2018/2/layout/IconVerticalSolidList"/>
    <dgm:cxn modelId="{A28CAE94-208C-463A-8234-7B016A09311B}" type="presParOf" srcId="{7633888B-8410-4A39-B3FF-9250E099CA6D}" destId="{9A2B169F-50D3-48E3-92EE-9E5062C25B33}" srcOrd="0" destOrd="0" presId="urn:microsoft.com/office/officeart/2018/2/layout/IconVerticalSolidList"/>
    <dgm:cxn modelId="{81682223-0461-43CA-B0D3-E9BD266CA1EE}" type="presParOf" srcId="{9A2B169F-50D3-48E3-92EE-9E5062C25B33}" destId="{0F17D026-195C-4B26-9CFB-B77AA629C2FD}" srcOrd="0" destOrd="0" presId="urn:microsoft.com/office/officeart/2018/2/layout/IconVerticalSolidList"/>
    <dgm:cxn modelId="{F5B8107C-C9FE-4B7F-AE82-9D1BCE9DBF25}" type="presParOf" srcId="{9A2B169F-50D3-48E3-92EE-9E5062C25B33}" destId="{44838FDE-E379-414A-ACD0-3961C7D6424E}" srcOrd="1" destOrd="0" presId="urn:microsoft.com/office/officeart/2018/2/layout/IconVerticalSolidList"/>
    <dgm:cxn modelId="{5C412465-DFD1-4B8A-8EE7-B7A8668370C5}" type="presParOf" srcId="{9A2B169F-50D3-48E3-92EE-9E5062C25B33}" destId="{68582E92-B37B-401B-80C7-9FCA2083D5EE}" srcOrd="2" destOrd="0" presId="urn:microsoft.com/office/officeart/2018/2/layout/IconVerticalSolidList"/>
    <dgm:cxn modelId="{1804B9BE-0B6D-4749-B8EB-2A3FCBD7FB9F}" type="presParOf" srcId="{9A2B169F-50D3-48E3-92EE-9E5062C25B33}" destId="{E863CB4B-98B9-4B1F-BC15-03FF1F932539}" srcOrd="3" destOrd="0" presId="urn:microsoft.com/office/officeart/2018/2/layout/IconVerticalSolidList"/>
    <dgm:cxn modelId="{DB5C87F2-CE9F-4A64-BB25-37BE7B446491}" type="presParOf" srcId="{7633888B-8410-4A39-B3FF-9250E099CA6D}" destId="{67F22DBE-CF05-43E6-B38E-59C93814E3B5}" srcOrd="1" destOrd="0" presId="urn:microsoft.com/office/officeart/2018/2/layout/IconVerticalSolidList"/>
    <dgm:cxn modelId="{C5A5ADF5-5B80-49DD-B300-9C4251A8BB61}" type="presParOf" srcId="{7633888B-8410-4A39-B3FF-9250E099CA6D}" destId="{79708961-EF17-4A6B-B2C0-6F187F5562CC}" srcOrd="2" destOrd="0" presId="urn:microsoft.com/office/officeart/2018/2/layout/IconVerticalSolidList"/>
    <dgm:cxn modelId="{DAB1F5D0-1200-4803-A645-65B0FE115B94}" type="presParOf" srcId="{79708961-EF17-4A6B-B2C0-6F187F5562CC}" destId="{059DC53A-4550-4B2D-84BA-328096B563E1}" srcOrd="0" destOrd="0" presId="urn:microsoft.com/office/officeart/2018/2/layout/IconVerticalSolidList"/>
    <dgm:cxn modelId="{A360DC89-BFCE-4F93-8808-40614AA29B91}" type="presParOf" srcId="{79708961-EF17-4A6B-B2C0-6F187F5562CC}" destId="{FF1AFB7C-9518-48E3-ADFA-6119CB466010}" srcOrd="1" destOrd="0" presId="urn:microsoft.com/office/officeart/2018/2/layout/IconVerticalSolidList"/>
    <dgm:cxn modelId="{94029091-1F23-4C39-AF6D-B546BDFA726E}" type="presParOf" srcId="{79708961-EF17-4A6B-B2C0-6F187F5562CC}" destId="{4117D103-6E28-47D7-AAF5-86FDBCF6319D}" srcOrd="2" destOrd="0" presId="urn:microsoft.com/office/officeart/2018/2/layout/IconVerticalSolidList"/>
    <dgm:cxn modelId="{28F2D43D-5B6B-445D-9AEA-9E06EFD8E2FC}" type="presParOf" srcId="{79708961-EF17-4A6B-B2C0-6F187F5562CC}" destId="{F821504D-EA74-4573-9459-A13DA9AD2808}" srcOrd="3" destOrd="0" presId="urn:microsoft.com/office/officeart/2018/2/layout/IconVerticalSolidList"/>
    <dgm:cxn modelId="{E8419DC9-1E4D-45A6-B08A-215FFB9BF5F9}" type="presParOf" srcId="{7633888B-8410-4A39-B3FF-9250E099CA6D}" destId="{B5793AAD-CCC2-4B49-A7E8-3406CE906B0F}" srcOrd="3" destOrd="0" presId="urn:microsoft.com/office/officeart/2018/2/layout/IconVerticalSolidList"/>
    <dgm:cxn modelId="{2EE20656-5535-41F7-A6E3-57AFBCE042A5}" type="presParOf" srcId="{7633888B-8410-4A39-B3FF-9250E099CA6D}" destId="{63B20AD0-AAF0-44DD-BBC2-A680EB3CAD3D}" srcOrd="4" destOrd="0" presId="urn:microsoft.com/office/officeart/2018/2/layout/IconVerticalSolidList"/>
    <dgm:cxn modelId="{324231B5-F6C7-482B-88A5-4D4251DAFA6E}" type="presParOf" srcId="{63B20AD0-AAF0-44DD-BBC2-A680EB3CAD3D}" destId="{049CD2B6-A163-4A77-A8B6-6A9292B0E2F9}" srcOrd="0" destOrd="0" presId="urn:microsoft.com/office/officeart/2018/2/layout/IconVerticalSolidList"/>
    <dgm:cxn modelId="{FEABA6E9-27EF-4E07-BAF4-5CE1D01400DA}" type="presParOf" srcId="{63B20AD0-AAF0-44DD-BBC2-A680EB3CAD3D}" destId="{8A9B7587-D8BF-4C19-805E-5FA6A9384242}" srcOrd="1" destOrd="0" presId="urn:microsoft.com/office/officeart/2018/2/layout/IconVerticalSolidList"/>
    <dgm:cxn modelId="{732ABF9D-55ED-494F-85E6-2C65FA75DED6}" type="presParOf" srcId="{63B20AD0-AAF0-44DD-BBC2-A680EB3CAD3D}" destId="{83318798-73B3-429E-8B4A-7BC79C2AE718}" srcOrd="2" destOrd="0" presId="urn:microsoft.com/office/officeart/2018/2/layout/IconVerticalSolidList"/>
    <dgm:cxn modelId="{86AD6AAD-C91B-4B01-AD45-696460ACFE0F}" type="presParOf" srcId="{63B20AD0-AAF0-44DD-BBC2-A680EB3CAD3D}" destId="{EB9302CF-BC41-422D-832C-19259E5FEF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3CD19-79E2-42E8-BD0B-A1ED29870D8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92E6455-28AF-4D39-8256-BDA39053010C}">
      <dgm:prSet/>
      <dgm:spPr/>
      <dgm:t>
        <a:bodyPr/>
        <a:lstStyle/>
        <a:p>
          <a:r>
            <a:rPr lang="en-US"/>
            <a:t>Although Donnelly College is a teaching college, we value the research a faculty performs in order to advance their pedagogical skills.</a:t>
          </a:r>
        </a:p>
      </dgm:t>
    </dgm:pt>
    <dgm:pt modelId="{32D336B2-7347-454A-914D-F5005FB25623}" type="parTrans" cxnId="{4D815A52-52BB-490D-BE79-C48ACE72FFC5}">
      <dgm:prSet/>
      <dgm:spPr/>
      <dgm:t>
        <a:bodyPr/>
        <a:lstStyle/>
        <a:p>
          <a:endParaRPr lang="en-US"/>
        </a:p>
      </dgm:t>
    </dgm:pt>
    <dgm:pt modelId="{6895E22A-754C-4048-A783-249EB423317C}" type="sibTrans" cxnId="{4D815A52-52BB-490D-BE79-C48ACE72FFC5}">
      <dgm:prSet/>
      <dgm:spPr/>
      <dgm:t>
        <a:bodyPr/>
        <a:lstStyle/>
        <a:p>
          <a:endParaRPr lang="en-US"/>
        </a:p>
      </dgm:t>
    </dgm:pt>
    <dgm:pt modelId="{5E03BF79-9BEF-4039-BD45-CD6B799BD119}">
      <dgm:prSet/>
      <dgm:spPr/>
      <dgm:t>
        <a:bodyPr/>
        <a:lstStyle/>
        <a:p>
          <a:r>
            <a:rPr lang="en-US"/>
            <a:t>Each semester, the VPASA will send out a from requesting research projects.  One faculty is chosen per semester and awarded either a 3-5 credit release or the overload pay.  Projects must directly correlate to subject matter being taught.</a:t>
          </a:r>
        </a:p>
      </dgm:t>
    </dgm:pt>
    <dgm:pt modelId="{754D8331-07AF-4EDF-AA02-9F55CB835C04}" type="parTrans" cxnId="{7803AE65-E65F-4E67-8CF2-B67D4C00CB71}">
      <dgm:prSet/>
      <dgm:spPr/>
      <dgm:t>
        <a:bodyPr/>
        <a:lstStyle/>
        <a:p>
          <a:endParaRPr lang="en-US"/>
        </a:p>
      </dgm:t>
    </dgm:pt>
    <dgm:pt modelId="{81F26AFA-9294-4C46-B789-A311A1A07838}" type="sibTrans" cxnId="{7803AE65-E65F-4E67-8CF2-B67D4C00CB71}">
      <dgm:prSet/>
      <dgm:spPr/>
      <dgm:t>
        <a:bodyPr/>
        <a:lstStyle/>
        <a:p>
          <a:endParaRPr lang="en-US"/>
        </a:p>
      </dgm:t>
    </dgm:pt>
    <dgm:pt modelId="{BB4E4297-14C0-400C-80BE-213B47E8E4A7}">
      <dgm:prSet/>
      <dgm:spPr/>
      <dgm:t>
        <a:bodyPr/>
        <a:lstStyle/>
        <a:p>
          <a:r>
            <a:rPr lang="en-US"/>
            <a:t>Faculty member then presents research findings at subsequent college workshop.</a:t>
          </a:r>
        </a:p>
      </dgm:t>
    </dgm:pt>
    <dgm:pt modelId="{BACC6FCE-BD7C-4BDC-8017-A7477C72925C}" type="parTrans" cxnId="{52618345-F5B2-4C8A-BFB9-059CF7041425}">
      <dgm:prSet/>
      <dgm:spPr/>
      <dgm:t>
        <a:bodyPr/>
        <a:lstStyle/>
        <a:p>
          <a:endParaRPr lang="en-US"/>
        </a:p>
      </dgm:t>
    </dgm:pt>
    <dgm:pt modelId="{BC1B7439-0DED-4D87-A7AA-E8F5B5404011}" type="sibTrans" cxnId="{52618345-F5B2-4C8A-BFB9-059CF7041425}">
      <dgm:prSet/>
      <dgm:spPr/>
      <dgm:t>
        <a:bodyPr/>
        <a:lstStyle/>
        <a:p>
          <a:endParaRPr lang="en-US"/>
        </a:p>
      </dgm:t>
    </dgm:pt>
    <dgm:pt modelId="{040E1924-4AE0-4550-8546-F530F9D9E8A8}" type="pres">
      <dgm:prSet presAssocID="{F613CD19-79E2-42E8-BD0B-A1ED29870D85}" presName="root" presStyleCnt="0">
        <dgm:presLayoutVars>
          <dgm:dir/>
          <dgm:resizeHandles val="exact"/>
        </dgm:presLayoutVars>
      </dgm:prSet>
      <dgm:spPr/>
    </dgm:pt>
    <dgm:pt modelId="{6E780C39-F8B9-4EFC-97F6-31889CAA3372}" type="pres">
      <dgm:prSet presAssocID="{392E6455-28AF-4D39-8256-BDA39053010C}" presName="compNode" presStyleCnt="0"/>
      <dgm:spPr/>
    </dgm:pt>
    <dgm:pt modelId="{950283F1-EC86-4717-B73E-E86506C442A4}" type="pres">
      <dgm:prSet presAssocID="{392E6455-28AF-4D39-8256-BDA3905301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50E41CE-A53B-4BFC-B7B0-6A3ECD98CF5F}" type="pres">
      <dgm:prSet presAssocID="{392E6455-28AF-4D39-8256-BDA39053010C}" presName="spaceRect" presStyleCnt="0"/>
      <dgm:spPr/>
    </dgm:pt>
    <dgm:pt modelId="{6938DE40-2C76-4315-B558-A1EC07FC166D}" type="pres">
      <dgm:prSet presAssocID="{392E6455-28AF-4D39-8256-BDA39053010C}" presName="textRect" presStyleLbl="revTx" presStyleIdx="0" presStyleCnt="3">
        <dgm:presLayoutVars>
          <dgm:chMax val="1"/>
          <dgm:chPref val="1"/>
        </dgm:presLayoutVars>
      </dgm:prSet>
      <dgm:spPr/>
    </dgm:pt>
    <dgm:pt modelId="{4DE0E564-F3B7-4D03-A953-7D46C96CEBFA}" type="pres">
      <dgm:prSet presAssocID="{6895E22A-754C-4048-A783-249EB423317C}" presName="sibTrans" presStyleCnt="0"/>
      <dgm:spPr/>
    </dgm:pt>
    <dgm:pt modelId="{C161CD4A-BEA5-4A5E-AB95-55D993ACD010}" type="pres">
      <dgm:prSet presAssocID="{5E03BF79-9BEF-4039-BD45-CD6B799BD119}" presName="compNode" presStyleCnt="0"/>
      <dgm:spPr/>
    </dgm:pt>
    <dgm:pt modelId="{52F181C9-D8C4-45DB-9554-BA228CB66647}" type="pres">
      <dgm:prSet presAssocID="{5E03BF79-9BEF-4039-BD45-CD6B799BD1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8AD987F-6C0C-423D-B6D4-081002A60503}" type="pres">
      <dgm:prSet presAssocID="{5E03BF79-9BEF-4039-BD45-CD6B799BD119}" presName="spaceRect" presStyleCnt="0"/>
      <dgm:spPr/>
    </dgm:pt>
    <dgm:pt modelId="{1F21E96F-4DF2-4741-97AF-20080FBA423C}" type="pres">
      <dgm:prSet presAssocID="{5E03BF79-9BEF-4039-BD45-CD6B799BD119}" presName="textRect" presStyleLbl="revTx" presStyleIdx="1" presStyleCnt="3">
        <dgm:presLayoutVars>
          <dgm:chMax val="1"/>
          <dgm:chPref val="1"/>
        </dgm:presLayoutVars>
      </dgm:prSet>
      <dgm:spPr/>
    </dgm:pt>
    <dgm:pt modelId="{EEE6A880-3778-4E94-B2A5-278C271F3D73}" type="pres">
      <dgm:prSet presAssocID="{81F26AFA-9294-4C46-B789-A311A1A07838}" presName="sibTrans" presStyleCnt="0"/>
      <dgm:spPr/>
    </dgm:pt>
    <dgm:pt modelId="{2D3C2B3C-60BE-4A26-AA92-563EBD7C898D}" type="pres">
      <dgm:prSet presAssocID="{BB4E4297-14C0-400C-80BE-213B47E8E4A7}" presName="compNode" presStyleCnt="0"/>
      <dgm:spPr/>
    </dgm:pt>
    <dgm:pt modelId="{CF0B09D8-911D-4269-AE50-7240B327F6CF}" type="pres">
      <dgm:prSet presAssocID="{BB4E4297-14C0-400C-80BE-213B47E8E4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32FB3B1-E98A-4986-A375-20613A65B2C9}" type="pres">
      <dgm:prSet presAssocID="{BB4E4297-14C0-400C-80BE-213B47E8E4A7}" presName="spaceRect" presStyleCnt="0"/>
      <dgm:spPr/>
    </dgm:pt>
    <dgm:pt modelId="{6D5C8861-E165-4662-BC68-9E320A456321}" type="pres">
      <dgm:prSet presAssocID="{BB4E4297-14C0-400C-80BE-213B47E8E4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DF1910E-CBB5-452C-A715-84175FA0C31B}" type="presOf" srcId="{BB4E4297-14C0-400C-80BE-213B47E8E4A7}" destId="{6D5C8861-E165-4662-BC68-9E320A456321}" srcOrd="0" destOrd="0" presId="urn:microsoft.com/office/officeart/2018/2/layout/IconLabelList"/>
    <dgm:cxn modelId="{B0F7C234-3CF9-419A-8730-D8101DE27D69}" type="presOf" srcId="{F613CD19-79E2-42E8-BD0B-A1ED29870D85}" destId="{040E1924-4AE0-4550-8546-F530F9D9E8A8}" srcOrd="0" destOrd="0" presId="urn:microsoft.com/office/officeart/2018/2/layout/IconLabelList"/>
    <dgm:cxn modelId="{A7EA3B5F-0FE9-4E8C-9D39-33CDA2378131}" type="presOf" srcId="{5E03BF79-9BEF-4039-BD45-CD6B799BD119}" destId="{1F21E96F-4DF2-4741-97AF-20080FBA423C}" srcOrd="0" destOrd="0" presId="urn:microsoft.com/office/officeart/2018/2/layout/IconLabelList"/>
    <dgm:cxn modelId="{52618345-F5B2-4C8A-BFB9-059CF7041425}" srcId="{F613CD19-79E2-42E8-BD0B-A1ED29870D85}" destId="{BB4E4297-14C0-400C-80BE-213B47E8E4A7}" srcOrd="2" destOrd="0" parTransId="{BACC6FCE-BD7C-4BDC-8017-A7477C72925C}" sibTransId="{BC1B7439-0DED-4D87-A7AA-E8F5B5404011}"/>
    <dgm:cxn modelId="{7803AE65-E65F-4E67-8CF2-B67D4C00CB71}" srcId="{F613CD19-79E2-42E8-BD0B-A1ED29870D85}" destId="{5E03BF79-9BEF-4039-BD45-CD6B799BD119}" srcOrd="1" destOrd="0" parTransId="{754D8331-07AF-4EDF-AA02-9F55CB835C04}" sibTransId="{81F26AFA-9294-4C46-B789-A311A1A07838}"/>
    <dgm:cxn modelId="{4D815A52-52BB-490D-BE79-C48ACE72FFC5}" srcId="{F613CD19-79E2-42E8-BD0B-A1ED29870D85}" destId="{392E6455-28AF-4D39-8256-BDA39053010C}" srcOrd="0" destOrd="0" parTransId="{32D336B2-7347-454A-914D-F5005FB25623}" sibTransId="{6895E22A-754C-4048-A783-249EB423317C}"/>
    <dgm:cxn modelId="{5F397CEE-6F37-4828-BABD-BF892A66603F}" type="presOf" srcId="{392E6455-28AF-4D39-8256-BDA39053010C}" destId="{6938DE40-2C76-4315-B558-A1EC07FC166D}" srcOrd="0" destOrd="0" presId="urn:microsoft.com/office/officeart/2018/2/layout/IconLabelList"/>
    <dgm:cxn modelId="{31806398-1EF9-4368-BA55-C11310BC3D7E}" type="presParOf" srcId="{040E1924-4AE0-4550-8546-F530F9D9E8A8}" destId="{6E780C39-F8B9-4EFC-97F6-31889CAA3372}" srcOrd="0" destOrd="0" presId="urn:microsoft.com/office/officeart/2018/2/layout/IconLabelList"/>
    <dgm:cxn modelId="{871C02FF-A5B7-4A99-8F9B-00DB66D1B153}" type="presParOf" srcId="{6E780C39-F8B9-4EFC-97F6-31889CAA3372}" destId="{950283F1-EC86-4717-B73E-E86506C442A4}" srcOrd="0" destOrd="0" presId="urn:microsoft.com/office/officeart/2018/2/layout/IconLabelList"/>
    <dgm:cxn modelId="{DEBBBACD-DC19-42AB-B11B-C56F95F06441}" type="presParOf" srcId="{6E780C39-F8B9-4EFC-97F6-31889CAA3372}" destId="{F50E41CE-A53B-4BFC-B7B0-6A3ECD98CF5F}" srcOrd="1" destOrd="0" presId="urn:microsoft.com/office/officeart/2018/2/layout/IconLabelList"/>
    <dgm:cxn modelId="{71074C45-F9C5-49C9-A6ED-C87C472EB48E}" type="presParOf" srcId="{6E780C39-F8B9-4EFC-97F6-31889CAA3372}" destId="{6938DE40-2C76-4315-B558-A1EC07FC166D}" srcOrd="2" destOrd="0" presId="urn:microsoft.com/office/officeart/2018/2/layout/IconLabelList"/>
    <dgm:cxn modelId="{63FC665E-E63C-458D-868B-BB4B0B0C141E}" type="presParOf" srcId="{040E1924-4AE0-4550-8546-F530F9D9E8A8}" destId="{4DE0E564-F3B7-4D03-A953-7D46C96CEBFA}" srcOrd="1" destOrd="0" presId="urn:microsoft.com/office/officeart/2018/2/layout/IconLabelList"/>
    <dgm:cxn modelId="{87CD7A5B-F41A-4138-98A7-375D13B2C0FA}" type="presParOf" srcId="{040E1924-4AE0-4550-8546-F530F9D9E8A8}" destId="{C161CD4A-BEA5-4A5E-AB95-55D993ACD010}" srcOrd="2" destOrd="0" presId="urn:microsoft.com/office/officeart/2018/2/layout/IconLabelList"/>
    <dgm:cxn modelId="{3902F4E1-7264-40AD-AD9B-A6A38EBF23A9}" type="presParOf" srcId="{C161CD4A-BEA5-4A5E-AB95-55D993ACD010}" destId="{52F181C9-D8C4-45DB-9554-BA228CB66647}" srcOrd="0" destOrd="0" presId="urn:microsoft.com/office/officeart/2018/2/layout/IconLabelList"/>
    <dgm:cxn modelId="{1B1C8D5C-4A1E-440F-8A1B-3CE324375181}" type="presParOf" srcId="{C161CD4A-BEA5-4A5E-AB95-55D993ACD010}" destId="{18AD987F-6C0C-423D-B6D4-081002A60503}" srcOrd="1" destOrd="0" presId="urn:microsoft.com/office/officeart/2018/2/layout/IconLabelList"/>
    <dgm:cxn modelId="{C2DF41C8-7257-45A6-8BFC-C1E97E9E28AF}" type="presParOf" srcId="{C161CD4A-BEA5-4A5E-AB95-55D993ACD010}" destId="{1F21E96F-4DF2-4741-97AF-20080FBA423C}" srcOrd="2" destOrd="0" presId="urn:microsoft.com/office/officeart/2018/2/layout/IconLabelList"/>
    <dgm:cxn modelId="{9CFDED15-E743-4777-B286-F863914CC67F}" type="presParOf" srcId="{040E1924-4AE0-4550-8546-F530F9D9E8A8}" destId="{EEE6A880-3778-4E94-B2A5-278C271F3D73}" srcOrd="3" destOrd="0" presId="urn:microsoft.com/office/officeart/2018/2/layout/IconLabelList"/>
    <dgm:cxn modelId="{AC4FA633-B3C0-440A-BD32-F3041603D08D}" type="presParOf" srcId="{040E1924-4AE0-4550-8546-F530F9D9E8A8}" destId="{2D3C2B3C-60BE-4A26-AA92-563EBD7C898D}" srcOrd="4" destOrd="0" presId="urn:microsoft.com/office/officeart/2018/2/layout/IconLabelList"/>
    <dgm:cxn modelId="{F06266F8-F59F-48C0-A506-BBDC849C25F9}" type="presParOf" srcId="{2D3C2B3C-60BE-4A26-AA92-563EBD7C898D}" destId="{CF0B09D8-911D-4269-AE50-7240B327F6CF}" srcOrd="0" destOrd="0" presId="urn:microsoft.com/office/officeart/2018/2/layout/IconLabelList"/>
    <dgm:cxn modelId="{72C8DE3D-EB76-4CDF-8051-AF85B379DB5D}" type="presParOf" srcId="{2D3C2B3C-60BE-4A26-AA92-563EBD7C898D}" destId="{C32FB3B1-E98A-4986-A375-20613A65B2C9}" srcOrd="1" destOrd="0" presId="urn:microsoft.com/office/officeart/2018/2/layout/IconLabelList"/>
    <dgm:cxn modelId="{F48B456A-8622-4CDF-B8C6-DE030B45C1BD}" type="presParOf" srcId="{2D3C2B3C-60BE-4A26-AA92-563EBD7C898D}" destId="{6D5C8861-E165-4662-BC68-9E320A4563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DDC9-4458-42C3-8DC8-F865297D2388}">
      <dsp:nvSpPr>
        <dsp:cNvPr id="0" name=""/>
        <dsp:cNvSpPr/>
      </dsp:nvSpPr>
      <dsp:spPr>
        <a:xfrm>
          <a:off x="0" y="448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760B4-A35C-4A09-B3B7-2FC7EB8DC275}">
      <dsp:nvSpPr>
        <dsp:cNvPr id="0" name=""/>
        <dsp:cNvSpPr/>
      </dsp:nvSpPr>
      <dsp:spPr>
        <a:xfrm>
          <a:off x="186758" y="139359"/>
          <a:ext cx="339560" cy="339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B739-0373-45E4-B99B-06F39028B492}">
      <dsp:nvSpPr>
        <dsp:cNvPr id="0" name=""/>
        <dsp:cNvSpPr/>
      </dsp:nvSpPr>
      <dsp:spPr>
        <a:xfrm>
          <a:off x="713077" y="448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Professional Development</a:t>
          </a:r>
        </a:p>
      </dsp:txBody>
      <dsp:txXfrm>
        <a:off x="713077" y="448"/>
        <a:ext cx="5201131" cy="617383"/>
      </dsp:txXfrm>
    </dsp:sp>
    <dsp:sp modelId="{1354A7AA-EB77-44B1-BA97-89EE2F7907DD}">
      <dsp:nvSpPr>
        <dsp:cNvPr id="0" name=""/>
        <dsp:cNvSpPr/>
      </dsp:nvSpPr>
      <dsp:spPr>
        <a:xfrm>
          <a:off x="0" y="772177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4EFE9-D262-4635-87E4-35711FB24D35}">
      <dsp:nvSpPr>
        <dsp:cNvPr id="0" name=""/>
        <dsp:cNvSpPr/>
      </dsp:nvSpPr>
      <dsp:spPr>
        <a:xfrm>
          <a:off x="186758" y="911089"/>
          <a:ext cx="339560" cy="339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07E3-8368-4796-BD73-D0B359F1BEA6}">
      <dsp:nvSpPr>
        <dsp:cNvPr id="0" name=""/>
        <dsp:cNvSpPr/>
      </dsp:nvSpPr>
      <dsp:spPr>
        <a:xfrm>
          <a:off x="713077" y="772177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Release</a:t>
          </a:r>
        </a:p>
      </dsp:txBody>
      <dsp:txXfrm>
        <a:off x="713077" y="772177"/>
        <a:ext cx="5201131" cy="617383"/>
      </dsp:txXfrm>
    </dsp:sp>
    <dsp:sp modelId="{522A2E58-2257-4DDF-9729-53D08C4186DF}">
      <dsp:nvSpPr>
        <dsp:cNvPr id="0" name=""/>
        <dsp:cNvSpPr/>
      </dsp:nvSpPr>
      <dsp:spPr>
        <a:xfrm>
          <a:off x="0" y="1543907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63CA8-A605-466B-A89A-3DF32E9C7788}">
      <dsp:nvSpPr>
        <dsp:cNvPr id="0" name=""/>
        <dsp:cNvSpPr/>
      </dsp:nvSpPr>
      <dsp:spPr>
        <a:xfrm>
          <a:off x="186758" y="1682818"/>
          <a:ext cx="339560" cy="339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4BF7A-D645-46DA-98F2-E342D1A9AC4A}">
      <dsp:nvSpPr>
        <dsp:cNvPr id="0" name=""/>
        <dsp:cNvSpPr/>
      </dsp:nvSpPr>
      <dsp:spPr>
        <a:xfrm>
          <a:off x="713077" y="1543907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Committees</a:t>
          </a:r>
        </a:p>
      </dsp:txBody>
      <dsp:txXfrm>
        <a:off x="713077" y="1543907"/>
        <a:ext cx="5201131" cy="617383"/>
      </dsp:txXfrm>
    </dsp:sp>
    <dsp:sp modelId="{9024BC02-A9B1-4505-BD68-8858944BB550}">
      <dsp:nvSpPr>
        <dsp:cNvPr id="0" name=""/>
        <dsp:cNvSpPr/>
      </dsp:nvSpPr>
      <dsp:spPr>
        <a:xfrm>
          <a:off x="0" y="2315636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99C15-0EE2-4B3C-A958-20CA2B34193D}">
      <dsp:nvSpPr>
        <dsp:cNvPr id="0" name=""/>
        <dsp:cNvSpPr/>
      </dsp:nvSpPr>
      <dsp:spPr>
        <a:xfrm>
          <a:off x="186758" y="2454548"/>
          <a:ext cx="339560" cy="339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1643-4061-4AD2-A818-0C497005D2C0}">
      <dsp:nvSpPr>
        <dsp:cNvPr id="0" name=""/>
        <dsp:cNvSpPr/>
      </dsp:nvSpPr>
      <dsp:spPr>
        <a:xfrm>
          <a:off x="713077" y="2315636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Office Hours</a:t>
          </a:r>
        </a:p>
      </dsp:txBody>
      <dsp:txXfrm>
        <a:off x="713077" y="2315636"/>
        <a:ext cx="5201131" cy="617383"/>
      </dsp:txXfrm>
    </dsp:sp>
    <dsp:sp modelId="{7084D18F-4EF6-4F00-92D0-F62603593325}">
      <dsp:nvSpPr>
        <dsp:cNvPr id="0" name=""/>
        <dsp:cNvSpPr/>
      </dsp:nvSpPr>
      <dsp:spPr>
        <a:xfrm>
          <a:off x="0" y="3087366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F97A6-40EA-4B50-B813-82BD806CE340}">
      <dsp:nvSpPr>
        <dsp:cNvPr id="0" name=""/>
        <dsp:cNvSpPr/>
      </dsp:nvSpPr>
      <dsp:spPr>
        <a:xfrm>
          <a:off x="186758" y="3226277"/>
          <a:ext cx="339560" cy="3395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0C400-0A8E-453B-B943-756935300772}">
      <dsp:nvSpPr>
        <dsp:cNvPr id="0" name=""/>
        <dsp:cNvSpPr/>
      </dsp:nvSpPr>
      <dsp:spPr>
        <a:xfrm>
          <a:off x="713077" y="3087366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Academic Rigor</a:t>
          </a:r>
        </a:p>
      </dsp:txBody>
      <dsp:txXfrm>
        <a:off x="713077" y="3087366"/>
        <a:ext cx="5201131" cy="617383"/>
      </dsp:txXfrm>
    </dsp:sp>
    <dsp:sp modelId="{98687F02-5657-4CCA-A841-720410768582}">
      <dsp:nvSpPr>
        <dsp:cNvPr id="0" name=""/>
        <dsp:cNvSpPr/>
      </dsp:nvSpPr>
      <dsp:spPr>
        <a:xfrm>
          <a:off x="0" y="3859095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01689-BE09-4F6C-BFF1-154290A54170}">
      <dsp:nvSpPr>
        <dsp:cNvPr id="0" name=""/>
        <dsp:cNvSpPr/>
      </dsp:nvSpPr>
      <dsp:spPr>
        <a:xfrm>
          <a:off x="186758" y="3998006"/>
          <a:ext cx="339560" cy="3395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89AC-9418-4403-89EF-3818DF90A626}">
      <dsp:nvSpPr>
        <dsp:cNvPr id="0" name=""/>
        <dsp:cNvSpPr/>
      </dsp:nvSpPr>
      <dsp:spPr>
        <a:xfrm>
          <a:off x="713077" y="3859095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Syllabus</a:t>
          </a:r>
        </a:p>
      </dsp:txBody>
      <dsp:txXfrm>
        <a:off x="713077" y="3859095"/>
        <a:ext cx="5201131" cy="617383"/>
      </dsp:txXfrm>
    </dsp:sp>
    <dsp:sp modelId="{E907EDD8-CB12-4160-86A0-85E057C57232}">
      <dsp:nvSpPr>
        <dsp:cNvPr id="0" name=""/>
        <dsp:cNvSpPr/>
      </dsp:nvSpPr>
      <dsp:spPr>
        <a:xfrm>
          <a:off x="0" y="4630824"/>
          <a:ext cx="5914209" cy="617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2362B-D363-48DE-92DD-B00542DD8626}">
      <dsp:nvSpPr>
        <dsp:cNvPr id="0" name=""/>
        <dsp:cNvSpPr/>
      </dsp:nvSpPr>
      <dsp:spPr>
        <a:xfrm>
          <a:off x="186758" y="4769736"/>
          <a:ext cx="339560" cy="3395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6CCB4-83B8-4027-9EF2-E74DFE7A8E33}">
      <dsp:nvSpPr>
        <dsp:cNvPr id="0" name=""/>
        <dsp:cNvSpPr/>
      </dsp:nvSpPr>
      <dsp:spPr>
        <a:xfrm>
          <a:off x="713077" y="4630824"/>
          <a:ext cx="5201131" cy="61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40" tIns="65340" rIns="65340" bIns="65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Canvas/Empower</a:t>
          </a:r>
        </a:p>
      </dsp:txBody>
      <dsp:txXfrm>
        <a:off x="713077" y="4630824"/>
        <a:ext cx="5201131" cy="617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7D026-195C-4B26-9CFB-B77AA629C2FD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8FDE-E379-414A-ACD0-3961C7D6424E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3CB4B-98B9-4B1F-BC15-03FF1F932539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Each faculty member is awarded $750 per Academic Year.  Funds may accumulate for three AY.  If funds are not used for PD by the end of the third year, the faculty member’s account reverts to $0.</a:t>
          </a:r>
        </a:p>
      </dsp:txBody>
      <dsp:txXfrm>
        <a:off x="1731633" y="640"/>
        <a:ext cx="4182575" cy="1499250"/>
      </dsp:txXfrm>
    </dsp:sp>
    <dsp:sp modelId="{059DC53A-4550-4B2D-84BA-328096B563E1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AFB7C-9518-48E3-ADFA-6119CB466010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1504D-EA74-4573-9459-A13DA9AD2808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may be used for conferences (registration and travel), lectures, academic books in discipline or for educational costs (must be pre-approved by VPASA)</a:t>
          </a:r>
        </a:p>
      </dsp:txBody>
      <dsp:txXfrm>
        <a:off x="1731633" y="1874703"/>
        <a:ext cx="4182575" cy="1499250"/>
      </dsp:txXfrm>
    </dsp:sp>
    <dsp:sp modelId="{049CD2B6-A163-4A77-A8B6-6A9292B0E2F9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B7587-D8BF-4C19-805E-5FA6A9384242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302CF-BC41-422D-832C-19259E5FEF05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PD forms found on website</a:t>
          </a:r>
        </a:p>
      </dsp:txBody>
      <dsp:txXfrm>
        <a:off x="1731633" y="3748766"/>
        <a:ext cx="4182575" cy="1499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283F1-EC86-4717-B73E-E86506C442A4}">
      <dsp:nvSpPr>
        <dsp:cNvPr id="0" name=""/>
        <dsp:cNvSpPr/>
      </dsp:nvSpPr>
      <dsp:spPr>
        <a:xfrm>
          <a:off x="915389" y="279192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8DE40-2C76-4315-B558-A1EC07FC166D}">
      <dsp:nvSpPr>
        <dsp:cNvPr id="0" name=""/>
        <dsp:cNvSpPr/>
      </dsp:nvSpPr>
      <dsp:spPr>
        <a:xfrm>
          <a:off x="152222" y="1875690"/>
          <a:ext cx="27751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Although Donnelly College is a teaching college, we value the research a faculty performs in order to advance their pedagogical skills.</a:t>
          </a:r>
        </a:p>
      </dsp:txBody>
      <dsp:txXfrm>
        <a:off x="152222" y="1875690"/>
        <a:ext cx="2775149" cy="720000"/>
      </dsp:txXfrm>
    </dsp:sp>
    <dsp:sp modelId="{52F181C9-D8C4-45DB-9554-BA228CB66647}">
      <dsp:nvSpPr>
        <dsp:cNvPr id="0" name=""/>
        <dsp:cNvSpPr/>
      </dsp:nvSpPr>
      <dsp:spPr>
        <a:xfrm>
          <a:off x="4176189" y="279192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E96F-4DF2-4741-97AF-20080FBA423C}">
      <dsp:nvSpPr>
        <dsp:cNvPr id="0" name=""/>
        <dsp:cNvSpPr/>
      </dsp:nvSpPr>
      <dsp:spPr>
        <a:xfrm>
          <a:off x="3413023" y="1875690"/>
          <a:ext cx="27751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Each semester, the VPASA will send out a from requesting research projects.  One faculty is chosen per semester and awarded either a 3-5 credit release or the overload pay.  Projects must directly correlate to subject matter being taught.</a:t>
          </a:r>
        </a:p>
      </dsp:txBody>
      <dsp:txXfrm>
        <a:off x="3413023" y="1875690"/>
        <a:ext cx="2775149" cy="720000"/>
      </dsp:txXfrm>
    </dsp:sp>
    <dsp:sp modelId="{CF0B09D8-911D-4269-AE50-7240B327F6CF}">
      <dsp:nvSpPr>
        <dsp:cNvPr id="0" name=""/>
        <dsp:cNvSpPr/>
      </dsp:nvSpPr>
      <dsp:spPr>
        <a:xfrm>
          <a:off x="7436990" y="279192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C8861-E165-4662-BC68-9E320A456321}">
      <dsp:nvSpPr>
        <dsp:cNvPr id="0" name=""/>
        <dsp:cNvSpPr/>
      </dsp:nvSpPr>
      <dsp:spPr>
        <a:xfrm>
          <a:off x="6673824" y="1875690"/>
          <a:ext cx="27751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Faculty member then presents research findings at subsequent college workshop.</a:t>
          </a:r>
        </a:p>
      </dsp:txBody>
      <dsp:txXfrm>
        <a:off x="6673824" y="1875690"/>
        <a:ext cx="27751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A1F0F-47BB-4E6B-832A-EBA772C0F19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C9EA-BDAE-40A2-9F56-6F05A50F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3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are you still unsure about?
https://www.polleverywhere.com/free_text_polls/FQuuCuZa8iZiNcw2EfSbw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9EA-BDAE-40A2-9F56-6F05A50FD39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9FD0C-FA19-4626-B5A6-CAF5D79D326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question I want to ask right now is...
https://www.polleverywhere.com/discourses/jWugxkIqJZP05ydqi5NPz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9EA-BDAE-40A2-9F56-6F05A50FD39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9A592-AF84-42D3-AE83-E172F81C347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 need more help with
https://www.polleverywhere.com/multiple_choice_polls/Ohp5gPunozOhW7ElQZnNS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9EA-BDAE-40A2-9F56-6F05A50FD39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F5214-91BB-4B9B-8DA2-709F62E9C02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onnelly.instructure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852" y="872061"/>
            <a:ext cx="3073940" cy="343668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New Faculty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851" y="4439732"/>
            <a:ext cx="3112851" cy="1452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Lisa Stoothoff, VPASA </a:t>
            </a:r>
          </a:p>
          <a:p>
            <a:r>
              <a:rPr lang="en-US" dirty="0">
                <a:solidFill>
                  <a:srgbClr val="000000"/>
                </a:solidFill>
              </a:rPr>
              <a:t>Donnelly College August 12, 2019</a:t>
            </a: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87EBA13E-88E9-4B4C-8276-BE9B6599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1056" y="609602"/>
            <a:ext cx="558774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98C0A-8B0D-492A-907C-2070388F57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997E5C-4C0E-496C-A665-0D618425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Syllabus</a:t>
            </a:r>
            <a:r>
              <a:rPr lang="en-US" sz="2000" dirty="0"/>
              <a:t> Use the template provided by Department Director</a:t>
            </a:r>
            <a:br>
              <a:rPr lang="en-US" sz="2000" dirty="0"/>
            </a:br>
            <a:r>
              <a:rPr lang="en-US" sz="2000" dirty="0"/>
              <a:t>How much can I change on the syllabus?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734D8-4E7C-440D-AC52-9E59A61D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/>
              <a:t>Course Expectations</a:t>
            </a:r>
          </a:p>
          <a:p>
            <a:pPr>
              <a:buFont typeface="Arial"/>
              <a:buChar char="•"/>
            </a:pPr>
            <a:r>
              <a:rPr lang="en-US" sz="1600" dirty="0"/>
              <a:t>Assessment of Student Learning</a:t>
            </a:r>
          </a:p>
          <a:p>
            <a:pPr>
              <a:buFont typeface="Arial"/>
              <a:buChar char="•"/>
            </a:pPr>
            <a:r>
              <a:rPr lang="en-US" sz="1600" b="1" dirty="0"/>
              <a:t>DCLO, PLO, SLO-really?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9058DD8-D501-4F8F-9F83-C195E556CD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512" r="2" b="17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9727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A68C4C-437E-49D7-9F94-46D75C89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Service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3AAE6-4DA0-4F34-8BD3-E01A9F54F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Apply to have your course considered for the SL designation and receive $250 that semester.  When students complete 4 SL courses in their discipline, they receive an honor cord at graduation.</a:t>
            </a:r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CE0C0A6B-113A-43D9-B439-C4049D3EE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1402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6EFC-3A3B-4402-A420-EDEC3C59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06" y="667266"/>
            <a:ext cx="8659943" cy="1606378"/>
          </a:xfrm>
        </p:spPr>
        <p:txBody>
          <a:bodyPr>
            <a:normAutofit/>
          </a:bodyPr>
          <a:lstStyle/>
          <a:p>
            <a:r>
              <a:rPr lang="en-US" dirty="0"/>
              <a:t>Empower-Student Information System</a:t>
            </a:r>
            <a:br>
              <a:rPr lang="en-US" dirty="0"/>
            </a:br>
            <a:r>
              <a:rPr lang="en-US" sz="2700" dirty="0"/>
              <a:t>Track daily attendance and mid-term/final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B55F6-B435-4FFD-8957-092FEDF97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Canvas-Course Content-Grades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3858-5365-4E6B-AAFD-1AE306E30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https://donnelly.instructure.com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C904C-1E97-4645-94E1-515936EF6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VIA-Assessment of DCLO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A0BFBB-9EF6-4910-B0F8-6C9D696190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0972" y="3670826"/>
            <a:ext cx="4719638" cy="1777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B55B7-330E-4900-9F5C-79BF1282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043" y="785190"/>
            <a:ext cx="1297460" cy="1351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C862-A4E0-4FA8-A5A8-1A1B6E741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011" y="3681984"/>
            <a:ext cx="3254260" cy="21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742F6-3015-4CBD-B227-A1392786E7D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49E123-37C8-45EC-805B-677A3442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Mission</a:t>
            </a:r>
            <a:br>
              <a:rPr lang="en-US" sz="2800"/>
            </a:br>
            <a:r>
              <a:rPr lang="en-US" sz="2800"/>
              <a:t>Vision</a:t>
            </a:r>
            <a:br>
              <a:rPr lang="en-US" sz="2800"/>
            </a:br>
            <a:r>
              <a:rPr lang="en-US" sz="2800"/>
              <a:t>Values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52B19A-A760-4C5F-9C95-A57F74BC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b="1"/>
              <a:t>What is a Catholic College?</a:t>
            </a:r>
            <a:endParaRPr lang="en-US"/>
          </a:p>
          <a:p>
            <a:r>
              <a:rPr lang="en-US" b="1"/>
              <a:t>Is Catholicism part of the curriculum?</a:t>
            </a:r>
            <a:endParaRPr lang="en-US"/>
          </a:p>
          <a:p>
            <a:r>
              <a:rPr lang="en-US" b="1"/>
              <a:t>What faith-based activities and clubs are at Donnelly?</a:t>
            </a:r>
            <a:endParaRPr lang="en-US"/>
          </a:p>
          <a:p>
            <a:r>
              <a:rPr lang="en-US" b="1"/>
              <a:t>What if I'm not Catholic, or not Christian?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8E9A3-C3AB-4E5A-BE71-60FD59D8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262626"/>
                </a:solidFill>
              </a:rPr>
              <a:t>Faculty Handbook/Expectations</a:t>
            </a:r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0A70B2E-6D7E-42EA-9B41-754E2F00A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7241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94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6BB21-1F1A-4C98-804E-DCF514B1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Professional Development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90367B-B3C8-4D2D-9A07-5850DAE32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8831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6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45B4D7-4C4D-48BF-9A43-3D7400CA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262626"/>
                </a:solidFill>
              </a:rPr>
              <a:t>ACUE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3 CR Graduate Course-$100 stipend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Effective Teaching Pedagogy</a:t>
            </a:r>
          </a:p>
        </p:txBody>
      </p:sp>
      <p:pic>
        <p:nvPicPr>
          <p:cNvPr id="1026" name="Picture 2" descr="Image result for ACUE logo">
            <a:extLst>
              <a:ext uri="{FF2B5EF4-FFF2-40B4-BE49-F238E27FC236}">
                <a16:creationId xmlns:a16="http://schemas.microsoft.com/office/drawing/2014/main" id="{6436843F-FB9E-45CF-9C3A-3DC900C1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533" y="982131"/>
            <a:ext cx="4893735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F4EA-E44C-4D98-AB40-60E84A02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Research Release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5BF397-7903-4A03-AF13-D6A784160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0128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50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93F68-A703-4660-A980-F0E3B2A0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Committee Work-Ugh or Yay?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DEF04-2A68-4503-80B7-8D35393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Every faculty member must serve on a faculty committee.  These committees include: 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Service Learning</a:t>
            </a:r>
          </a:p>
          <a:p>
            <a:r>
              <a:rPr lang="en-US" dirty="0"/>
              <a:t>Faculty Handbook</a:t>
            </a:r>
          </a:p>
          <a:p>
            <a:r>
              <a:rPr lang="en-US" dirty="0"/>
              <a:t>Adjunct Task Force</a:t>
            </a:r>
          </a:p>
          <a:p>
            <a:r>
              <a:rPr lang="en-US" dirty="0"/>
              <a:t>Online Task Force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1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F8473-5375-46D1-A8FA-75DAD0BD31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A713FB-F629-49F3-ABF3-1D8A0C52D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Office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22376-AA30-4339-A4A6-26FC649E2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Faculty must post and be available (as in door open) for five office hours per week.  Please notify VPASA and Director if there is a conflict with office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2C3E2-ECB4-4612-921E-F51DCF855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282234"/>
            <a:ext cx="5469466" cy="429352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6765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9D4E-3EA3-4FDF-8E40-2EF73CB4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DA37-7BFC-4EBB-AD18-31C5589C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7 Myths About Rigor in Learning</a:t>
            </a:r>
            <a:r>
              <a:rPr lang="en-US" sz="1600" dirty="0"/>
              <a:t>-Teach Thought</a:t>
            </a:r>
          </a:p>
          <a:p>
            <a:r>
              <a:rPr lang="en-US" dirty="0"/>
              <a:t>1 Lots of homework is a sign of rigor</a:t>
            </a:r>
          </a:p>
          <a:p>
            <a:r>
              <a:rPr lang="en-US" dirty="0"/>
              <a:t>2 Rigor means doing more</a:t>
            </a:r>
          </a:p>
          <a:p>
            <a:r>
              <a:rPr lang="en-US" dirty="0"/>
              <a:t>3 Rigor is not for everyone</a:t>
            </a:r>
          </a:p>
          <a:p>
            <a:r>
              <a:rPr lang="en-US" dirty="0"/>
              <a:t>4 Providing support means lessening rigor</a:t>
            </a:r>
          </a:p>
          <a:p>
            <a:r>
              <a:rPr lang="en-US" dirty="0"/>
              <a:t>5 Resources equal rigor</a:t>
            </a:r>
          </a:p>
          <a:p>
            <a:r>
              <a:rPr lang="en-US" dirty="0"/>
              <a:t>6 Standards alone take care of rigor</a:t>
            </a:r>
          </a:p>
          <a:p>
            <a:r>
              <a:rPr lang="en-US" dirty="0"/>
              <a:t>7 Rigor is just one more thing to 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56082-6B28-401D-956A-5D2E092C0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 a May 2019 poll, faculty and staff both noted academic rigor as a top priority for 2019-2020</a:t>
            </a:r>
          </a:p>
        </p:txBody>
      </p:sp>
    </p:spTree>
    <p:extLst>
      <p:ext uri="{BB962C8B-B14F-4D97-AF65-F5344CB8AC3E}">
        <p14:creationId xmlns:p14="http://schemas.microsoft.com/office/powerpoint/2010/main" val="1587562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91830bc-e8ec-49ff-9264-b377a5ed93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f8a9c1-38a2-4a28-96b1-603de176044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bd056b-5221-497f-9c82-f216176f6f3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60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New Faculty Workshop</vt:lpstr>
      <vt:lpstr>Faculty Handbook/Expectations</vt:lpstr>
      <vt:lpstr>Professional Development</vt:lpstr>
      <vt:lpstr>ACUE 3 CR Graduate Course-$100 stipend Effective Teaching Pedagogy</vt:lpstr>
      <vt:lpstr>Research Release</vt:lpstr>
      <vt:lpstr>Committee Work-Ugh or Yay?</vt:lpstr>
      <vt:lpstr>PowerPoint Presentation</vt:lpstr>
      <vt:lpstr>Office Hours</vt:lpstr>
      <vt:lpstr>Academic Rigor</vt:lpstr>
      <vt:lpstr>PowerPoint Presentation</vt:lpstr>
      <vt:lpstr>Syllabus Use the template provided by Department Director How much can I change on the syllabus?</vt:lpstr>
      <vt:lpstr>Service Learning</vt:lpstr>
      <vt:lpstr>Empower-Student Information System Track daily attendance and mid-term/final grades</vt:lpstr>
      <vt:lpstr>PowerPoint Presentation</vt:lpstr>
      <vt:lpstr>Mission Vision Values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Workshop</dc:title>
  <dc:creator>Lisa O. Stoothoff</dc:creator>
  <cp:lastModifiedBy>Lisa O. Stoothoff</cp:lastModifiedBy>
  <cp:revision>2</cp:revision>
  <dcterms:created xsi:type="dcterms:W3CDTF">2019-07-02T19:51:47Z</dcterms:created>
  <dcterms:modified xsi:type="dcterms:W3CDTF">2019-08-27T13:13:47Z</dcterms:modified>
</cp:coreProperties>
</file>