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sldIdLst>
    <p:sldId id="256" r:id="rId2"/>
    <p:sldId id="257" r:id="rId3"/>
    <p:sldId id="260" r:id="rId4"/>
    <p:sldId id="264" r:id="rId5"/>
    <p:sldId id="266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EB8C8-B3A5-E59D-45CC-D5E5931FEC06}" v="7" dt="2019-08-13T19:33:58.188"/>
    <p1510:client id="{3CE00650-0766-4415-94ED-9032669F45F8}" v="1" dt="2019-03-12T20:11:17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86" d="100"/>
          <a:sy n="86" d="100"/>
        </p:scale>
        <p:origin x="-7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chen Meinhardt" userId="S::gmeinhardt@donnelly.edu::b7788b05-ef37-44c2-b358-4ac0f9bb6f5d" providerId="AD" clId="Web-{2A4EB8C8-B3A5-E59D-45CC-D5E5931FEC06}"/>
    <pc:docChg chg="addSld delSld modSld sldOrd addMainMaster delMainMaster">
      <pc:chgData name="Gretchen Meinhardt" userId="S::gmeinhardt@donnelly.edu::b7788b05-ef37-44c2-b358-4ac0f9bb6f5d" providerId="AD" clId="Web-{2A4EB8C8-B3A5-E59D-45CC-D5E5931FEC06}" dt="2019-08-13T19:42:02.644" v="670"/>
      <pc:docMkLst>
        <pc:docMk/>
      </pc:docMkLst>
      <pc:sldChg chg="addSp modSp mod setBg modClrScheme chgLayout">
        <pc:chgData name="Gretchen Meinhardt" userId="S::gmeinhardt@donnelly.edu::b7788b05-ef37-44c2-b358-4ac0f9bb6f5d" providerId="AD" clId="Web-{2A4EB8C8-B3A5-E59D-45CC-D5E5931FEC06}" dt="2019-08-13T19:01:45.099" v="32"/>
        <pc:sldMkLst>
          <pc:docMk/>
          <pc:sldMk cId="690163300" sldId="256"/>
        </pc:sldMkLst>
        <pc:spChg chg="mod ord">
          <ac:chgData name="Gretchen Meinhardt" userId="S::gmeinhardt@donnelly.edu::b7788b05-ef37-44c2-b358-4ac0f9bb6f5d" providerId="AD" clId="Web-{2A4EB8C8-B3A5-E59D-45CC-D5E5931FEC06}" dt="2019-08-13T19:01:45.099" v="32"/>
          <ac:spMkLst>
            <pc:docMk/>
            <pc:sldMk cId="690163300" sldId="256"/>
            <ac:spMk id="2" creationId="{00000000-0000-0000-0000-000000000000}"/>
          </ac:spMkLst>
        </pc:spChg>
        <pc:spChg chg="mod ord">
          <ac:chgData name="Gretchen Meinhardt" userId="S::gmeinhardt@donnelly.edu::b7788b05-ef37-44c2-b358-4ac0f9bb6f5d" providerId="AD" clId="Web-{2A4EB8C8-B3A5-E59D-45CC-D5E5931FEC06}" dt="2019-08-13T19:01:45.099" v="32"/>
          <ac:spMkLst>
            <pc:docMk/>
            <pc:sldMk cId="690163300" sldId="256"/>
            <ac:spMk id="3" creationId="{00000000-0000-0000-0000-000000000000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01:45.099" v="32"/>
          <ac:spMkLst>
            <pc:docMk/>
            <pc:sldMk cId="690163300" sldId="256"/>
            <ac:spMk id="8" creationId="{A83E24CA-3560-4B77-9F4B-793BE2A6DECD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01:45.099" v="32"/>
          <ac:spMkLst>
            <pc:docMk/>
            <pc:sldMk cId="690163300" sldId="256"/>
            <ac:spMk id="10" creationId="{36A995F0-906C-4573-A739-16EED217D852}"/>
          </ac:spMkLst>
        </pc:spChg>
        <pc:cxnChg chg="add">
          <ac:chgData name="Gretchen Meinhardt" userId="S::gmeinhardt@donnelly.edu::b7788b05-ef37-44c2-b358-4ac0f9bb6f5d" providerId="AD" clId="Web-{2A4EB8C8-B3A5-E59D-45CC-D5E5931FEC06}" dt="2019-08-13T19:01:45.099" v="32"/>
          <ac:cxnSpMkLst>
            <pc:docMk/>
            <pc:sldMk cId="690163300" sldId="256"/>
            <ac:cxnSpMk id="12" creationId="{C3F5F06D-7250-43A5-9B61-0B7F1FD7E395}"/>
          </ac:cxnSpMkLst>
        </pc:cxnChg>
      </pc:sldChg>
      <pc:sldChg chg="addSp delSp modSp mod modClrScheme chgLayout">
        <pc:chgData name="Gretchen Meinhardt" userId="S::gmeinhardt@donnelly.edu::b7788b05-ef37-44c2-b358-4ac0f9bb6f5d" providerId="AD" clId="Web-{2A4EB8C8-B3A5-E59D-45CC-D5E5931FEC06}" dt="2019-08-13T19:19:45.512" v="278" actId="14100"/>
        <pc:sldMkLst>
          <pc:docMk/>
          <pc:sldMk cId="1969127554" sldId="257"/>
        </pc:sldMkLst>
        <pc:spChg chg="mod ord">
          <ac:chgData name="Gretchen Meinhardt" userId="S::gmeinhardt@donnelly.edu::b7788b05-ef37-44c2-b358-4ac0f9bb6f5d" providerId="AD" clId="Web-{2A4EB8C8-B3A5-E59D-45CC-D5E5931FEC06}" dt="2019-08-13T19:03:39.084" v="98" actId="20577"/>
          <ac:spMkLst>
            <pc:docMk/>
            <pc:sldMk cId="1969127554" sldId="257"/>
            <ac:spMk id="2" creationId="{9C5109D4-A6E6-46D0-BADF-4CAEEEF5C630}"/>
          </ac:spMkLst>
        </pc:spChg>
        <pc:spChg chg="mod ord">
          <ac:chgData name="Gretchen Meinhardt" userId="S::gmeinhardt@donnelly.edu::b7788b05-ef37-44c2-b358-4ac0f9bb6f5d" providerId="AD" clId="Web-{2A4EB8C8-B3A5-E59D-45CC-D5E5931FEC06}" dt="2019-08-13T19:16:45.573" v="214" actId="20577"/>
          <ac:spMkLst>
            <pc:docMk/>
            <pc:sldMk cId="1969127554" sldId="257"/>
            <ac:spMk id="3" creationId="{9DA75A1E-010F-4172-8695-04872B1D7EEA}"/>
          </ac:spMkLst>
        </pc:spChg>
        <pc:spChg chg="mod ord">
          <ac:chgData name="Gretchen Meinhardt" userId="S::gmeinhardt@donnelly.edu::b7788b05-ef37-44c2-b358-4ac0f9bb6f5d" providerId="AD" clId="Web-{2A4EB8C8-B3A5-E59D-45CC-D5E5931FEC06}" dt="2019-08-13T19:19:45.512" v="278" actId="14100"/>
          <ac:spMkLst>
            <pc:docMk/>
            <pc:sldMk cId="1969127554" sldId="257"/>
            <ac:spMk id="4" creationId="{88712139-42C2-455F-9CF6-505AAE3429DF}"/>
          </ac:spMkLst>
        </pc:spChg>
        <pc:spChg chg="add mod">
          <ac:chgData name="Gretchen Meinhardt" userId="S::gmeinhardt@donnelly.edu::b7788b05-ef37-44c2-b358-4ac0f9bb6f5d" providerId="AD" clId="Web-{2A4EB8C8-B3A5-E59D-45CC-D5E5931FEC06}" dt="2019-08-13T19:19:26.558" v="276" actId="20577"/>
          <ac:spMkLst>
            <pc:docMk/>
            <pc:sldMk cId="1969127554" sldId="257"/>
            <ac:spMk id="11" creationId="{C5103817-243D-44DB-8813-91F3F304A1A0}"/>
          </ac:spMkLst>
        </pc:spChg>
        <pc:picChg chg="del mod">
          <ac:chgData name="Gretchen Meinhardt" userId="S::gmeinhardt@donnelly.edu::b7788b05-ef37-44c2-b358-4ac0f9bb6f5d" providerId="AD" clId="Web-{2A4EB8C8-B3A5-E59D-45CC-D5E5931FEC06}" dt="2019-08-13T19:05:02.897" v="105"/>
          <ac:picMkLst>
            <pc:docMk/>
            <pc:sldMk cId="1969127554" sldId="257"/>
            <ac:picMk id="5" creationId="{E69525C1-6602-42AB-BD6E-05FC9D56C390}"/>
          </ac:picMkLst>
        </pc:picChg>
        <pc:picChg chg="add mod">
          <ac:chgData name="Gretchen Meinhardt" userId="S::gmeinhardt@donnelly.edu::b7788b05-ef37-44c2-b358-4ac0f9bb6f5d" providerId="AD" clId="Web-{2A4EB8C8-B3A5-E59D-45CC-D5E5931FEC06}" dt="2019-08-13T19:19:11.386" v="273" actId="14100"/>
          <ac:picMkLst>
            <pc:docMk/>
            <pc:sldMk cId="1969127554" sldId="257"/>
            <ac:picMk id="6" creationId="{7DD9063A-B394-448C-AC4F-C2EE1BC32B18}"/>
          </ac:picMkLst>
        </pc:picChg>
        <pc:picChg chg="add mod">
          <ac:chgData name="Gretchen Meinhardt" userId="S::gmeinhardt@donnelly.edu::b7788b05-ef37-44c2-b358-4ac0f9bb6f5d" providerId="AD" clId="Web-{2A4EB8C8-B3A5-E59D-45CC-D5E5931FEC06}" dt="2019-08-13T19:16:20.573" v="184" actId="1076"/>
          <ac:picMkLst>
            <pc:docMk/>
            <pc:sldMk cId="1969127554" sldId="257"/>
            <ac:picMk id="8" creationId="{48DC4E9B-58EA-40C9-80B2-E299ADD601FA}"/>
          </ac:picMkLst>
        </pc:picChg>
        <pc:picChg chg="del">
          <ac:chgData name="Gretchen Meinhardt" userId="S::gmeinhardt@donnelly.edu::b7788b05-ef37-44c2-b358-4ac0f9bb6f5d" providerId="AD" clId="Web-{2A4EB8C8-B3A5-E59D-45CC-D5E5931FEC06}" dt="2019-08-13T19:04:53.694" v="102"/>
          <ac:picMkLst>
            <pc:docMk/>
            <pc:sldMk cId="1969127554" sldId="257"/>
            <ac:picMk id="9" creationId="{8DBE9618-1E55-4B7B-B0B0-6ABDAAC9C45F}"/>
          </ac:picMkLst>
        </pc:picChg>
      </pc:sldChg>
      <pc:sldChg chg="addSp delSp modSp mod setBg modClrScheme setClrOvrMap delDesignElem chgLayout">
        <pc:chgData name="Gretchen Meinhardt" userId="S::gmeinhardt@donnelly.edu::b7788b05-ef37-44c2-b358-4ac0f9bb6f5d" providerId="AD" clId="Web-{2A4EB8C8-B3A5-E59D-45CC-D5E5931FEC06}" dt="2019-08-13T19:28:47.093" v="448" actId="14100"/>
        <pc:sldMkLst>
          <pc:docMk/>
          <pc:sldMk cId="2193514904" sldId="260"/>
        </pc:sldMkLst>
        <pc:spChg chg="mod ord">
          <ac:chgData name="Gretchen Meinhardt" userId="S::gmeinhardt@donnelly.edu::b7788b05-ef37-44c2-b358-4ac0f9bb6f5d" providerId="AD" clId="Web-{2A4EB8C8-B3A5-E59D-45CC-D5E5931FEC06}" dt="2019-08-13T19:24:19.857" v="339"/>
          <ac:spMkLst>
            <pc:docMk/>
            <pc:sldMk cId="2193514904" sldId="260"/>
            <ac:spMk id="2" creationId="{9B596665-8475-4A26-90FA-6E34CD088398}"/>
          </ac:spMkLst>
        </pc:spChg>
        <pc:spChg chg="mod ord">
          <ac:chgData name="Gretchen Meinhardt" userId="S::gmeinhardt@donnelly.edu::b7788b05-ef37-44c2-b358-4ac0f9bb6f5d" providerId="AD" clId="Web-{2A4EB8C8-B3A5-E59D-45CC-D5E5931FEC06}" dt="2019-08-13T19:28:35.421" v="446" actId="1076"/>
          <ac:spMkLst>
            <pc:docMk/>
            <pc:sldMk cId="2193514904" sldId="260"/>
            <ac:spMk id="3" creationId="{C26AD06A-AFAD-4FB7-9777-BF7B68E511E3}"/>
          </ac:spMkLst>
        </pc:spChg>
        <pc:spChg chg="mod">
          <ac:chgData name="Gretchen Meinhardt" userId="S::gmeinhardt@donnelly.edu::b7788b05-ef37-44c2-b358-4ac0f9bb6f5d" providerId="AD" clId="Web-{2A4EB8C8-B3A5-E59D-45CC-D5E5931FEC06}" dt="2019-08-13T19:28:23.640" v="445" actId="1076"/>
          <ac:spMkLst>
            <pc:docMk/>
            <pc:sldMk cId="2193514904" sldId="260"/>
            <ac:spMk id="8" creationId="{169C81B6-1778-4628-B3FD-C576380427F6}"/>
          </ac:spMkLst>
        </pc:spChg>
        <pc:spChg chg="del">
          <ac:chgData name="Gretchen Meinhardt" userId="S::gmeinhardt@donnelly.edu::b7788b05-ef37-44c2-b358-4ac0f9bb6f5d" providerId="AD" clId="Web-{2A4EB8C8-B3A5-E59D-45CC-D5E5931FEC06}" dt="2019-08-13T19:00:16.708" v="0"/>
          <ac:spMkLst>
            <pc:docMk/>
            <pc:sldMk cId="2193514904" sldId="260"/>
            <ac:spMk id="9" creationId="{4038CB10-1F5C-4D54-9DF7-12586DE5B007}"/>
          </ac:spMkLst>
        </pc:spChg>
        <pc:spChg chg="del">
          <ac:chgData name="Gretchen Meinhardt" userId="S::gmeinhardt@donnelly.edu::b7788b05-ef37-44c2-b358-4ac0f9bb6f5d" providerId="AD" clId="Web-{2A4EB8C8-B3A5-E59D-45CC-D5E5931FEC06}" dt="2019-08-13T19:00:16.708" v="0"/>
          <ac:spMkLst>
            <pc:docMk/>
            <pc:sldMk cId="2193514904" sldId="260"/>
            <ac:spMk id="11" creationId="{73ED6512-6858-4552-B699-9A97FE9A4EA2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24:19.857" v="339"/>
          <ac:spMkLst>
            <pc:docMk/>
            <pc:sldMk cId="2193514904" sldId="260"/>
            <ac:spMk id="18" creationId="{A43280A9-E265-46D1-8575-622906D204C9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24:19.857" v="339"/>
          <ac:spMkLst>
            <pc:docMk/>
            <pc:sldMk cId="2193514904" sldId="260"/>
            <ac:spMk id="20" creationId="{4DE20B70-4750-4280-B3AC-512C05EEF920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24:19.857" v="339"/>
          <ac:spMkLst>
            <pc:docMk/>
            <pc:sldMk cId="2193514904" sldId="260"/>
            <ac:spMk id="22" creationId="{98D95174-B5F2-424A-8183-654A5064D0B6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24:19.857" v="339"/>
          <ac:spMkLst>
            <pc:docMk/>
            <pc:sldMk cId="2193514904" sldId="260"/>
            <ac:spMk id="24" creationId="{DD368A96-A16E-42CE-842C-9166E567BCC1}"/>
          </ac:spMkLst>
        </pc:spChg>
        <pc:picChg chg="add del mod">
          <ac:chgData name="Gretchen Meinhardt" userId="S::gmeinhardt@donnelly.edu::b7788b05-ef37-44c2-b358-4ac0f9bb6f5d" providerId="AD" clId="Web-{2A4EB8C8-B3A5-E59D-45CC-D5E5931FEC06}" dt="2019-08-13T19:22:44.856" v="335"/>
          <ac:picMkLst>
            <pc:docMk/>
            <pc:sldMk cId="2193514904" sldId="260"/>
            <ac:picMk id="4" creationId="{8B14AD8A-062C-4BC4-AED9-97FB48CB9D16}"/>
          </ac:picMkLst>
        </pc:picChg>
        <pc:picChg chg="del mod ord">
          <ac:chgData name="Gretchen Meinhardt" userId="S::gmeinhardt@donnelly.edu::b7788b05-ef37-44c2-b358-4ac0f9bb6f5d" providerId="AD" clId="Web-{2A4EB8C8-B3A5-E59D-45CC-D5E5931FEC06}" dt="2019-08-13T19:21:46.247" v="325"/>
          <ac:picMkLst>
            <pc:docMk/>
            <pc:sldMk cId="2193514904" sldId="260"/>
            <ac:picMk id="6" creationId="{84E9D2D5-CD1C-4F13-89D8-D35A33A7FB48}"/>
          </ac:picMkLst>
        </pc:picChg>
        <pc:picChg chg="add mod">
          <ac:chgData name="Gretchen Meinhardt" userId="S::gmeinhardt@donnelly.edu::b7788b05-ef37-44c2-b358-4ac0f9bb6f5d" providerId="AD" clId="Web-{2A4EB8C8-B3A5-E59D-45CC-D5E5931FEC06}" dt="2019-08-13T19:28:47.093" v="448" actId="14100"/>
          <ac:picMkLst>
            <pc:docMk/>
            <pc:sldMk cId="2193514904" sldId="260"/>
            <ac:picMk id="7" creationId="{B91D0C77-C729-4C26-A902-CBB3BABBF914}"/>
          </ac:picMkLst>
        </pc:picChg>
        <pc:cxnChg chg="add del">
          <ac:chgData name="Gretchen Meinhardt" userId="S::gmeinhardt@donnelly.edu::b7788b05-ef37-44c2-b358-4ac0f9bb6f5d" providerId="AD" clId="Web-{2A4EB8C8-B3A5-E59D-45CC-D5E5931FEC06}" dt="2019-08-13T19:24:19.857" v="339"/>
          <ac:cxnSpMkLst>
            <pc:docMk/>
            <pc:sldMk cId="2193514904" sldId="260"/>
            <ac:cxnSpMk id="13" creationId="{FBC3B7EE-8632-4756-A078-1B3B0DF3B53E}"/>
          </ac:cxnSpMkLst>
        </pc:cxnChg>
        <pc:cxnChg chg="add">
          <ac:chgData name="Gretchen Meinhardt" userId="S::gmeinhardt@donnelly.edu::b7788b05-ef37-44c2-b358-4ac0f9bb6f5d" providerId="AD" clId="Web-{2A4EB8C8-B3A5-E59D-45CC-D5E5931FEC06}" dt="2019-08-13T19:24:19.857" v="339"/>
          <ac:cxnSpMkLst>
            <pc:docMk/>
            <pc:sldMk cId="2193514904" sldId="260"/>
            <ac:cxnSpMk id="26" creationId="{E350D170-418B-4A22-8B98-15EF799FD957}"/>
          </ac:cxnSpMkLst>
        </pc:cxnChg>
      </pc:sldChg>
      <pc:sldChg chg="addSp delSp modSp mod modClrScheme delDesignElem chgLayout">
        <pc:chgData name="Gretchen Meinhardt" userId="S::gmeinhardt@donnelly.edu::b7788b05-ef37-44c2-b358-4ac0f9bb6f5d" providerId="AD" clId="Web-{2A4EB8C8-B3A5-E59D-45CC-D5E5931FEC06}" dt="2019-08-13T19:41:35.160" v="668" actId="20577"/>
        <pc:sldMkLst>
          <pc:docMk/>
          <pc:sldMk cId="1708444856" sldId="261"/>
        </pc:sldMkLst>
        <pc:spChg chg="mod ord">
          <ac:chgData name="Gretchen Meinhardt" userId="S::gmeinhardt@donnelly.edu::b7788b05-ef37-44c2-b358-4ac0f9bb6f5d" providerId="AD" clId="Web-{2A4EB8C8-B3A5-E59D-45CC-D5E5931FEC06}" dt="2019-08-13T19:38:47.065" v="527" actId="1076"/>
          <ac:spMkLst>
            <pc:docMk/>
            <pc:sldMk cId="1708444856" sldId="261"/>
            <ac:spMk id="2" creationId="{9B596665-8475-4A26-90FA-6E34CD088398}"/>
          </ac:spMkLst>
        </pc:spChg>
        <pc:spChg chg="mod ord">
          <ac:chgData name="Gretchen Meinhardt" userId="S::gmeinhardt@donnelly.edu::b7788b05-ef37-44c2-b358-4ac0f9bb6f5d" providerId="AD" clId="Web-{2A4EB8C8-B3A5-E59D-45CC-D5E5931FEC06}" dt="2019-08-13T19:41:35.160" v="668" actId="20577"/>
          <ac:spMkLst>
            <pc:docMk/>
            <pc:sldMk cId="1708444856" sldId="261"/>
            <ac:spMk id="3" creationId="{C26AD06A-AFAD-4FB7-9777-BF7B68E511E3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34:40.173" v="497"/>
          <ac:spMkLst>
            <pc:docMk/>
            <pc:sldMk cId="1708444856" sldId="261"/>
            <ac:spMk id="6" creationId="{C1A9B9E1-AE3D-4F69-9670-71C92ED1BCEE}"/>
          </ac:spMkLst>
        </pc:spChg>
        <pc:spChg chg="del">
          <ac:chgData name="Gretchen Meinhardt" userId="S::gmeinhardt@donnelly.edu::b7788b05-ef37-44c2-b358-4ac0f9bb6f5d" providerId="AD" clId="Web-{2A4EB8C8-B3A5-E59D-45CC-D5E5931FEC06}" dt="2019-08-13T19:00:16.708" v="0"/>
          <ac:spMkLst>
            <pc:docMk/>
            <pc:sldMk cId="1708444856" sldId="261"/>
            <ac:spMk id="9" creationId="{4038CB10-1F5C-4D54-9DF7-12586DE5B007}"/>
          </ac:spMkLst>
        </pc:spChg>
        <pc:spChg chg="del">
          <ac:chgData name="Gretchen Meinhardt" userId="S::gmeinhardt@donnelly.edu::b7788b05-ef37-44c2-b358-4ac0f9bb6f5d" providerId="AD" clId="Web-{2A4EB8C8-B3A5-E59D-45CC-D5E5931FEC06}" dt="2019-08-13T19:00:16.708" v="0"/>
          <ac:spMkLst>
            <pc:docMk/>
            <pc:sldMk cId="1708444856" sldId="261"/>
            <ac:spMk id="11" creationId="{73ED6512-6858-4552-B699-9A97FE9A4EA2}"/>
          </ac:spMkLst>
        </pc:spChg>
        <pc:picChg chg="del mod">
          <ac:chgData name="Gretchen Meinhardt" userId="S::gmeinhardt@donnelly.edu::b7788b05-ef37-44c2-b358-4ac0f9bb6f5d" providerId="AD" clId="Web-{2A4EB8C8-B3A5-E59D-45CC-D5E5931FEC06}" dt="2019-08-13T19:37:04.971" v="503"/>
          <ac:picMkLst>
            <pc:docMk/>
            <pc:sldMk cId="1708444856" sldId="261"/>
            <ac:picMk id="4" creationId="{7FF24199-EDE6-4FB1-A8D8-9AD748C2A58D}"/>
          </ac:picMkLst>
        </pc:picChg>
        <pc:picChg chg="add mod">
          <ac:chgData name="Gretchen Meinhardt" userId="S::gmeinhardt@donnelly.edu::b7788b05-ef37-44c2-b358-4ac0f9bb6f5d" providerId="AD" clId="Web-{2A4EB8C8-B3A5-E59D-45CC-D5E5931FEC06}" dt="2019-08-13T19:38:39.409" v="526" actId="1076"/>
          <ac:picMkLst>
            <pc:docMk/>
            <pc:sldMk cId="1708444856" sldId="261"/>
            <ac:picMk id="5" creationId="{58A1A22E-10C0-4FBC-8851-59F8B11F0464}"/>
          </ac:picMkLst>
        </pc:picChg>
        <pc:picChg chg="add mod">
          <ac:chgData name="Gretchen Meinhardt" userId="S::gmeinhardt@donnelly.edu::b7788b05-ef37-44c2-b358-4ac0f9bb6f5d" providerId="AD" clId="Web-{2A4EB8C8-B3A5-E59D-45CC-D5E5931FEC06}" dt="2019-08-13T19:37:41.596" v="509" actId="14100"/>
          <ac:picMkLst>
            <pc:docMk/>
            <pc:sldMk cId="1708444856" sldId="261"/>
            <ac:picMk id="10" creationId="{8CE14E9E-8EE5-4F8C-B2EF-622921DB15AC}"/>
          </ac:picMkLst>
        </pc:picChg>
        <pc:picChg chg="add mod">
          <ac:chgData name="Gretchen Meinhardt" userId="S::gmeinhardt@donnelly.edu::b7788b05-ef37-44c2-b358-4ac0f9bb6f5d" providerId="AD" clId="Web-{2A4EB8C8-B3A5-E59D-45CC-D5E5931FEC06}" dt="2019-08-13T19:37:37.737" v="508" actId="14100"/>
          <ac:picMkLst>
            <pc:docMk/>
            <pc:sldMk cId="1708444856" sldId="261"/>
            <ac:picMk id="13" creationId="{C109BD49-1C2D-4A13-BB1E-909D029190CB}"/>
          </ac:picMkLst>
        </pc:picChg>
        <pc:cxnChg chg="add">
          <ac:chgData name="Gretchen Meinhardt" userId="S::gmeinhardt@donnelly.edu::b7788b05-ef37-44c2-b358-4ac0f9bb6f5d" providerId="AD" clId="Web-{2A4EB8C8-B3A5-E59D-45CC-D5E5931FEC06}" dt="2019-08-13T19:34:40.173" v="497"/>
          <ac:cxnSpMkLst>
            <pc:docMk/>
            <pc:sldMk cId="1708444856" sldId="261"/>
            <ac:cxnSpMk id="7" creationId="{3234ED8A-BEE3-4F34-B45B-731E1E292E3C}"/>
          </ac:cxnSpMkLst>
        </pc:cxnChg>
      </pc:sldChg>
      <pc:sldChg chg="addSp modSp mod setBg modClrScheme chgLayout">
        <pc:chgData name="Gretchen Meinhardt" userId="S::gmeinhardt@donnelly.edu::b7788b05-ef37-44c2-b358-4ac0f9bb6f5d" providerId="AD" clId="Web-{2A4EB8C8-B3A5-E59D-45CC-D5E5931FEC06}" dt="2019-08-13T19:42:02.644" v="670"/>
        <pc:sldMkLst>
          <pc:docMk/>
          <pc:sldMk cId="1728107872" sldId="262"/>
        </pc:sldMkLst>
        <pc:spChg chg="mod ord">
          <ac:chgData name="Gretchen Meinhardt" userId="S::gmeinhardt@donnelly.edu::b7788b05-ef37-44c2-b358-4ac0f9bb6f5d" providerId="AD" clId="Web-{2A4EB8C8-B3A5-E59D-45CC-D5E5931FEC06}" dt="2019-08-13T19:42:02.644" v="670"/>
          <ac:spMkLst>
            <pc:docMk/>
            <pc:sldMk cId="1728107872" sldId="262"/>
            <ac:spMk id="2" creationId="{346C3C30-3104-483D-90AE-DD1044FE6FF5}"/>
          </ac:spMkLst>
        </pc:spChg>
        <pc:spChg chg="mod ord">
          <ac:chgData name="Gretchen Meinhardt" userId="S::gmeinhardt@donnelly.edu::b7788b05-ef37-44c2-b358-4ac0f9bb6f5d" providerId="AD" clId="Web-{2A4EB8C8-B3A5-E59D-45CC-D5E5931FEC06}" dt="2019-08-13T19:42:02.644" v="670"/>
          <ac:spMkLst>
            <pc:docMk/>
            <pc:sldMk cId="1728107872" sldId="262"/>
            <ac:spMk id="3" creationId="{3BDCFAFA-2EE2-44C7-9D3F-EE2F0456A4E8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42:02.644" v="670"/>
          <ac:spMkLst>
            <pc:docMk/>
            <pc:sldMk cId="1728107872" sldId="262"/>
            <ac:spMk id="8" creationId="{BE194971-2F2D-44B0-8AE6-FF2DCCEE0A96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42:02.644" v="670"/>
          <ac:spMkLst>
            <pc:docMk/>
            <pc:sldMk cId="1728107872" sldId="262"/>
            <ac:spMk id="10" creationId="{1FF9A61E-EB11-4C46-82E1-3E00A3B4B4D6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42:02.644" v="670"/>
          <ac:spMkLst>
            <pc:docMk/>
            <pc:sldMk cId="1728107872" sldId="262"/>
            <ac:spMk id="14" creationId="{B64F47E8-C2CA-43A6-9404-03BADA34D765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42:02.644" v="670"/>
          <ac:spMkLst>
            <pc:docMk/>
            <pc:sldMk cId="1728107872" sldId="262"/>
            <ac:spMk id="16" creationId="{36A995F0-906C-4573-A739-16EED217D852}"/>
          </ac:spMkLst>
        </pc:spChg>
        <pc:spChg chg="add">
          <ac:chgData name="Gretchen Meinhardt" userId="S::gmeinhardt@donnelly.edu::b7788b05-ef37-44c2-b358-4ac0f9bb6f5d" providerId="AD" clId="Web-{2A4EB8C8-B3A5-E59D-45CC-D5E5931FEC06}" dt="2019-08-13T19:42:02.644" v="670"/>
          <ac:spMkLst>
            <pc:docMk/>
            <pc:sldMk cId="1728107872" sldId="262"/>
            <ac:spMk id="18" creationId="{D7E9942E-93C8-4B24-9978-DBD698E1E464}"/>
          </ac:spMkLst>
        </pc:spChg>
        <pc:cxnChg chg="add">
          <ac:chgData name="Gretchen Meinhardt" userId="S::gmeinhardt@donnelly.edu::b7788b05-ef37-44c2-b358-4ac0f9bb6f5d" providerId="AD" clId="Web-{2A4EB8C8-B3A5-E59D-45CC-D5E5931FEC06}" dt="2019-08-13T19:42:02.644" v="670"/>
          <ac:cxnSpMkLst>
            <pc:docMk/>
            <pc:sldMk cId="1728107872" sldId="262"/>
            <ac:cxnSpMk id="12" creationId="{5E564EB3-35F2-4EFF-87DC-642DC020526D}"/>
          </ac:cxnSpMkLst>
        </pc:cxnChg>
        <pc:cxnChg chg="add">
          <ac:chgData name="Gretchen Meinhardt" userId="S::gmeinhardt@donnelly.edu::b7788b05-ef37-44c2-b358-4ac0f9bb6f5d" providerId="AD" clId="Web-{2A4EB8C8-B3A5-E59D-45CC-D5E5931FEC06}" dt="2019-08-13T19:42:02.644" v="670"/>
          <ac:cxnSpMkLst>
            <pc:docMk/>
            <pc:sldMk cId="1728107872" sldId="262"/>
            <ac:cxnSpMk id="20" creationId="{C3F5F06D-7250-43A5-9B61-0B7F1FD7E395}"/>
          </ac:cxnSpMkLst>
        </pc:cxnChg>
      </pc:sldChg>
      <pc:sldChg chg="delSp modSp del mod modClrScheme delDesignElem chgLayout">
        <pc:chgData name="Gretchen Meinhardt" userId="S::gmeinhardt@donnelly.edu::b7788b05-ef37-44c2-b358-4ac0f9bb6f5d" providerId="AD" clId="Web-{2A4EB8C8-B3A5-E59D-45CC-D5E5931FEC06}" dt="2019-08-13T19:34:22.970" v="496"/>
        <pc:sldMkLst>
          <pc:docMk/>
          <pc:sldMk cId="2965329630" sldId="263"/>
        </pc:sldMkLst>
        <pc:spChg chg="mod ord">
          <ac:chgData name="Gretchen Meinhardt" userId="S::gmeinhardt@donnelly.edu::b7788b05-ef37-44c2-b358-4ac0f9bb6f5d" providerId="AD" clId="Web-{2A4EB8C8-B3A5-E59D-45CC-D5E5931FEC06}" dt="2019-08-13T19:00:33.943" v="3"/>
          <ac:spMkLst>
            <pc:docMk/>
            <pc:sldMk cId="2965329630" sldId="263"/>
            <ac:spMk id="2" creationId="{C194FF99-12BF-4EC9-9C44-DCD1A97178BE}"/>
          </ac:spMkLst>
        </pc:spChg>
        <pc:spChg chg="mod ord">
          <ac:chgData name="Gretchen Meinhardt" userId="S::gmeinhardt@donnelly.edu::b7788b05-ef37-44c2-b358-4ac0f9bb6f5d" providerId="AD" clId="Web-{2A4EB8C8-B3A5-E59D-45CC-D5E5931FEC06}" dt="2019-08-13T19:00:33.943" v="3"/>
          <ac:spMkLst>
            <pc:docMk/>
            <pc:sldMk cId="2965329630" sldId="263"/>
            <ac:spMk id="3" creationId="{50A58807-8CA9-4F33-B696-56AA2406D241}"/>
          </ac:spMkLst>
        </pc:spChg>
        <pc:spChg chg="del">
          <ac:chgData name="Gretchen Meinhardt" userId="S::gmeinhardt@donnelly.edu::b7788b05-ef37-44c2-b358-4ac0f9bb6f5d" providerId="AD" clId="Web-{2A4EB8C8-B3A5-E59D-45CC-D5E5931FEC06}" dt="2019-08-13T19:00:16.708" v="0"/>
          <ac:spMkLst>
            <pc:docMk/>
            <pc:sldMk cId="2965329630" sldId="263"/>
            <ac:spMk id="8" creationId="{A10C41F2-1746-4431-9B52-B9F147A896B8}"/>
          </ac:spMkLst>
        </pc:spChg>
        <pc:spChg chg="del">
          <ac:chgData name="Gretchen Meinhardt" userId="S::gmeinhardt@donnelly.edu::b7788b05-ef37-44c2-b358-4ac0f9bb6f5d" providerId="AD" clId="Web-{2A4EB8C8-B3A5-E59D-45CC-D5E5931FEC06}" dt="2019-08-13T19:00:16.708" v="0"/>
          <ac:spMkLst>
            <pc:docMk/>
            <pc:sldMk cId="2965329630" sldId="263"/>
            <ac:spMk id="10" creationId="{7984928E-D694-4849-BBAD-D7C7DC405478}"/>
          </ac:spMkLst>
        </pc:spChg>
        <pc:cxnChg chg="del">
          <ac:chgData name="Gretchen Meinhardt" userId="S::gmeinhardt@donnelly.edu::b7788b05-ef37-44c2-b358-4ac0f9bb6f5d" providerId="AD" clId="Web-{2A4EB8C8-B3A5-E59D-45CC-D5E5931FEC06}" dt="2019-08-13T19:00:16.708" v="0"/>
          <ac:cxnSpMkLst>
            <pc:docMk/>
            <pc:sldMk cId="2965329630" sldId="263"/>
            <ac:cxnSpMk id="12" creationId="{99237721-19CF-41B1-AA0A-E1E1A8282D52}"/>
          </ac:cxnSpMkLst>
        </pc:cxnChg>
      </pc:sldChg>
      <pc:sldChg chg="addSp delSp modSp add ord replId">
        <pc:chgData name="Gretchen Meinhardt" userId="S::gmeinhardt@donnelly.edu::b7788b05-ef37-44c2-b358-4ac0f9bb6f5d" providerId="AD" clId="Web-{2A4EB8C8-B3A5-E59D-45CC-D5E5931FEC06}" dt="2019-08-13T19:34:04.110" v="495" actId="1076"/>
        <pc:sldMkLst>
          <pc:docMk/>
          <pc:sldMk cId="1586734926" sldId="264"/>
        </pc:sldMkLst>
        <pc:spChg chg="del">
          <ac:chgData name="Gretchen Meinhardt" userId="S::gmeinhardt@donnelly.edu::b7788b05-ef37-44c2-b358-4ac0f9bb6f5d" providerId="AD" clId="Web-{2A4EB8C8-B3A5-E59D-45CC-D5E5931FEC06}" dt="2019-08-13T19:29:43.171" v="451"/>
          <ac:spMkLst>
            <pc:docMk/>
            <pc:sldMk cId="1586734926" sldId="264"/>
            <ac:spMk id="2" creationId="{9C5109D4-A6E6-46D0-BADF-4CAEEEF5C630}"/>
          </ac:spMkLst>
        </pc:spChg>
        <pc:spChg chg="del mod">
          <ac:chgData name="Gretchen Meinhardt" userId="S::gmeinhardt@donnelly.edu::b7788b05-ef37-44c2-b358-4ac0f9bb6f5d" providerId="AD" clId="Web-{2A4EB8C8-B3A5-E59D-45CC-D5E5931FEC06}" dt="2019-08-13T19:31:50.813" v="484"/>
          <ac:spMkLst>
            <pc:docMk/>
            <pc:sldMk cId="1586734926" sldId="264"/>
            <ac:spMk id="3" creationId="{9DA75A1E-010F-4172-8695-04872B1D7EEA}"/>
          </ac:spMkLst>
        </pc:spChg>
        <pc:spChg chg="del mod">
          <ac:chgData name="Gretchen Meinhardt" userId="S::gmeinhardt@donnelly.edu::b7788b05-ef37-44c2-b358-4ac0f9bb6f5d" providerId="AD" clId="Web-{2A4EB8C8-B3A5-E59D-45CC-D5E5931FEC06}" dt="2019-08-13T19:33:28.626" v="490"/>
          <ac:spMkLst>
            <pc:docMk/>
            <pc:sldMk cId="1586734926" sldId="264"/>
            <ac:spMk id="4" creationId="{88712139-42C2-455F-9CF6-505AAE3429DF}"/>
          </ac:spMkLst>
        </pc:spChg>
        <pc:spChg chg="add mod">
          <ac:chgData name="Gretchen Meinhardt" userId="S::gmeinhardt@donnelly.edu::b7788b05-ef37-44c2-b358-4ac0f9bb6f5d" providerId="AD" clId="Web-{2A4EB8C8-B3A5-E59D-45CC-D5E5931FEC06}" dt="2019-08-13T19:33:58.188" v="494" actId="1076"/>
          <ac:spMkLst>
            <pc:docMk/>
            <pc:sldMk cId="1586734926" sldId="264"/>
            <ac:spMk id="7" creationId="{A8E4761E-8755-4825-8482-5A19D659E906}"/>
          </ac:spMkLst>
        </pc:spChg>
        <pc:spChg chg="mod">
          <ac:chgData name="Gretchen Meinhardt" userId="S::gmeinhardt@donnelly.edu::b7788b05-ef37-44c2-b358-4ac0f9bb6f5d" providerId="AD" clId="Web-{2A4EB8C8-B3A5-E59D-45CC-D5E5931FEC06}" dt="2019-08-13T19:31:20.969" v="474" actId="20577"/>
          <ac:spMkLst>
            <pc:docMk/>
            <pc:sldMk cId="1586734926" sldId="264"/>
            <ac:spMk id="11" creationId="{C5103817-243D-44DB-8813-91F3F304A1A0}"/>
          </ac:spMkLst>
        </pc:spChg>
        <pc:spChg chg="add mod ord">
          <ac:chgData name="Gretchen Meinhardt" userId="S::gmeinhardt@donnelly.edu::b7788b05-ef37-44c2-b358-4ac0f9bb6f5d" providerId="AD" clId="Web-{2A4EB8C8-B3A5-E59D-45CC-D5E5931FEC06}" dt="2019-08-13T19:33:11.563" v="489"/>
          <ac:spMkLst>
            <pc:docMk/>
            <pc:sldMk cId="1586734926" sldId="264"/>
            <ac:spMk id="15" creationId="{68310023-E660-40D4-AB6E-E078C060C920}"/>
          </ac:spMkLst>
        </pc:spChg>
        <pc:picChg chg="del">
          <ac:chgData name="Gretchen Meinhardt" userId="S::gmeinhardt@donnelly.edu::b7788b05-ef37-44c2-b358-4ac0f9bb6f5d" providerId="AD" clId="Web-{2A4EB8C8-B3A5-E59D-45CC-D5E5931FEC06}" dt="2019-08-13T19:31:28.344" v="480"/>
          <ac:picMkLst>
            <pc:docMk/>
            <pc:sldMk cId="1586734926" sldId="264"/>
            <ac:picMk id="6" creationId="{7DD9063A-B394-448C-AC4F-C2EE1BC32B18}"/>
          </ac:picMkLst>
        </pc:picChg>
        <pc:picChg chg="del">
          <ac:chgData name="Gretchen Meinhardt" userId="S::gmeinhardt@donnelly.edu::b7788b05-ef37-44c2-b358-4ac0f9bb6f5d" providerId="AD" clId="Web-{2A4EB8C8-B3A5-E59D-45CC-D5E5931FEC06}" dt="2019-08-13T19:31:04.969" v="472"/>
          <ac:picMkLst>
            <pc:docMk/>
            <pc:sldMk cId="1586734926" sldId="264"/>
            <ac:picMk id="8" creationId="{48DC4E9B-58EA-40C9-80B2-E299ADD601FA}"/>
          </ac:picMkLst>
        </pc:picChg>
        <pc:picChg chg="add mod">
          <ac:chgData name="Gretchen Meinhardt" userId="S::gmeinhardt@donnelly.edu::b7788b05-ef37-44c2-b358-4ac0f9bb6f5d" providerId="AD" clId="Web-{2A4EB8C8-B3A5-E59D-45CC-D5E5931FEC06}" dt="2019-08-13T19:33:46.595" v="492" actId="1076"/>
          <ac:picMkLst>
            <pc:docMk/>
            <pc:sldMk cId="1586734926" sldId="264"/>
            <ac:picMk id="9" creationId="{F244EA80-0B16-428D-A225-96D3984BF081}"/>
          </ac:picMkLst>
        </pc:picChg>
        <pc:picChg chg="add del mod ord">
          <ac:chgData name="Gretchen Meinhardt" userId="S::gmeinhardt@donnelly.edu::b7788b05-ef37-44c2-b358-4ac0f9bb6f5d" providerId="AD" clId="Web-{2A4EB8C8-B3A5-E59D-45CC-D5E5931FEC06}" dt="2019-08-13T19:32:04.891" v="486"/>
          <ac:picMkLst>
            <pc:docMk/>
            <pc:sldMk cId="1586734926" sldId="264"/>
            <ac:picMk id="12" creationId="{7B5BC799-7B6A-4643-8CAA-6B3CB275106D}"/>
          </ac:picMkLst>
        </pc:picChg>
        <pc:picChg chg="add mod ord">
          <ac:chgData name="Gretchen Meinhardt" userId="S::gmeinhardt@donnelly.edu::b7788b05-ef37-44c2-b358-4ac0f9bb6f5d" providerId="AD" clId="Web-{2A4EB8C8-B3A5-E59D-45CC-D5E5931FEC06}" dt="2019-08-13T19:34:04.110" v="495" actId="1076"/>
          <ac:picMkLst>
            <pc:docMk/>
            <pc:sldMk cId="1586734926" sldId="264"/>
            <ac:picMk id="16" creationId="{DD319554-0882-4DAF-9F26-45DD4E978BDF}"/>
          </ac:picMkLst>
        </pc:picChg>
      </pc:sldChg>
      <pc:sldMasterChg chg="del delSldLayout">
        <pc:chgData name="Gretchen Meinhardt" userId="S::gmeinhardt@donnelly.edu::b7788b05-ef37-44c2-b358-4ac0f9bb6f5d" providerId="AD" clId="Web-{2A4EB8C8-B3A5-E59D-45CC-D5E5931FEC06}" dt="2019-08-13T19:00:16.708" v="0"/>
        <pc:sldMasterMkLst>
          <pc:docMk/>
          <pc:sldMasterMk cId="1852982030" sldId="2147483733"/>
        </pc:sldMasterMkLst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4237358651" sldId="2147483734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576332412" sldId="2147483735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522660787" sldId="2147483736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795434780" sldId="2147483737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1153761010" sldId="2147483738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1727137725" sldId="2147483739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4193680870" sldId="2147483740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265673650" sldId="2147483741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2692848387" sldId="2147483742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2589082833" sldId="2147483743"/>
          </pc:sldLayoutMkLst>
        </pc:sldLayoutChg>
        <pc:sldLayoutChg chg="del">
          <pc:chgData name="Gretchen Meinhardt" userId="S::gmeinhardt@donnelly.edu::b7788b05-ef37-44c2-b358-4ac0f9bb6f5d" providerId="AD" clId="Web-{2A4EB8C8-B3A5-E59D-45CC-D5E5931FEC06}" dt="2019-08-13T19:00:16.708" v="0"/>
          <pc:sldLayoutMkLst>
            <pc:docMk/>
            <pc:sldMasterMk cId="1852982030" sldId="2147483733"/>
            <pc:sldLayoutMk cId="958220538" sldId="2147483744"/>
          </pc:sldLayoutMkLst>
        </pc:sldLayoutChg>
      </pc:sldMasterChg>
      <pc:sldMasterChg chg="add del addSldLayout delSldLayout modSldLayout">
        <pc:chgData name="Gretchen Meinhardt" userId="S::gmeinhardt@donnelly.edu::b7788b05-ef37-44c2-b358-4ac0f9bb6f5d" providerId="AD" clId="Web-{2A4EB8C8-B3A5-E59D-45CC-D5E5931FEC06}" dt="2019-08-13T19:00:20.537" v="1"/>
        <pc:sldMasterMkLst>
          <pc:docMk/>
          <pc:sldMasterMk cId="4063282112" sldId="2147483745"/>
        </pc:sldMasterMkLst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1052452766" sldId="2147483746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1327241167" sldId="2147483747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197360270" sldId="2147483748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3202806231" sldId="2147483749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3124477874" sldId="2147483750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3583208903" sldId="2147483751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2984461117" sldId="2147483752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2297139481" sldId="2147483753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1368228219" sldId="2147483754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3370269680" sldId="2147483755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0.537" v="1"/>
          <pc:sldLayoutMkLst>
            <pc:docMk/>
            <pc:sldMasterMk cId="4063282112" sldId="2147483745"/>
            <pc:sldLayoutMk cId="3993314650" sldId="2147483756"/>
          </pc:sldLayoutMkLst>
        </pc:sldLayoutChg>
      </pc:sldMasterChg>
      <pc:sldMasterChg chg="add del addSldLayout delSldLayout modSldLayout">
        <pc:chgData name="Gretchen Meinhardt" userId="S::gmeinhardt@donnelly.edu::b7788b05-ef37-44c2-b358-4ac0f9bb6f5d" providerId="AD" clId="Web-{2A4EB8C8-B3A5-E59D-45CC-D5E5931FEC06}" dt="2019-08-13T19:00:29.208" v="2"/>
        <pc:sldMasterMkLst>
          <pc:docMk/>
          <pc:sldMasterMk cId="3519327392" sldId="2147483757"/>
        </pc:sldMasterMkLst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2369785841" sldId="2147483758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922939150" sldId="2147483759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2510251964" sldId="2147483760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2497651438" sldId="2147483761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3495383508" sldId="2147483762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4026103936" sldId="2147483763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3916255000" sldId="2147483764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1774339376" sldId="2147483765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2034152139" sldId="2147483766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1695508839" sldId="2147483767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29.208" v="2"/>
          <pc:sldLayoutMkLst>
            <pc:docMk/>
            <pc:sldMasterMk cId="3519327392" sldId="2147483757"/>
            <pc:sldLayoutMk cId="692776147" sldId="2147483768"/>
          </pc:sldLayoutMkLst>
        </pc:sldLayoutChg>
      </pc:sldMasterChg>
      <pc:sldMasterChg chg="add del addSldLayout delSldLayout modSldLayout">
        <pc:chgData name="Gretchen Meinhardt" userId="S::gmeinhardt@donnelly.edu::b7788b05-ef37-44c2-b358-4ac0f9bb6f5d" providerId="AD" clId="Web-{2A4EB8C8-B3A5-E59D-45CC-D5E5931FEC06}" dt="2019-08-13T19:00:33.943" v="3"/>
        <pc:sldMasterMkLst>
          <pc:docMk/>
          <pc:sldMasterMk cId="2722698476" sldId="2147483769"/>
        </pc:sldMasterMkLst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3113240061" sldId="2147483770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1252781960" sldId="2147483771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1785438435" sldId="2147483772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1976560183" sldId="2147483773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3375971946" sldId="2147483774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3436198278" sldId="2147483775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2662907376" sldId="2147483776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874542223" sldId="2147483777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4138077478" sldId="2147483778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2438709673" sldId="2147483779"/>
          </pc:sldLayoutMkLst>
        </pc:sldLayoutChg>
        <pc:sldLayoutChg chg="add del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2722698476" sldId="2147483769"/>
            <pc:sldLayoutMk cId="244409890" sldId="2147483780"/>
          </pc:sldLayoutMkLst>
        </pc:sldLayoutChg>
      </pc:sldMasterChg>
      <pc:sldMasterChg chg="add addSldLayout modSldLayout">
        <pc:chgData name="Gretchen Meinhardt" userId="S::gmeinhardt@donnelly.edu::b7788b05-ef37-44c2-b358-4ac0f9bb6f5d" providerId="AD" clId="Web-{2A4EB8C8-B3A5-E59D-45CC-D5E5931FEC06}" dt="2019-08-13T19:00:33.943" v="3"/>
        <pc:sldMasterMkLst>
          <pc:docMk/>
          <pc:sldMasterMk cId="451167317" sldId="2147483781"/>
        </pc:sldMasterMkLst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1673921016" sldId="2147483782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2323977105" sldId="2147483783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4028625711" sldId="2147483784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1342926414" sldId="2147483785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3131647252" sldId="2147483786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1003550445" sldId="2147483787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3710056739" sldId="2147483788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2174601687" sldId="2147483789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529285309" sldId="2147483790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1358271949" sldId="2147483791"/>
          </pc:sldLayoutMkLst>
        </pc:sldLayoutChg>
        <pc:sldLayoutChg chg="add mod replId">
          <pc:chgData name="Gretchen Meinhardt" userId="S::gmeinhardt@donnelly.edu::b7788b05-ef37-44c2-b358-4ac0f9bb6f5d" providerId="AD" clId="Web-{2A4EB8C8-B3A5-E59D-45CC-D5E5931FEC06}" dt="2019-08-13T19:00:33.943" v="3"/>
          <pc:sldLayoutMkLst>
            <pc:docMk/>
            <pc:sldMasterMk cId="451167317" sldId="2147483781"/>
            <pc:sldLayoutMk cId="762539159" sldId="214748379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9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3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7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2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4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5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5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0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28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6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3E24CA-3560-4B77-9F4B-793BE2A6D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A995F0-906C-4573-A739-16EED217D8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0120" y="1105351"/>
            <a:ext cx="5477071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Culture &amp; Service Journeys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0120" y="4297556"/>
            <a:ext cx="5477071" cy="1431695"/>
          </a:xfrm>
        </p:spPr>
        <p:txBody>
          <a:bodyPr anchor="t"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Donnelly College</a:t>
            </a:r>
          </a:p>
          <a:p>
            <a:r>
              <a:rPr lang="en-US" sz="1600">
                <a:solidFill>
                  <a:schemeClr val="bg1"/>
                </a:solidFill>
              </a:rPr>
              <a:t>August 2019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3F5F06D-7250-43A5-9B61-0B7F1FD7E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109D4-A6E6-46D0-BADF-4CAEEEF5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March 2018:</a:t>
            </a:r>
            <a:r>
              <a:rPr lang="en-US" dirty="0"/>
              <a:t> Black History Justice Journey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A75A1E-010F-4172-8695-04872B1D7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811547"/>
            <a:ext cx="4754880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Springfield, IL: </a:t>
            </a:r>
            <a:r>
              <a:rPr lang="en-US" dirty="0">
                <a:solidFill>
                  <a:schemeClr val="accent2"/>
                </a:solidFill>
              </a:rPr>
              <a:t>Lincoln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712139-42C2-455F-9CF6-505AAE342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7357" y="2242868"/>
            <a:ext cx="5545634" cy="413838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St. Louis: </a:t>
            </a:r>
            <a:r>
              <a:rPr lang="en-US" dirty="0">
                <a:solidFill>
                  <a:schemeClr val="accent2"/>
                </a:solidFill>
              </a:rPr>
              <a:t>Cathedral / Ferguson / Dred Scott </a:t>
            </a:r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Courthouse</a:t>
            </a:r>
          </a:p>
        </p:txBody>
      </p:sp>
      <p:pic>
        <p:nvPicPr>
          <p:cNvPr id="6" name="Picture 6" descr="A group of people standing in front of a statue&#10;&#10;Description generated with very high confidence">
            <a:extLst>
              <a:ext uri="{FF2B5EF4-FFF2-40B4-BE49-F238E27FC236}">
                <a16:creationId xmlns:a16="http://schemas.microsoft.com/office/drawing/2014/main" xmlns="" id="{7DD9063A-B394-448C-AC4F-C2EE1BC32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173" y="2885825"/>
            <a:ext cx="4597879" cy="3214201"/>
          </a:xfrm>
          <a:prstGeom prst="rect">
            <a:avLst/>
          </a:prstGeom>
        </p:spPr>
      </p:pic>
      <p:pic>
        <p:nvPicPr>
          <p:cNvPr id="8" name="Picture 9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48DC4E9B-58EA-40C9-80B2-E299ADD60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37" y="2236044"/>
            <a:ext cx="3648973" cy="3866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03817-243D-44DB-8813-91F3F304A1A0}"/>
              </a:ext>
            </a:extLst>
          </p:cNvPr>
          <p:cNvSpPr txBox="1"/>
          <p:nvPr/>
        </p:nvSpPr>
        <p:spPr>
          <a:xfrm>
            <a:off x="5500777" y="1820174"/>
            <a:ext cx="59205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ea typeface="+mn-lt"/>
                <a:cs typeface="+mn-lt"/>
              </a:rPr>
              <a:t>Hannibal: </a:t>
            </a:r>
            <a:r>
              <a:rPr lang="en-US" sz="2000" dirty="0">
                <a:solidFill>
                  <a:schemeClr val="accent2"/>
                </a:solidFill>
                <a:ea typeface="+mn-lt"/>
                <a:cs typeface="+mn-lt"/>
              </a:rPr>
              <a:t>Fr. </a:t>
            </a:r>
            <a:r>
              <a:rPr lang="en-US" sz="2000" dirty="0" err="1">
                <a:solidFill>
                  <a:schemeClr val="accent2"/>
                </a:solidFill>
                <a:ea typeface="+mn-lt"/>
                <a:cs typeface="+mn-lt"/>
              </a:rPr>
              <a:t>Tolton</a:t>
            </a:r>
            <a:r>
              <a:rPr lang="en-US" sz="2000" dirty="0">
                <a:solidFill>
                  <a:schemeClr val="accent2"/>
                </a:solidFill>
                <a:ea typeface="+mn-lt"/>
                <a:cs typeface="+mn-lt"/>
              </a:rPr>
              <a:t> &amp; Mark Twain</a:t>
            </a:r>
            <a:endParaRPr 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A43280A9-E265-46D1-8575-622906D20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xmlns="" id="{4DE20B70-4750-4280-B3AC-512C05EEF9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98D95174-B5F2-424A-8183-654A5064D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368A96-A16E-42CE-842C-9166E567B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96665-8475-4A26-90FA-6E34CD08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en-US"/>
              <a:t>May 2019: Memphis Culture &amp; Service journey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350D170-418B-4A22-8B98-15EF799FD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AD06A-AFAD-4FB7-9777-BF7B68E51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777" y="2745130"/>
            <a:ext cx="2593301" cy="3141013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2400" dirty="0"/>
              <a:t>Five Days</a:t>
            </a:r>
            <a:endParaRPr lang="en-US"/>
          </a:p>
          <a:p>
            <a:r>
              <a:rPr lang="en-US" sz="2400" dirty="0"/>
              <a:t>10 Students</a:t>
            </a:r>
          </a:p>
          <a:p>
            <a:r>
              <a:rPr lang="en-US" sz="2400" dirty="0"/>
              <a:t>2 Faculty</a:t>
            </a:r>
          </a:p>
          <a:p>
            <a:r>
              <a:rPr lang="en-US" sz="2400" dirty="0"/>
              <a:t>Added service component</a:t>
            </a:r>
          </a:p>
          <a:p>
            <a:r>
              <a:rPr lang="en-US" sz="2400" dirty="0"/>
              <a:t>Offered as a class (optional)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9C81B6-1778-4628-B3FD-C576380427F6}"/>
              </a:ext>
            </a:extLst>
          </p:cNvPr>
          <p:cNvSpPr txBox="1"/>
          <p:nvPr/>
        </p:nvSpPr>
        <p:spPr>
          <a:xfrm>
            <a:off x="4724400" y="43434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7" name="Picture 9" descr="A group of people standing next to a sign&#10;&#10;Description generated with very high confidence">
            <a:extLst>
              <a:ext uri="{FF2B5EF4-FFF2-40B4-BE49-F238E27FC236}">
                <a16:creationId xmlns:a16="http://schemas.microsoft.com/office/drawing/2014/main" xmlns="" id="{B91D0C77-C729-4C26-A902-CBB3BABB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720" y="1988389"/>
            <a:ext cx="2858218" cy="38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14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DD319554-0882-4DAF-9F26-45DD4E978B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2122" y="833887"/>
            <a:ext cx="5506368" cy="4138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03817-243D-44DB-8813-91F3F304A1A0}"/>
              </a:ext>
            </a:extLst>
          </p:cNvPr>
          <p:cNvSpPr txBox="1"/>
          <p:nvPr/>
        </p:nvSpPr>
        <p:spPr>
          <a:xfrm>
            <a:off x="5500777" y="1820174"/>
            <a:ext cx="59205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A8E4761E-8755-4825-8482-5A19D659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Memphis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68310023-E660-40D4-AB6E-E078C060C9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F244EA80-0B16-428D-A225-96D3984B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55" y="2289918"/>
            <a:ext cx="5949350" cy="3744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7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8" y="672029"/>
            <a:ext cx="3426686" cy="1156771"/>
          </a:xfrm>
        </p:spPr>
        <p:txBody>
          <a:bodyPr/>
          <a:lstStyle/>
          <a:p>
            <a:r>
              <a:rPr lang="en-US" sz="2000" i="1" cap="none" dirty="0">
                <a:latin typeface="+mn-lt"/>
              </a:rPr>
              <a:t>W</a:t>
            </a:r>
            <a:r>
              <a:rPr lang="en-US" sz="2000" i="1" cap="none" dirty="0" smtClean="0">
                <a:latin typeface="+mn-lt"/>
              </a:rPr>
              <a:t>hat has been the effect of this journey on you?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024128" y="1883884"/>
            <a:ext cx="3393636" cy="41359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“THIS JOURNEY HAS CHALLENGED ME TO BECOME A BETTER VERSION OF MYSELF. I HAS CHALLENGED ME TO LISTEN TO PEOPLE’S STORIES. I NOW FEEL THAT I WILL FIGHT FOR JUSTICE WITH MUCH MORE CONVICTION.”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Image may contain: 12 people, people smiling, people sitting, shoes and out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93" y="455822"/>
            <a:ext cx="6690692" cy="56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2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“This journey helped me to be more confident about myself &amp; to communicate with others. I learned how to cook different things &amp; I learned so much more about slavery. … [This was] a great experience that I will always remember.”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What has been the effect of this journey on you?</a:t>
            </a:r>
            <a:endParaRPr lang="en-US" sz="2400" i="1" dirty="0"/>
          </a:p>
        </p:txBody>
      </p:sp>
      <p:pic>
        <p:nvPicPr>
          <p:cNvPr id="1026" name="Picture 2" descr="Image may contain: 5 people, people eating, people sitting, food and indoo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6" b="27606"/>
          <a:stretch>
            <a:fillRect/>
          </a:stretch>
        </p:blipFill>
        <p:spPr bwMode="auto">
          <a:xfrm>
            <a:off x="749147" y="616943"/>
            <a:ext cx="10896632" cy="40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0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1A9B9E1-AE3D-4F69-9670-71C92ED1B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96665-8475-4A26-90FA-6E34CD08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2109215"/>
            <a:ext cx="3793462" cy="90636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solidFill>
                  <a:srgbClr val="FFFFFF"/>
                </a:solidFill>
              </a:rPr>
              <a:t>May 2020: </a:t>
            </a:r>
            <a:r>
              <a:rPr lang="en-US" sz="3900" dirty="0" err="1">
                <a:solidFill>
                  <a:srgbClr val="FFFFFF"/>
                </a:solidFill>
              </a:rPr>
              <a:t>chicago</a:t>
            </a:r>
            <a:endParaRPr lang="en-US" dirty="0" err="1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3234ED8A-BEE3-4F34-B45B-731E1E292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AD06A-AFAD-4FB7-9777-BF7B68E51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631056"/>
            <a:ext cx="3791711" cy="3586864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Chicago is truly a city of immigrants—and the fifth largest Mexican city in the world. Focus of trip will be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Hispanc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culture &amp; service.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need:</a:t>
            </a:r>
          </a:p>
          <a:p>
            <a:r>
              <a:rPr lang="en-US" sz="2000" dirty="0">
                <a:solidFill>
                  <a:schemeClr val="bg1"/>
                </a:solidFill>
              </a:rPr>
              <a:t>** Participants!</a:t>
            </a:r>
          </a:p>
          <a:p>
            <a:r>
              <a:rPr lang="en-US" sz="2000" dirty="0">
                <a:solidFill>
                  <a:schemeClr val="bg1"/>
                </a:solidFill>
              </a:rPr>
              <a:t>** Offered as optional SL class – SP20</a:t>
            </a:r>
          </a:p>
          <a:p>
            <a:r>
              <a:rPr lang="en-US" sz="2000" dirty="0">
                <a:solidFill>
                  <a:schemeClr val="bg1"/>
                </a:solidFill>
              </a:rPr>
              <a:t>** Sponsors!</a:t>
            </a:r>
          </a:p>
        </p:txBody>
      </p:sp>
      <p:pic>
        <p:nvPicPr>
          <p:cNvPr id="5" name="Picture 7" descr="A view of a city with tall buildings&#10;&#10;Description generated with very high confidence">
            <a:extLst>
              <a:ext uri="{FF2B5EF4-FFF2-40B4-BE49-F238E27FC236}">
                <a16:creationId xmlns:a16="http://schemas.microsoft.com/office/drawing/2014/main" xmlns="" id="{58A1A22E-10C0-4FBC-8851-59F8B11F0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475517"/>
            <a:ext cx="4813539" cy="1334965"/>
          </a:xfrm>
          <a:prstGeom prst="rect">
            <a:avLst/>
          </a:prstGeom>
        </p:spPr>
      </p:pic>
      <p:pic>
        <p:nvPicPr>
          <p:cNvPr id="10" name="Picture 11" descr="A group of people wearing costumes&#10;&#10;Description generated with high confidence">
            <a:extLst>
              <a:ext uri="{FF2B5EF4-FFF2-40B4-BE49-F238E27FC236}">
                <a16:creationId xmlns:a16="http://schemas.microsoft.com/office/drawing/2014/main" xmlns="" id="{8CE14E9E-8EE5-4F8C-B2EF-622921DB1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49" y="624977"/>
            <a:ext cx="5216106" cy="2545670"/>
          </a:xfrm>
          <a:prstGeom prst="rect">
            <a:avLst/>
          </a:prstGeom>
        </p:spPr>
      </p:pic>
      <p:pic>
        <p:nvPicPr>
          <p:cNvPr id="13" name="Picture 13" descr="A picture containing building, road, outdoor&#10;&#10;Description generated with very high confidence">
            <a:extLst>
              <a:ext uri="{FF2B5EF4-FFF2-40B4-BE49-F238E27FC236}">
                <a16:creationId xmlns:a16="http://schemas.microsoft.com/office/drawing/2014/main" xmlns="" id="{C109BD49-1C2D-4A13-BB1E-909D02919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49" y="3622663"/>
            <a:ext cx="5216105" cy="2933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4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194971-2F2D-44B0-8AE6-FF2DCCEE0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xmlns="" id="{1FF9A61E-EB11-4C46-82E1-3E00A3B4B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E564EB3-35F2-4EFF-87DC-642DC0205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64F47E8-C2CA-43A6-9404-03BADA34D7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6A995F0-906C-4573-A739-16EED217D8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C3C30-3104-483D-90AE-DD1044FE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120" y="1105351"/>
            <a:ext cx="5477071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DCFAFA-2EE2-44C7-9D3F-EE2F0456A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120" y="4297556"/>
            <a:ext cx="5477071" cy="14316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Thanks for listening!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7E9942E-93C8-4B24-9978-DBD698E1E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21695"/>
            <a:ext cx="4305009" cy="5592188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3F5F06D-7250-43A5-9B61-0B7F1FD7E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</TotalTime>
  <Words>218</Words>
  <Application>Microsoft Office PowerPoint</Application>
  <PresentationFormat>Custom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Integral</vt:lpstr>
      <vt:lpstr>Culture &amp; Service Journeys</vt:lpstr>
      <vt:lpstr>March 2018: Black History Justice Journey</vt:lpstr>
      <vt:lpstr>May 2019: Memphis Culture &amp; Service journey</vt:lpstr>
      <vt:lpstr>Memphis</vt:lpstr>
      <vt:lpstr>What has been the effect of this journey on you?</vt:lpstr>
      <vt:lpstr>“This journey helped me to be more confident about myself &amp; to communicate with others. I learned how to cook different things &amp; I learned so much more about slavery. … [This was] a great experience that I will always remember.”   </vt:lpstr>
      <vt:lpstr>May 2020: chicago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Gretchen Meinhardt</cp:lastModifiedBy>
  <cp:revision>487</cp:revision>
  <dcterms:created xsi:type="dcterms:W3CDTF">2014-09-12T02:18:28Z</dcterms:created>
  <dcterms:modified xsi:type="dcterms:W3CDTF">2019-08-14T13:39:47Z</dcterms:modified>
</cp:coreProperties>
</file>