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14FB0-234F-407B-828D-419243169C0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DFBDD71-870D-4679-8E81-CAE66493AE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Office Hours</a:t>
          </a:r>
        </a:p>
      </dgm:t>
    </dgm:pt>
    <dgm:pt modelId="{19EFDB58-9726-4138-BBB6-5E7B9A9F1419}" type="parTrans" cxnId="{CB6376D7-537C-40DC-8E5E-144EE4718FCD}">
      <dgm:prSet/>
      <dgm:spPr/>
      <dgm:t>
        <a:bodyPr/>
        <a:lstStyle/>
        <a:p>
          <a:endParaRPr lang="en-US"/>
        </a:p>
      </dgm:t>
    </dgm:pt>
    <dgm:pt modelId="{4007FE2D-4209-4950-984E-F49CDB7042AB}" type="sibTrans" cxnId="{CB6376D7-537C-40DC-8E5E-144EE4718FCD}">
      <dgm:prSet/>
      <dgm:spPr/>
      <dgm:t>
        <a:bodyPr/>
        <a:lstStyle/>
        <a:p>
          <a:endParaRPr lang="en-US"/>
        </a:p>
      </dgm:t>
    </dgm:pt>
    <dgm:pt modelId="{A5491A71-1960-4777-B305-B259E3EB4B1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Academic Rigor</a:t>
          </a:r>
        </a:p>
      </dgm:t>
    </dgm:pt>
    <dgm:pt modelId="{2BE1E4C8-B5D9-4A2A-A6E6-F22FADA722DD}" type="parTrans" cxnId="{C5D8A4B2-8122-4DAF-857A-6514BF38BBD0}">
      <dgm:prSet/>
      <dgm:spPr/>
      <dgm:t>
        <a:bodyPr/>
        <a:lstStyle/>
        <a:p>
          <a:endParaRPr lang="en-US"/>
        </a:p>
      </dgm:t>
    </dgm:pt>
    <dgm:pt modelId="{B117B6C5-C410-477E-9437-A9576D77A3A5}" type="sibTrans" cxnId="{C5D8A4B2-8122-4DAF-857A-6514BF38BBD0}">
      <dgm:prSet/>
      <dgm:spPr/>
      <dgm:t>
        <a:bodyPr/>
        <a:lstStyle/>
        <a:p>
          <a:endParaRPr lang="en-US"/>
        </a:p>
      </dgm:t>
    </dgm:pt>
    <dgm:pt modelId="{45059D74-7B89-477C-9A85-B2F36FAC8F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Syllabus</a:t>
          </a:r>
        </a:p>
      </dgm:t>
    </dgm:pt>
    <dgm:pt modelId="{63734739-81CC-43BA-A12C-DF6F3DA6E8F6}" type="parTrans" cxnId="{CC20B630-6860-4A3C-98F6-3C1B2A923EEF}">
      <dgm:prSet/>
      <dgm:spPr/>
      <dgm:t>
        <a:bodyPr/>
        <a:lstStyle/>
        <a:p>
          <a:endParaRPr lang="en-US"/>
        </a:p>
      </dgm:t>
    </dgm:pt>
    <dgm:pt modelId="{543CB3B4-323A-420D-A87B-D2112B12A934}" type="sibTrans" cxnId="{CC20B630-6860-4A3C-98F6-3C1B2A923EEF}">
      <dgm:prSet/>
      <dgm:spPr/>
      <dgm:t>
        <a:bodyPr/>
        <a:lstStyle/>
        <a:p>
          <a:endParaRPr lang="en-US"/>
        </a:p>
      </dgm:t>
    </dgm:pt>
    <dgm:pt modelId="{13CBF016-E8F1-4B37-ABC1-AC5CB832FB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Canvas</a:t>
          </a:r>
        </a:p>
      </dgm:t>
    </dgm:pt>
    <dgm:pt modelId="{6106E18C-394C-4D4C-A4AF-77602DFB1CCF}" type="parTrans" cxnId="{0F29BC04-EDBB-4B18-9DB5-F9F9AD1DB406}">
      <dgm:prSet/>
      <dgm:spPr/>
      <dgm:t>
        <a:bodyPr/>
        <a:lstStyle/>
        <a:p>
          <a:endParaRPr lang="en-US"/>
        </a:p>
      </dgm:t>
    </dgm:pt>
    <dgm:pt modelId="{B5CC5A0B-D4DA-4ABB-91E0-6D310634A07F}" type="sibTrans" cxnId="{0F29BC04-EDBB-4B18-9DB5-F9F9AD1DB406}">
      <dgm:prSet/>
      <dgm:spPr/>
      <dgm:t>
        <a:bodyPr/>
        <a:lstStyle/>
        <a:p>
          <a:endParaRPr lang="en-US"/>
        </a:p>
      </dgm:t>
    </dgm:pt>
    <dgm:pt modelId="{75919559-5BA1-46AE-A395-9D513505E8E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Empower</a:t>
          </a:r>
        </a:p>
      </dgm:t>
    </dgm:pt>
    <dgm:pt modelId="{54B58782-CB36-49C9-A198-B17344EAE897}" type="parTrans" cxnId="{795DB4DE-B783-4A3A-BCF6-89AA39FA5B27}">
      <dgm:prSet/>
      <dgm:spPr/>
      <dgm:t>
        <a:bodyPr/>
        <a:lstStyle/>
        <a:p>
          <a:endParaRPr lang="en-US"/>
        </a:p>
      </dgm:t>
    </dgm:pt>
    <dgm:pt modelId="{8D33E0AC-A368-4504-921F-BF76AB6893F7}" type="sibTrans" cxnId="{795DB4DE-B783-4A3A-BCF6-89AA39FA5B27}">
      <dgm:prSet/>
      <dgm:spPr/>
      <dgm:t>
        <a:bodyPr/>
        <a:lstStyle/>
        <a:p>
          <a:endParaRPr lang="en-US"/>
        </a:p>
      </dgm:t>
    </dgm:pt>
    <dgm:pt modelId="{10889B06-0533-40CA-8961-9DBB3AC427A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VIA</a:t>
          </a:r>
        </a:p>
      </dgm:t>
    </dgm:pt>
    <dgm:pt modelId="{30C9223F-2671-4877-AFAC-4B24CA7D3252}" type="parTrans" cxnId="{E2839A92-8F2C-463A-A33B-8F28C8473119}">
      <dgm:prSet/>
      <dgm:spPr/>
      <dgm:t>
        <a:bodyPr/>
        <a:lstStyle/>
        <a:p>
          <a:endParaRPr lang="en-US"/>
        </a:p>
      </dgm:t>
    </dgm:pt>
    <dgm:pt modelId="{50110E0F-040F-47CA-BF62-6D36ADE976C6}" type="sibTrans" cxnId="{E2839A92-8F2C-463A-A33B-8F28C8473119}">
      <dgm:prSet/>
      <dgm:spPr/>
      <dgm:t>
        <a:bodyPr/>
        <a:lstStyle/>
        <a:p>
          <a:endParaRPr lang="en-US"/>
        </a:p>
      </dgm:t>
    </dgm:pt>
    <dgm:pt modelId="{3285E1D9-1B99-46C5-9360-A345B1BBB84A}">
      <dgm:prSet phldrT="[Text]" phldr="0"/>
      <dgm:spPr/>
      <dgm:t>
        <a:bodyPr/>
        <a:lstStyle/>
        <a:p>
          <a:pPr rtl="0">
            <a:defRPr cap="all"/>
          </a:pPr>
          <a:r>
            <a:rPr lang="en-US" dirty="0">
              <a:latin typeface="Calisto MT" panose="02040603050505030304"/>
            </a:rPr>
            <a:t>Professional Development</a:t>
          </a:r>
        </a:p>
      </dgm:t>
    </dgm:pt>
    <dgm:pt modelId="{27852BB7-8070-457B-9EF2-18FB6F7BE0C3}" type="parTrans" cxnId="{A6CD9CA4-FD53-4AD7-828E-32480A4098C5}">
      <dgm:prSet/>
      <dgm:spPr/>
    </dgm:pt>
    <dgm:pt modelId="{4AF83FF9-C434-4793-A8F9-05FA12050B39}" type="sibTrans" cxnId="{A6CD9CA4-FD53-4AD7-828E-32480A4098C5}">
      <dgm:prSet/>
      <dgm:spPr/>
    </dgm:pt>
    <dgm:pt modelId="{5C5D4834-4690-4770-BB53-5427CE8D91B5}" type="pres">
      <dgm:prSet presAssocID="{A6F14FB0-234F-407B-828D-419243169C02}" presName="root" presStyleCnt="0">
        <dgm:presLayoutVars>
          <dgm:dir/>
          <dgm:resizeHandles val="exact"/>
        </dgm:presLayoutVars>
      </dgm:prSet>
      <dgm:spPr/>
    </dgm:pt>
    <dgm:pt modelId="{CE95AF61-7CD7-4127-9B83-16808E0CDA7C}" type="pres">
      <dgm:prSet presAssocID="{1DFBDD71-870D-4679-8E81-CAE66493AE00}" presName="compNode" presStyleCnt="0"/>
      <dgm:spPr/>
    </dgm:pt>
    <dgm:pt modelId="{3F043CF0-FC9E-4ADB-893F-E2FEC561E946}" type="pres">
      <dgm:prSet presAssocID="{1DFBDD71-870D-4679-8E81-CAE66493AE00}" presName="iconBgRect" presStyleLbl="bgShp" presStyleIdx="0" presStyleCnt="7"/>
      <dgm:spPr/>
    </dgm:pt>
    <dgm:pt modelId="{4AAC1984-A2F9-462D-9968-B773ADF499E6}" type="pres">
      <dgm:prSet presAssocID="{1DFBDD71-870D-4679-8E81-CAE66493AE0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CE641B6A-0896-406F-BD03-EA7100F608F6}" type="pres">
      <dgm:prSet presAssocID="{1DFBDD71-870D-4679-8E81-CAE66493AE00}" presName="spaceRect" presStyleCnt="0"/>
      <dgm:spPr/>
    </dgm:pt>
    <dgm:pt modelId="{B767CFC5-FC67-4444-A7B9-4E7FCC73F9F1}" type="pres">
      <dgm:prSet presAssocID="{1DFBDD71-870D-4679-8E81-CAE66493AE00}" presName="textRect" presStyleLbl="revTx" presStyleIdx="0" presStyleCnt="7">
        <dgm:presLayoutVars>
          <dgm:chMax val="1"/>
          <dgm:chPref val="1"/>
        </dgm:presLayoutVars>
      </dgm:prSet>
      <dgm:spPr/>
    </dgm:pt>
    <dgm:pt modelId="{861479AC-2F5F-4E51-B375-FFDA57FB0868}" type="pres">
      <dgm:prSet presAssocID="{4007FE2D-4209-4950-984E-F49CDB7042AB}" presName="sibTrans" presStyleCnt="0"/>
      <dgm:spPr/>
    </dgm:pt>
    <dgm:pt modelId="{9BD4A8D0-E4B2-487F-B36C-544AF6E24508}" type="pres">
      <dgm:prSet presAssocID="{3285E1D9-1B99-46C5-9360-A345B1BBB84A}" presName="compNode" presStyleCnt="0"/>
      <dgm:spPr/>
    </dgm:pt>
    <dgm:pt modelId="{66273DDB-0CB9-4FFC-A32D-7F22346860F3}" type="pres">
      <dgm:prSet presAssocID="{3285E1D9-1B99-46C5-9360-A345B1BBB84A}" presName="iconBgRect" presStyleLbl="bgShp" presStyleIdx="1" presStyleCnt="7"/>
      <dgm:spPr/>
    </dgm:pt>
    <dgm:pt modelId="{BA0644D3-F7E7-4ADF-A24C-789CBE74152E}" type="pres">
      <dgm:prSet presAssocID="{3285E1D9-1B99-46C5-9360-A345B1BBB84A}" presName="iconRect" presStyleLbl="node1" presStyleIdx="1" presStyleCnt="7"/>
      <dgm:spPr/>
    </dgm:pt>
    <dgm:pt modelId="{4008B2CD-6115-49B5-BD68-B921DF20946E}" type="pres">
      <dgm:prSet presAssocID="{3285E1D9-1B99-46C5-9360-A345B1BBB84A}" presName="spaceRect" presStyleCnt="0"/>
      <dgm:spPr/>
    </dgm:pt>
    <dgm:pt modelId="{560E3AAD-DA3A-41BB-8AAE-28442FD0AAE8}" type="pres">
      <dgm:prSet presAssocID="{3285E1D9-1B99-46C5-9360-A345B1BBB84A}" presName="textRect" presStyleLbl="revTx" presStyleIdx="1" presStyleCnt="7">
        <dgm:presLayoutVars>
          <dgm:chMax val="1"/>
          <dgm:chPref val="1"/>
        </dgm:presLayoutVars>
      </dgm:prSet>
      <dgm:spPr/>
    </dgm:pt>
    <dgm:pt modelId="{962096DD-1102-4725-BB1F-C746189B0375}" type="pres">
      <dgm:prSet presAssocID="{4AF83FF9-C434-4793-A8F9-05FA12050B39}" presName="sibTrans" presStyleCnt="0"/>
      <dgm:spPr/>
    </dgm:pt>
    <dgm:pt modelId="{3B181CE9-0B05-49C5-BFB8-8C79D14BC64D}" type="pres">
      <dgm:prSet presAssocID="{A5491A71-1960-4777-B305-B259E3EB4B18}" presName="compNode" presStyleCnt="0"/>
      <dgm:spPr/>
    </dgm:pt>
    <dgm:pt modelId="{02BDA13D-02CB-4904-BD02-2061461080CB}" type="pres">
      <dgm:prSet presAssocID="{A5491A71-1960-4777-B305-B259E3EB4B18}" presName="iconBgRect" presStyleLbl="bgShp" presStyleIdx="2" presStyleCnt="7"/>
      <dgm:spPr/>
    </dgm:pt>
    <dgm:pt modelId="{02EAE549-3572-47BC-A4CC-17F12063ECAA}" type="pres">
      <dgm:prSet presAssocID="{A5491A71-1960-4777-B305-B259E3EB4B18}" presName="iconRect" presStyleLbl="nod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639C863-44F5-428D-93B1-D70AA3647328}" type="pres">
      <dgm:prSet presAssocID="{A5491A71-1960-4777-B305-B259E3EB4B18}" presName="spaceRect" presStyleCnt="0"/>
      <dgm:spPr/>
    </dgm:pt>
    <dgm:pt modelId="{E92E2AC8-3D5D-44B0-BACB-A02D53219421}" type="pres">
      <dgm:prSet presAssocID="{A5491A71-1960-4777-B305-B259E3EB4B18}" presName="textRect" presStyleLbl="revTx" presStyleIdx="2" presStyleCnt="7">
        <dgm:presLayoutVars>
          <dgm:chMax val="1"/>
          <dgm:chPref val="1"/>
        </dgm:presLayoutVars>
      </dgm:prSet>
      <dgm:spPr/>
    </dgm:pt>
    <dgm:pt modelId="{B95EBCBA-7817-46B1-8C27-05A8D6A4D711}" type="pres">
      <dgm:prSet presAssocID="{B117B6C5-C410-477E-9437-A9576D77A3A5}" presName="sibTrans" presStyleCnt="0"/>
      <dgm:spPr/>
    </dgm:pt>
    <dgm:pt modelId="{DB0BAAFE-35B4-4C18-AD73-D5AB85AE12BD}" type="pres">
      <dgm:prSet presAssocID="{45059D74-7B89-477C-9A85-B2F36FAC8F08}" presName="compNode" presStyleCnt="0"/>
      <dgm:spPr/>
    </dgm:pt>
    <dgm:pt modelId="{BC387FCB-752A-489C-96DA-5093EAE183EC}" type="pres">
      <dgm:prSet presAssocID="{45059D74-7B89-477C-9A85-B2F36FAC8F08}" presName="iconBgRect" presStyleLbl="bgShp" presStyleIdx="3" presStyleCnt="7"/>
      <dgm:spPr/>
    </dgm:pt>
    <dgm:pt modelId="{85CEFF49-EAC6-4581-AB39-B5843A305417}" type="pres">
      <dgm:prSet presAssocID="{45059D74-7B89-477C-9A85-B2F36FAC8F08}" presName="iconRect" presStyleLbl="node1" presStyleIdx="3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1BCA5786-A9A4-411A-AED1-19C35FDF0F8C}" type="pres">
      <dgm:prSet presAssocID="{45059D74-7B89-477C-9A85-B2F36FAC8F08}" presName="spaceRect" presStyleCnt="0"/>
      <dgm:spPr/>
    </dgm:pt>
    <dgm:pt modelId="{19FE50F9-2542-4353-A5C0-691C303AF308}" type="pres">
      <dgm:prSet presAssocID="{45059D74-7B89-477C-9A85-B2F36FAC8F08}" presName="textRect" presStyleLbl="revTx" presStyleIdx="3" presStyleCnt="7">
        <dgm:presLayoutVars>
          <dgm:chMax val="1"/>
          <dgm:chPref val="1"/>
        </dgm:presLayoutVars>
      </dgm:prSet>
      <dgm:spPr/>
    </dgm:pt>
    <dgm:pt modelId="{DD7FDD0B-85EC-42BC-B225-9B5F5916E4DF}" type="pres">
      <dgm:prSet presAssocID="{543CB3B4-323A-420D-A87B-D2112B12A934}" presName="sibTrans" presStyleCnt="0"/>
      <dgm:spPr/>
    </dgm:pt>
    <dgm:pt modelId="{C1A9F2A7-97AF-4FD3-8D28-259ED6305AF6}" type="pres">
      <dgm:prSet presAssocID="{13CBF016-E8F1-4B37-ABC1-AC5CB832FB3F}" presName="compNode" presStyleCnt="0"/>
      <dgm:spPr/>
    </dgm:pt>
    <dgm:pt modelId="{2B9FBB92-414F-4929-A704-C48126533DC4}" type="pres">
      <dgm:prSet presAssocID="{13CBF016-E8F1-4B37-ABC1-AC5CB832FB3F}" presName="iconBgRect" presStyleLbl="bgShp" presStyleIdx="4" presStyleCnt="7"/>
      <dgm:spPr/>
    </dgm:pt>
    <dgm:pt modelId="{5C9A7C15-F54A-464A-A22B-B1CC7D44E8B4}" type="pres">
      <dgm:prSet presAssocID="{13CBF016-E8F1-4B37-ABC1-AC5CB832FB3F}" presName="iconRect" presStyleLbl="node1" presStyleIdx="4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F7B7425D-9C77-4BDD-B84B-335680596FE0}" type="pres">
      <dgm:prSet presAssocID="{13CBF016-E8F1-4B37-ABC1-AC5CB832FB3F}" presName="spaceRect" presStyleCnt="0"/>
      <dgm:spPr/>
    </dgm:pt>
    <dgm:pt modelId="{EDF6C450-EB28-4BE3-BFF7-6A4B3D98E0E0}" type="pres">
      <dgm:prSet presAssocID="{13CBF016-E8F1-4B37-ABC1-AC5CB832FB3F}" presName="textRect" presStyleLbl="revTx" presStyleIdx="4" presStyleCnt="7">
        <dgm:presLayoutVars>
          <dgm:chMax val="1"/>
          <dgm:chPref val="1"/>
        </dgm:presLayoutVars>
      </dgm:prSet>
      <dgm:spPr/>
    </dgm:pt>
    <dgm:pt modelId="{8DA2B68E-920F-4B15-9E1F-A5E05C43D000}" type="pres">
      <dgm:prSet presAssocID="{B5CC5A0B-D4DA-4ABB-91E0-6D310634A07F}" presName="sibTrans" presStyleCnt="0"/>
      <dgm:spPr/>
    </dgm:pt>
    <dgm:pt modelId="{BA60021D-4249-440B-90BB-E9511092EE37}" type="pres">
      <dgm:prSet presAssocID="{75919559-5BA1-46AE-A395-9D513505E8E2}" presName="compNode" presStyleCnt="0"/>
      <dgm:spPr/>
    </dgm:pt>
    <dgm:pt modelId="{3E82FD97-4E73-4DC5-A7E5-35AAFF309AA0}" type="pres">
      <dgm:prSet presAssocID="{75919559-5BA1-46AE-A395-9D513505E8E2}" presName="iconBgRect" presStyleLbl="bgShp" presStyleIdx="5" presStyleCnt="7"/>
      <dgm:spPr/>
    </dgm:pt>
    <dgm:pt modelId="{10C305AA-EB5C-4F3D-AF25-03F86A723DEA}" type="pres">
      <dgm:prSet presAssocID="{75919559-5BA1-46AE-A395-9D513505E8E2}" presName="iconRect" presStyleLbl="node1" presStyleIdx="5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EBDCA3C0-E546-465E-94FC-6940DFF40576}" type="pres">
      <dgm:prSet presAssocID="{75919559-5BA1-46AE-A395-9D513505E8E2}" presName="spaceRect" presStyleCnt="0"/>
      <dgm:spPr/>
    </dgm:pt>
    <dgm:pt modelId="{E661F2D5-858F-4603-86D2-91B48B6DFFBB}" type="pres">
      <dgm:prSet presAssocID="{75919559-5BA1-46AE-A395-9D513505E8E2}" presName="textRect" presStyleLbl="revTx" presStyleIdx="5" presStyleCnt="7">
        <dgm:presLayoutVars>
          <dgm:chMax val="1"/>
          <dgm:chPref val="1"/>
        </dgm:presLayoutVars>
      </dgm:prSet>
      <dgm:spPr/>
    </dgm:pt>
    <dgm:pt modelId="{783E2603-C117-47CD-B42D-C683AA7B2C19}" type="pres">
      <dgm:prSet presAssocID="{8D33E0AC-A368-4504-921F-BF76AB6893F7}" presName="sibTrans" presStyleCnt="0"/>
      <dgm:spPr/>
    </dgm:pt>
    <dgm:pt modelId="{115654DA-E7DC-4BC0-A37C-4EFD67C3ABC7}" type="pres">
      <dgm:prSet presAssocID="{10889B06-0533-40CA-8961-9DBB3AC427A3}" presName="compNode" presStyleCnt="0"/>
      <dgm:spPr/>
    </dgm:pt>
    <dgm:pt modelId="{63DE7AD7-47AE-4965-9493-4DE2BD308FF6}" type="pres">
      <dgm:prSet presAssocID="{10889B06-0533-40CA-8961-9DBB3AC427A3}" presName="iconBgRect" presStyleLbl="bgShp" presStyleIdx="6" presStyleCnt="7"/>
      <dgm:spPr/>
    </dgm:pt>
    <dgm:pt modelId="{F6B21E4B-E956-4FED-BEEA-29D87E800BBA}" type="pres">
      <dgm:prSet presAssocID="{10889B06-0533-40CA-8961-9DBB3AC427A3}" presName="iconRect" presStyleLbl="node1" presStyleIdx="6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4E457AF7-E42A-428D-A178-0DB72D2069CC}" type="pres">
      <dgm:prSet presAssocID="{10889B06-0533-40CA-8961-9DBB3AC427A3}" presName="spaceRect" presStyleCnt="0"/>
      <dgm:spPr/>
    </dgm:pt>
    <dgm:pt modelId="{E89FED4A-1763-4820-A701-3D1AF61D5CA9}" type="pres">
      <dgm:prSet presAssocID="{10889B06-0533-40CA-8961-9DBB3AC427A3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0F29BC04-EDBB-4B18-9DB5-F9F9AD1DB406}" srcId="{A6F14FB0-234F-407B-828D-419243169C02}" destId="{13CBF016-E8F1-4B37-ABC1-AC5CB832FB3F}" srcOrd="4" destOrd="0" parTransId="{6106E18C-394C-4D4C-A4AF-77602DFB1CCF}" sibTransId="{B5CC5A0B-D4DA-4ABB-91E0-6D310634A07F}"/>
    <dgm:cxn modelId="{4CDAA720-0CAB-44D3-A64B-7824423BEE0B}" type="presOf" srcId="{10889B06-0533-40CA-8961-9DBB3AC427A3}" destId="{E89FED4A-1763-4820-A701-3D1AF61D5CA9}" srcOrd="0" destOrd="0" presId="urn:microsoft.com/office/officeart/2018/5/layout/IconCircleLabelList"/>
    <dgm:cxn modelId="{CC20B630-6860-4A3C-98F6-3C1B2A923EEF}" srcId="{A6F14FB0-234F-407B-828D-419243169C02}" destId="{45059D74-7B89-477C-9A85-B2F36FAC8F08}" srcOrd="3" destOrd="0" parTransId="{63734739-81CC-43BA-A12C-DF6F3DA6E8F6}" sibTransId="{543CB3B4-323A-420D-A87B-D2112B12A934}"/>
    <dgm:cxn modelId="{A8EDB153-301E-4899-84C1-CA60351D960A}" type="presOf" srcId="{1DFBDD71-870D-4679-8E81-CAE66493AE00}" destId="{B767CFC5-FC67-4444-A7B9-4E7FCC73F9F1}" srcOrd="0" destOrd="0" presId="urn:microsoft.com/office/officeart/2018/5/layout/IconCircleLabelList"/>
    <dgm:cxn modelId="{E2839A92-8F2C-463A-A33B-8F28C8473119}" srcId="{A6F14FB0-234F-407B-828D-419243169C02}" destId="{10889B06-0533-40CA-8961-9DBB3AC427A3}" srcOrd="6" destOrd="0" parTransId="{30C9223F-2671-4877-AFAC-4B24CA7D3252}" sibTransId="{50110E0F-040F-47CA-BF62-6D36ADE976C6}"/>
    <dgm:cxn modelId="{02E2D193-B618-4568-9901-F0B6B57D2D4C}" type="presOf" srcId="{A5491A71-1960-4777-B305-B259E3EB4B18}" destId="{E92E2AC8-3D5D-44B0-BACB-A02D53219421}" srcOrd="0" destOrd="0" presId="urn:microsoft.com/office/officeart/2018/5/layout/IconCircleLabelList"/>
    <dgm:cxn modelId="{F4446194-F103-4565-BEF8-24A6A11CBE91}" type="presOf" srcId="{3285E1D9-1B99-46C5-9360-A345B1BBB84A}" destId="{560E3AAD-DA3A-41BB-8AAE-28442FD0AAE8}" srcOrd="0" destOrd="0" presId="urn:microsoft.com/office/officeart/2018/5/layout/IconCircleLabelList"/>
    <dgm:cxn modelId="{197B2397-A4BF-43C9-A491-712053A4D01A}" type="presOf" srcId="{75919559-5BA1-46AE-A395-9D513505E8E2}" destId="{E661F2D5-858F-4603-86D2-91B48B6DFFBB}" srcOrd="0" destOrd="0" presId="urn:microsoft.com/office/officeart/2018/5/layout/IconCircleLabelList"/>
    <dgm:cxn modelId="{A6CD9CA4-FD53-4AD7-828E-32480A4098C5}" srcId="{A6F14FB0-234F-407B-828D-419243169C02}" destId="{3285E1D9-1B99-46C5-9360-A345B1BBB84A}" srcOrd="1" destOrd="0" parTransId="{27852BB7-8070-457B-9EF2-18FB6F7BE0C3}" sibTransId="{4AF83FF9-C434-4793-A8F9-05FA12050B39}"/>
    <dgm:cxn modelId="{C5D8A4B2-8122-4DAF-857A-6514BF38BBD0}" srcId="{A6F14FB0-234F-407B-828D-419243169C02}" destId="{A5491A71-1960-4777-B305-B259E3EB4B18}" srcOrd="2" destOrd="0" parTransId="{2BE1E4C8-B5D9-4A2A-A6E6-F22FADA722DD}" sibTransId="{B117B6C5-C410-477E-9437-A9576D77A3A5}"/>
    <dgm:cxn modelId="{D92C20C2-9165-49C6-8EC0-EC3E41008D8E}" type="presOf" srcId="{A6F14FB0-234F-407B-828D-419243169C02}" destId="{5C5D4834-4690-4770-BB53-5427CE8D91B5}" srcOrd="0" destOrd="0" presId="urn:microsoft.com/office/officeart/2018/5/layout/IconCircleLabelList"/>
    <dgm:cxn modelId="{CB6376D7-537C-40DC-8E5E-144EE4718FCD}" srcId="{A6F14FB0-234F-407B-828D-419243169C02}" destId="{1DFBDD71-870D-4679-8E81-CAE66493AE00}" srcOrd="0" destOrd="0" parTransId="{19EFDB58-9726-4138-BBB6-5E7B9A9F1419}" sibTransId="{4007FE2D-4209-4950-984E-F49CDB7042AB}"/>
    <dgm:cxn modelId="{5C184AD9-7241-4C60-A3FA-5FF16FA50AA8}" type="presOf" srcId="{45059D74-7B89-477C-9A85-B2F36FAC8F08}" destId="{19FE50F9-2542-4353-A5C0-691C303AF308}" srcOrd="0" destOrd="0" presId="urn:microsoft.com/office/officeart/2018/5/layout/IconCircleLabelList"/>
    <dgm:cxn modelId="{795DB4DE-B783-4A3A-BCF6-89AA39FA5B27}" srcId="{A6F14FB0-234F-407B-828D-419243169C02}" destId="{75919559-5BA1-46AE-A395-9D513505E8E2}" srcOrd="5" destOrd="0" parTransId="{54B58782-CB36-49C9-A198-B17344EAE897}" sibTransId="{8D33E0AC-A368-4504-921F-BF76AB6893F7}"/>
    <dgm:cxn modelId="{24A55AF4-7FF8-4B8C-944F-44B5D8E6B281}" type="presOf" srcId="{13CBF016-E8F1-4B37-ABC1-AC5CB832FB3F}" destId="{EDF6C450-EB28-4BE3-BFF7-6A4B3D98E0E0}" srcOrd="0" destOrd="0" presId="urn:microsoft.com/office/officeart/2018/5/layout/IconCircleLabelList"/>
    <dgm:cxn modelId="{85AD4C75-E8AE-4377-BD66-C63EE8C98F70}" type="presParOf" srcId="{5C5D4834-4690-4770-BB53-5427CE8D91B5}" destId="{CE95AF61-7CD7-4127-9B83-16808E0CDA7C}" srcOrd="0" destOrd="0" presId="urn:microsoft.com/office/officeart/2018/5/layout/IconCircleLabelList"/>
    <dgm:cxn modelId="{B1209AF9-A2F2-4900-81C2-120F5795F6A5}" type="presParOf" srcId="{CE95AF61-7CD7-4127-9B83-16808E0CDA7C}" destId="{3F043CF0-FC9E-4ADB-893F-E2FEC561E946}" srcOrd="0" destOrd="0" presId="urn:microsoft.com/office/officeart/2018/5/layout/IconCircleLabelList"/>
    <dgm:cxn modelId="{54A64415-4982-4766-B904-6C376E4558EE}" type="presParOf" srcId="{CE95AF61-7CD7-4127-9B83-16808E0CDA7C}" destId="{4AAC1984-A2F9-462D-9968-B773ADF499E6}" srcOrd="1" destOrd="0" presId="urn:microsoft.com/office/officeart/2018/5/layout/IconCircleLabelList"/>
    <dgm:cxn modelId="{B5191921-91E6-4367-93D4-F37CE0E4660C}" type="presParOf" srcId="{CE95AF61-7CD7-4127-9B83-16808E0CDA7C}" destId="{CE641B6A-0896-406F-BD03-EA7100F608F6}" srcOrd="2" destOrd="0" presId="urn:microsoft.com/office/officeart/2018/5/layout/IconCircleLabelList"/>
    <dgm:cxn modelId="{2AED1C62-9C16-4161-97ED-BF09576C7EBA}" type="presParOf" srcId="{CE95AF61-7CD7-4127-9B83-16808E0CDA7C}" destId="{B767CFC5-FC67-4444-A7B9-4E7FCC73F9F1}" srcOrd="3" destOrd="0" presId="urn:microsoft.com/office/officeart/2018/5/layout/IconCircleLabelList"/>
    <dgm:cxn modelId="{DEAD60C5-14A9-476A-9B9E-276F7BFF8081}" type="presParOf" srcId="{5C5D4834-4690-4770-BB53-5427CE8D91B5}" destId="{861479AC-2F5F-4E51-B375-FFDA57FB0868}" srcOrd="1" destOrd="0" presId="urn:microsoft.com/office/officeart/2018/5/layout/IconCircleLabelList"/>
    <dgm:cxn modelId="{5C0E119B-E2DE-4BCC-B790-FE60D6FA4235}" type="presParOf" srcId="{5C5D4834-4690-4770-BB53-5427CE8D91B5}" destId="{9BD4A8D0-E4B2-487F-B36C-544AF6E24508}" srcOrd="2" destOrd="0" presId="urn:microsoft.com/office/officeart/2018/5/layout/IconCircleLabelList"/>
    <dgm:cxn modelId="{17380A48-B23A-44E0-8E79-94F15848D2B2}" type="presParOf" srcId="{9BD4A8D0-E4B2-487F-B36C-544AF6E24508}" destId="{66273DDB-0CB9-4FFC-A32D-7F22346860F3}" srcOrd="0" destOrd="0" presId="urn:microsoft.com/office/officeart/2018/5/layout/IconCircleLabelList"/>
    <dgm:cxn modelId="{88DB32E1-BBB3-4628-A73E-17778973D906}" type="presParOf" srcId="{9BD4A8D0-E4B2-487F-B36C-544AF6E24508}" destId="{BA0644D3-F7E7-4ADF-A24C-789CBE74152E}" srcOrd="1" destOrd="0" presId="urn:microsoft.com/office/officeart/2018/5/layout/IconCircleLabelList"/>
    <dgm:cxn modelId="{E05969F7-2928-49D1-BD84-FF80F42B1C40}" type="presParOf" srcId="{9BD4A8D0-E4B2-487F-B36C-544AF6E24508}" destId="{4008B2CD-6115-49B5-BD68-B921DF20946E}" srcOrd="2" destOrd="0" presId="urn:microsoft.com/office/officeart/2018/5/layout/IconCircleLabelList"/>
    <dgm:cxn modelId="{965F9A32-4615-4DC2-8A59-4D1680968861}" type="presParOf" srcId="{9BD4A8D0-E4B2-487F-B36C-544AF6E24508}" destId="{560E3AAD-DA3A-41BB-8AAE-28442FD0AAE8}" srcOrd="3" destOrd="0" presId="urn:microsoft.com/office/officeart/2018/5/layout/IconCircleLabelList"/>
    <dgm:cxn modelId="{36CA67CE-A100-44D6-86B6-D7DAC7008E59}" type="presParOf" srcId="{5C5D4834-4690-4770-BB53-5427CE8D91B5}" destId="{962096DD-1102-4725-BB1F-C746189B0375}" srcOrd="3" destOrd="0" presId="urn:microsoft.com/office/officeart/2018/5/layout/IconCircleLabelList"/>
    <dgm:cxn modelId="{96831735-5EF1-41B1-9C62-F6845FE2EBF8}" type="presParOf" srcId="{5C5D4834-4690-4770-BB53-5427CE8D91B5}" destId="{3B181CE9-0B05-49C5-BFB8-8C79D14BC64D}" srcOrd="4" destOrd="0" presId="urn:microsoft.com/office/officeart/2018/5/layout/IconCircleLabelList"/>
    <dgm:cxn modelId="{0874CEF8-55C6-4A62-8D9F-9BF38CB0AF05}" type="presParOf" srcId="{3B181CE9-0B05-49C5-BFB8-8C79D14BC64D}" destId="{02BDA13D-02CB-4904-BD02-2061461080CB}" srcOrd="0" destOrd="0" presId="urn:microsoft.com/office/officeart/2018/5/layout/IconCircleLabelList"/>
    <dgm:cxn modelId="{91821206-52D8-4695-854E-47A33A0FCB44}" type="presParOf" srcId="{3B181CE9-0B05-49C5-BFB8-8C79D14BC64D}" destId="{02EAE549-3572-47BC-A4CC-17F12063ECAA}" srcOrd="1" destOrd="0" presId="urn:microsoft.com/office/officeart/2018/5/layout/IconCircleLabelList"/>
    <dgm:cxn modelId="{1D7ACE6A-8E39-4D0F-94FB-C7E11785926B}" type="presParOf" srcId="{3B181CE9-0B05-49C5-BFB8-8C79D14BC64D}" destId="{F639C863-44F5-428D-93B1-D70AA3647328}" srcOrd="2" destOrd="0" presId="urn:microsoft.com/office/officeart/2018/5/layout/IconCircleLabelList"/>
    <dgm:cxn modelId="{BA67D469-850B-48CB-9553-25FD0438EBD1}" type="presParOf" srcId="{3B181CE9-0B05-49C5-BFB8-8C79D14BC64D}" destId="{E92E2AC8-3D5D-44B0-BACB-A02D53219421}" srcOrd="3" destOrd="0" presId="urn:microsoft.com/office/officeart/2018/5/layout/IconCircleLabelList"/>
    <dgm:cxn modelId="{45861507-410A-4D7B-8DD8-50F2304BE947}" type="presParOf" srcId="{5C5D4834-4690-4770-BB53-5427CE8D91B5}" destId="{B95EBCBA-7817-46B1-8C27-05A8D6A4D711}" srcOrd="5" destOrd="0" presId="urn:microsoft.com/office/officeart/2018/5/layout/IconCircleLabelList"/>
    <dgm:cxn modelId="{966A0529-D3F7-4E5D-892E-6376C6BB1EA6}" type="presParOf" srcId="{5C5D4834-4690-4770-BB53-5427CE8D91B5}" destId="{DB0BAAFE-35B4-4C18-AD73-D5AB85AE12BD}" srcOrd="6" destOrd="0" presId="urn:microsoft.com/office/officeart/2018/5/layout/IconCircleLabelList"/>
    <dgm:cxn modelId="{8E4D21AB-7D5D-4EB7-80E5-C33397C074B0}" type="presParOf" srcId="{DB0BAAFE-35B4-4C18-AD73-D5AB85AE12BD}" destId="{BC387FCB-752A-489C-96DA-5093EAE183EC}" srcOrd="0" destOrd="0" presId="urn:microsoft.com/office/officeart/2018/5/layout/IconCircleLabelList"/>
    <dgm:cxn modelId="{98977347-6028-446F-873D-3E45D74E881E}" type="presParOf" srcId="{DB0BAAFE-35B4-4C18-AD73-D5AB85AE12BD}" destId="{85CEFF49-EAC6-4581-AB39-B5843A305417}" srcOrd="1" destOrd="0" presId="urn:microsoft.com/office/officeart/2018/5/layout/IconCircleLabelList"/>
    <dgm:cxn modelId="{F357D5C0-AAB7-4573-877E-017C07CDF47B}" type="presParOf" srcId="{DB0BAAFE-35B4-4C18-AD73-D5AB85AE12BD}" destId="{1BCA5786-A9A4-411A-AED1-19C35FDF0F8C}" srcOrd="2" destOrd="0" presId="urn:microsoft.com/office/officeart/2018/5/layout/IconCircleLabelList"/>
    <dgm:cxn modelId="{0213B234-B7A9-4C79-9E0C-2B8E4F0F7858}" type="presParOf" srcId="{DB0BAAFE-35B4-4C18-AD73-D5AB85AE12BD}" destId="{19FE50F9-2542-4353-A5C0-691C303AF308}" srcOrd="3" destOrd="0" presId="urn:microsoft.com/office/officeart/2018/5/layout/IconCircleLabelList"/>
    <dgm:cxn modelId="{8F8C2770-95C6-4615-999B-2C8DFF73FC24}" type="presParOf" srcId="{5C5D4834-4690-4770-BB53-5427CE8D91B5}" destId="{DD7FDD0B-85EC-42BC-B225-9B5F5916E4DF}" srcOrd="7" destOrd="0" presId="urn:microsoft.com/office/officeart/2018/5/layout/IconCircleLabelList"/>
    <dgm:cxn modelId="{79BE9B64-97C8-493D-A462-3083ECBC11E7}" type="presParOf" srcId="{5C5D4834-4690-4770-BB53-5427CE8D91B5}" destId="{C1A9F2A7-97AF-4FD3-8D28-259ED6305AF6}" srcOrd="8" destOrd="0" presId="urn:microsoft.com/office/officeart/2018/5/layout/IconCircleLabelList"/>
    <dgm:cxn modelId="{27CEE94B-84D7-4BB3-9551-1E1E1EB96360}" type="presParOf" srcId="{C1A9F2A7-97AF-4FD3-8D28-259ED6305AF6}" destId="{2B9FBB92-414F-4929-A704-C48126533DC4}" srcOrd="0" destOrd="0" presId="urn:microsoft.com/office/officeart/2018/5/layout/IconCircleLabelList"/>
    <dgm:cxn modelId="{2AA2D253-5A9F-4BC3-811C-2B00AA887175}" type="presParOf" srcId="{C1A9F2A7-97AF-4FD3-8D28-259ED6305AF6}" destId="{5C9A7C15-F54A-464A-A22B-B1CC7D44E8B4}" srcOrd="1" destOrd="0" presId="urn:microsoft.com/office/officeart/2018/5/layout/IconCircleLabelList"/>
    <dgm:cxn modelId="{F2888423-4250-4AA8-B8A7-7B15B0B2B0B8}" type="presParOf" srcId="{C1A9F2A7-97AF-4FD3-8D28-259ED6305AF6}" destId="{F7B7425D-9C77-4BDD-B84B-335680596FE0}" srcOrd="2" destOrd="0" presId="urn:microsoft.com/office/officeart/2018/5/layout/IconCircleLabelList"/>
    <dgm:cxn modelId="{9B9B3BCA-2643-47E5-854E-E9128FE8640F}" type="presParOf" srcId="{C1A9F2A7-97AF-4FD3-8D28-259ED6305AF6}" destId="{EDF6C450-EB28-4BE3-BFF7-6A4B3D98E0E0}" srcOrd="3" destOrd="0" presId="urn:microsoft.com/office/officeart/2018/5/layout/IconCircleLabelList"/>
    <dgm:cxn modelId="{3CAAACB7-C270-4D8B-BAD2-E2B0ADE7296A}" type="presParOf" srcId="{5C5D4834-4690-4770-BB53-5427CE8D91B5}" destId="{8DA2B68E-920F-4B15-9E1F-A5E05C43D000}" srcOrd="9" destOrd="0" presId="urn:microsoft.com/office/officeart/2018/5/layout/IconCircleLabelList"/>
    <dgm:cxn modelId="{0E514D1B-4B63-4373-8F07-56F6692228D1}" type="presParOf" srcId="{5C5D4834-4690-4770-BB53-5427CE8D91B5}" destId="{BA60021D-4249-440B-90BB-E9511092EE37}" srcOrd="10" destOrd="0" presId="urn:microsoft.com/office/officeart/2018/5/layout/IconCircleLabelList"/>
    <dgm:cxn modelId="{9E348129-3BF1-42FE-A311-10603065E5CF}" type="presParOf" srcId="{BA60021D-4249-440B-90BB-E9511092EE37}" destId="{3E82FD97-4E73-4DC5-A7E5-35AAFF309AA0}" srcOrd="0" destOrd="0" presId="urn:microsoft.com/office/officeart/2018/5/layout/IconCircleLabelList"/>
    <dgm:cxn modelId="{2821DE86-BD38-4B82-AA00-B59320D7B195}" type="presParOf" srcId="{BA60021D-4249-440B-90BB-E9511092EE37}" destId="{10C305AA-EB5C-4F3D-AF25-03F86A723DEA}" srcOrd="1" destOrd="0" presId="urn:microsoft.com/office/officeart/2018/5/layout/IconCircleLabelList"/>
    <dgm:cxn modelId="{FB7EA0A0-8974-43FB-A83B-1C3855EF9DA2}" type="presParOf" srcId="{BA60021D-4249-440B-90BB-E9511092EE37}" destId="{EBDCA3C0-E546-465E-94FC-6940DFF40576}" srcOrd="2" destOrd="0" presId="urn:microsoft.com/office/officeart/2018/5/layout/IconCircleLabelList"/>
    <dgm:cxn modelId="{8732871A-BDE4-455B-AA08-C51A82033020}" type="presParOf" srcId="{BA60021D-4249-440B-90BB-E9511092EE37}" destId="{E661F2D5-858F-4603-86D2-91B48B6DFFBB}" srcOrd="3" destOrd="0" presId="urn:microsoft.com/office/officeart/2018/5/layout/IconCircleLabelList"/>
    <dgm:cxn modelId="{D69D6860-338C-45E3-9E91-DBD6F3AAD46B}" type="presParOf" srcId="{5C5D4834-4690-4770-BB53-5427CE8D91B5}" destId="{783E2603-C117-47CD-B42D-C683AA7B2C19}" srcOrd="11" destOrd="0" presId="urn:microsoft.com/office/officeart/2018/5/layout/IconCircleLabelList"/>
    <dgm:cxn modelId="{0F3C00E4-7963-4938-9235-E1D0EEBCA9A9}" type="presParOf" srcId="{5C5D4834-4690-4770-BB53-5427CE8D91B5}" destId="{115654DA-E7DC-4BC0-A37C-4EFD67C3ABC7}" srcOrd="12" destOrd="0" presId="urn:microsoft.com/office/officeart/2018/5/layout/IconCircleLabelList"/>
    <dgm:cxn modelId="{C7805461-3B08-4D39-A770-11EE9C9E0D20}" type="presParOf" srcId="{115654DA-E7DC-4BC0-A37C-4EFD67C3ABC7}" destId="{63DE7AD7-47AE-4965-9493-4DE2BD308FF6}" srcOrd="0" destOrd="0" presId="urn:microsoft.com/office/officeart/2018/5/layout/IconCircleLabelList"/>
    <dgm:cxn modelId="{6D4B7541-482F-46E4-A3B2-C0DB2975344A}" type="presParOf" srcId="{115654DA-E7DC-4BC0-A37C-4EFD67C3ABC7}" destId="{F6B21E4B-E956-4FED-BEEA-29D87E800BBA}" srcOrd="1" destOrd="0" presId="urn:microsoft.com/office/officeart/2018/5/layout/IconCircleLabelList"/>
    <dgm:cxn modelId="{56FC5E80-3F3C-4AC6-ADC5-BE24FFC6888C}" type="presParOf" srcId="{115654DA-E7DC-4BC0-A37C-4EFD67C3ABC7}" destId="{4E457AF7-E42A-428D-A178-0DB72D2069CC}" srcOrd="2" destOrd="0" presId="urn:microsoft.com/office/officeart/2018/5/layout/IconCircleLabelList"/>
    <dgm:cxn modelId="{0BABD86D-78E7-4FD4-B148-890EB494B16D}" type="presParOf" srcId="{115654DA-E7DC-4BC0-A37C-4EFD67C3ABC7}" destId="{E89FED4A-1763-4820-A701-3D1AF61D5CA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E20CC-F648-4CF2-838D-BA588EE3B0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3FC903-EBD8-489B-83A4-7BCC851FF63B}">
      <dgm:prSet/>
      <dgm:spPr/>
      <dgm:t>
        <a:bodyPr/>
        <a:lstStyle/>
        <a:p>
          <a:r>
            <a:rPr lang="en-US"/>
            <a:t>Each AY, faculty may place a portion of their PD funds into an adjunct  account.</a:t>
          </a:r>
        </a:p>
      </dgm:t>
    </dgm:pt>
    <dgm:pt modelId="{698DFE27-B3D6-4948-A413-99384CC73DB7}" type="parTrans" cxnId="{0E918E15-3932-45AC-9A7B-F5EE23512A8D}">
      <dgm:prSet/>
      <dgm:spPr/>
      <dgm:t>
        <a:bodyPr/>
        <a:lstStyle/>
        <a:p>
          <a:endParaRPr lang="en-US"/>
        </a:p>
      </dgm:t>
    </dgm:pt>
    <dgm:pt modelId="{01702F30-631A-42C1-ADFD-310F549D8643}" type="sibTrans" cxnId="{0E918E15-3932-45AC-9A7B-F5EE23512A8D}">
      <dgm:prSet/>
      <dgm:spPr/>
      <dgm:t>
        <a:bodyPr/>
        <a:lstStyle/>
        <a:p>
          <a:endParaRPr lang="en-US"/>
        </a:p>
      </dgm:t>
    </dgm:pt>
    <dgm:pt modelId="{392D21FC-B04B-42CE-B926-F303ACF74B2F}">
      <dgm:prSet/>
      <dgm:spPr/>
      <dgm:t>
        <a:bodyPr/>
        <a:lstStyle/>
        <a:p>
          <a:r>
            <a:rPr lang="en-US"/>
            <a:t>Adjuncts may apply for some funds to cover the cost of PD.</a:t>
          </a:r>
        </a:p>
      </dgm:t>
    </dgm:pt>
    <dgm:pt modelId="{E3278D29-61CD-42F4-A884-7D42739BB021}" type="parTrans" cxnId="{D17CE21F-4126-4DD3-B548-4EE4AF90EEC1}">
      <dgm:prSet/>
      <dgm:spPr/>
      <dgm:t>
        <a:bodyPr/>
        <a:lstStyle/>
        <a:p>
          <a:endParaRPr lang="en-US"/>
        </a:p>
      </dgm:t>
    </dgm:pt>
    <dgm:pt modelId="{2D75AA32-C92D-4F61-B5C4-7C33DC6ED4A2}" type="sibTrans" cxnId="{D17CE21F-4126-4DD3-B548-4EE4AF90EEC1}">
      <dgm:prSet/>
      <dgm:spPr/>
      <dgm:t>
        <a:bodyPr/>
        <a:lstStyle/>
        <a:p>
          <a:endParaRPr lang="en-US"/>
        </a:p>
      </dgm:t>
    </dgm:pt>
    <dgm:pt modelId="{C1AE2338-6530-4B9F-BC0B-CBA62B045112}">
      <dgm:prSet/>
      <dgm:spPr/>
      <dgm:t>
        <a:bodyPr/>
        <a:lstStyle/>
        <a:p>
          <a:r>
            <a:rPr lang="en-US"/>
            <a:t>Please contact a faculty senate executive member for more details</a:t>
          </a:r>
        </a:p>
      </dgm:t>
    </dgm:pt>
    <dgm:pt modelId="{B3F5F409-2000-41F9-ABC7-2E34D530CEFB}" type="parTrans" cxnId="{1E445BBA-FAD9-46A3-83AE-9CAD41287EED}">
      <dgm:prSet/>
      <dgm:spPr/>
      <dgm:t>
        <a:bodyPr/>
        <a:lstStyle/>
        <a:p>
          <a:endParaRPr lang="en-US"/>
        </a:p>
      </dgm:t>
    </dgm:pt>
    <dgm:pt modelId="{078B4A95-3874-482C-8A5A-F2461074120F}" type="sibTrans" cxnId="{1E445BBA-FAD9-46A3-83AE-9CAD41287EED}">
      <dgm:prSet/>
      <dgm:spPr/>
      <dgm:t>
        <a:bodyPr/>
        <a:lstStyle/>
        <a:p>
          <a:endParaRPr lang="en-US"/>
        </a:p>
      </dgm:t>
    </dgm:pt>
    <dgm:pt modelId="{307907B8-A7D5-4515-A8C0-614A7F24C11E}" type="pres">
      <dgm:prSet presAssocID="{8CAE20CC-F648-4CF2-838D-BA588EE3B060}" presName="vert0" presStyleCnt="0">
        <dgm:presLayoutVars>
          <dgm:dir/>
          <dgm:animOne val="branch"/>
          <dgm:animLvl val="lvl"/>
        </dgm:presLayoutVars>
      </dgm:prSet>
      <dgm:spPr/>
    </dgm:pt>
    <dgm:pt modelId="{8452D60C-139A-4E9C-9315-F74590135A68}" type="pres">
      <dgm:prSet presAssocID="{3F3FC903-EBD8-489B-83A4-7BCC851FF63B}" presName="thickLine" presStyleLbl="alignNode1" presStyleIdx="0" presStyleCnt="3"/>
      <dgm:spPr/>
    </dgm:pt>
    <dgm:pt modelId="{3ADA08CA-0560-42CE-8E4E-D130BA20E63E}" type="pres">
      <dgm:prSet presAssocID="{3F3FC903-EBD8-489B-83A4-7BCC851FF63B}" presName="horz1" presStyleCnt="0"/>
      <dgm:spPr/>
    </dgm:pt>
    <dgm:pt modelId="{688D162A-93AF-4CA6-927D-1970B3CE93E4}" type="pres">
      <dgm:prSet presAssocID="{3F3FC903-EBD8-489B-83A4-7BCC851FF63B}" presName="tx1" presStyleLbl="revTx" presStyleIdx="0" presStyleCnt="3"/>
      <dgm:spPr/>
    </dgm:pt>
    <dgm:pt modelId="{43A14D91-AB12-40CF-AB69-B940789CCDE3}" type="pres">
      <dgm:prSet presAssocID="{3F3FC903-EBD8-489B-83A4-7BCC851FF63B}" presName="vert1" presStyleCnt="0"/>
      <dgm:spPr/>
    </dgm:pt>
    <dgm:pt modelId="{8CF28F08-D3C9-4389-9AC4-C612D5D39B80}" type="pres">
      <dgm:prSet presAssocID="{392D21FC-B04B-42CE-B926-F303ACF74B2F}" presName="thickLine" presStyleLbl="alignNode1" presStyleIdx="1" presStyleCnt="3"/>
      <dgm:spPr/>
    </dgm:pt>
    <dgm:pt modelId="{2974A341-4269-4EB5-AF9F-C1C695C71C53}" type="pres">
      <dgm:prSet presAssocID="{392D21FC-B04B-42CE-B926-F303ACF74B2F}" presName="horz1" presStyleCnt="0"/>
      <dgm:spPr/>
    </dgm:pt>
    <dgm:pt modelId="{3190AE33-0BA4-4ED1-979F-A2D51138A5C4}" type="pres">
      <dgm:prSet presAssocID="{392D21FC-B04B-42CE-B926-F303ACF74B2F}" presName="tx1" presStyleLbl="revTx" presStyleIdx="1" presStyleCnt="3"/>
      <dgm:spPr/>
    </dgm:pt>
    <dgm:pt modelId="{E2EF41B4-433D-46C6-908B-2A10106AB261}" type="pres">
      <dgm:prSet presAssocID="{392D21FC-B04B-42CE-B926-F303ACF74B2F}" presName="vert1" presStyleCnt="0"/>
      <dgm:spPr/>
    </dgm:pt>
    <dgm:pt modelId="{73FDB443-E607-4C90-A48B-9819AA6542FC}" type="pres">
      <dgm:prSet presAssocID="{C1AE2338-6530-4B9F-BC0B-CBA62B045112}" presName="thickLine" presStyleLbl="alignNode1" presStyleIdx="2" presStyleCnt="3"/>
      <dgm:spPr/>
    </dgm:pt>
    <dgm:pt modelId="{195AA779-66E3-43D4-A093-B4C574364ABA}" type="pres">
      <dgm:prSet presAssocID="{C1AE2338-6530-4B9F-BC0B-CBA62B045112}" presName="horz1" presStyleCnt="0"/>
      <dgm:spPr/>
    </dgm:pt>
    <dgm:pt modelId="{1944F2AE-200A-4F95-B4FF-BF14972F3B03}" type="pres">
      <dgm:prSet presAssocID="{C1AE2338-6530-4B9F-BC0B-CBA62B045112}" presName="tx1" presStyleLbl="revTx" presStyleIdx="2" presStyleCnt="3"/>
      <dgm:spPr/>
    </dgm:pt>
    <dgm:pt modelId="{3AB47B23-96E3-4A11-994D-EA2AD69530C9}" type="pres">
      <dgm:prSet presAssocID="{C1AE2338-6530-4B9F-BC0B-CBA62B045112}" presName="vert1" presStyleCnt="0"/>
      <dgm:spPr/>
    </dgm:pt>
  </dgm:ptLst>
  <dgm:cxnLst>
    <dgm:cxn modelId="{8107DC0D-85F6-4F67-B336-9CEE9BE06E26}" type="presOf" srcId="{392D21FC-B04B-42CE-B926-F303ACF74B2F}" destId="{3190AE33-0BA4-4ED1-979F-A2D51138A5C4}" srcOrd="0" destOrd="0" presId="urn:microsoft.com/office/officeart/2008/layout/LinedList"/>
    <dgm:cxn modelId="{0E918E15-3932-45AC-9A7B-F5EE23512A8D}" srcId="{8CAE20CC-F648-4CF2-838D-BA588EE3B060}" destId="{3F3FC903-EBD8-489B-83A4-7BCC851FF63B}" srcOrd="0" destOrd="0" parTransId="{698DFE27-B3D6-4948-A413-99384CC73DB7}" sibTransId="{01702F30-631A-42C1-ADFD-310F549D8643}"/>
    <dgm:cxn modelId="{7288FB15-2FC7-4949-9A55-C609E3E52F9A}" type="presOf" srcId="{C1AE2338-6530-4B9F-BC0B-CBA62B045112}" destId="{1944F2AE-200A-4F95-B4FF-BF14972F3B03}" srcOrd="0" destOrd="0" presId="urn:microsoft.com/office/officeart/2008/layout/LinedList"/>
    <dgm:cxn modelId="{D17CE21F-4126-4DD3-B548-4EE4AF90EEC1}" srcId="{8CAE20CC-F648-4CF2-838D-BA588EE3B060}" destId="{392D21FC-B04B-42CE-B926-F303ACF74B2F}" srcOrd="1" destOrd="0" parTransId="{E3278D29-61CD-42F4-A884-7D42739BB021}" sibTransId="{2D75AA32-C92D-4F61-B5C4-7C33DC6ED4A2}"/>
    <dgm:cxn modelId="{C7CC0E4A-DA41-4BFE-9FAA-22EC5C33FD2C}" type="presOf" srcId="{3F3FC903-EBD8-489B-83A4-7BCC851FF63B}" destId="{688D162A-93AF-4CA6-927D-1970B3CE93E4}" srcOrd="0" destOrd="0" presId="urn:microsoft.com/office/officeart/2008/layout/LinedList"/>
    <dgm:cxn modelId="{F81F5F83-53AC-4551-8A73-8BBF6ABB3DEB}" type="presOf" srcId="{8CAE20CC-F648-4CF2-838D-BA588EE3B060}" destId="{307907B8-A7D5-4515-A8C0-614A7F24C11E}" srcOrd="0" destOrd="0" presId="urn:microsoft.com/office/officeart/2008/layout/LinedList"/>
    <dgm:cxn modelId="{1E445BBA-FAD9-46A3-83AE-9CAD41287EED}" srcId="{8CAE20CC-F648-4CF2-838D-BA588EE3B060}" destId="{C1AE2338-6530-4B9F-BC0B-CBA62B045112}" srcOrd="2" destOrd="0" parTransId="{B3F5F409-2000-41F9-ABC7-2E34D530CEFB}" sibTransId="{078B4A95-3874-482C-8A5A-F2461074120F}"/>
    <dgm:cxn modelId="{DFE74AF8-7AD6-4EED-A654-6A415AC18F6F}" type="presParOf" srcId="{307907B8-A7D5-4515-A8C0-614A7F24C11E}" destId="{8452D60C-139A-4E9C-9315-F74590135A68}" srcOrd="0" destOrd="0" presId="urn:microsoft.com/office/officeart/2008/layout/LinedList"/>
    <dgm:cxn modelId="{398D2CDA-0E70-4848-84FE-815A4EF41E08}" type="presParOf" srcId="{307907B8-A7D5-4515-A8C0-614A7F24C11E}" destId="{3ADA08CA-0560-42CE-8E4E-D130BA20E63E}" srcOrd="1" destOrd="0" presId="urn:microsoft.com/office/officeart/2008/layout/LinedList"/>
    <dgm:cxn modelId="{605D1B5F-B314-42DD-8563-C75A4D134DEA}" type="presParOf" srcId="{3ADA08CA-0560-42CE-8E4E-D130BA20E63E}" destId="{688D162A-93AF-4CA6-927D-1970B3CE93E4}" srcOrd="0" destOrd="0" presId="urn:microsoft.com/office/officeart/2008/layout/LinedList"/>
    <dgm:cxn modelId="{EEA3B534-8ED5-449D-AA5D-F408FE5DFE50}" type="presParOf" srcId="{3ADA08CA-0560-42CE-8E4E-D130BA20E63E}" destId="{43A14D91-AB12-40CF-AB69-B940789CCDE3}" srcOrd="1" destOrd="0" presId="urn:microsoft.com/office/officeart/2008/layout/LinedList"/>
    <dgm:cxn modelId="{1AAD5BC7-DB4F-4C0C-861D-6A80DDC1E425}" type="presParOf" srcId="{307907B8-A7D5-4515-A8C0-614A7F24C11E}" destId="{8CF28F08-D3C9-4389-9AC4-C612D5D39B80}" srcOrd="2" destOrd="0" presId="urn:microsoft.com/office/officeart/2008/layout/LinedList"/>
    <dgm:cxn modelId="{71984731-C4FE-49ED-AAC5-33195DC368DB}" type="presParOf" srcId="{307907B8-A7D5-4515-A8C0-614A7F24C11E}" destId="{2974A341-4269-4EB5-AF9F-C1C695C71C53}" srcOrd="3" destOrd="0" presId="urn:microsoft.com/office/officeart/2008/layout/LinedList"/>
    <dgm:cxn modelId="{2354F6E9-B24F-4754-BCF4-88CB9F8A9978}" type="presParOf" srcId="{2974A341-4269-4EB5-AF9F-C1C695C71C53}" destId="{3190AE33-0BA4-4ED1-979F-A2D51138A5C4}" srcOrd="0" destOrd="0" presId="urn:microsoft.com/office/officeart/2008/layout/LinedList"/>
    <dgm:cxn modelId="{89D6B14D-C09E-495B-AC0B-C82C0562150C}" type="presParOf" srcId="{2974A341-4269-4EB5-AF9F-C1C695C71C53}" destId="{E2EF41B4-433D-46C6-908B-2A10106AB261}" srcOrd="1" destOrd="0" presId="urn:microsoft.com/office/officeart/2008/layout/LinedList"/>
    <dgm:cxn modelId="{FAF4BDB9-D390-4640-B57E-03098A498A43}" type="presParOf" srcId="{307907B8-A7D5-4515-A8C0-614A7F24C11E}" destId="{73FDB443-E607-4C90-A48B-9819AA6542FC}" srcOrd="4" destOrd="0" presId="urn:microsoft.com/office/officeart/2008/layout/LinedList"/>
    <dgm:cxn modelId="{E0D0D56F-B3C5-4F10-BB84-F82635A4D781}" type="presParOf" srcId="{307907B8-A7D5-4515-A8C0-614A7F24C11E}" destId="{195AA779-66E3-43D4-A093-B4C574364ABA}" srcOrd="5" destOrd="0" presId="urn:microsoft.com/office/officeart/2008/layout/LinedList"/>
    <dgm:cxn modelId="{51605713-A796-4150-88C6-421D837713D8}" type="presParOf" srcId="{195AA779-66E3-43D4-A093-B4C574364ABA}" destId="{1944F2AE-200A-4F95-B4FF-BF14972F3B03}" srcOrd="0" destOrd="0" presId="urn:microsoft.com/office/officeart/2008/layout/LinedList"/>
    <dgm:cxn modelId="{DBFB929A-C2FA-4CAC-BD55-7C632741C921}" type="presParOf" srcId="{195AA779-66E3-43D4-A093-B4C574364ABA}" destId="{3AB47B23-96E3-4A11-994D-EA2AD69530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04A025-6FD8-4929-A728-E9934C7522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858D4D-BDAF-4656-9699-1069EB782E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Course Expectations​</a:t>
          </a:r>
        </a:p>
      </dgm:t>
    </dgm:pt>
    <dgm:pt modelId="{48553AAF-7276-4279-850A-5CCB255A8BD3}" type="parTrans" cxnId="{C4F477F3-B9E6-4FCB-ABE0-F10DDC07C26B}">
      <dgm:prSet/>
      <dgm:spPr/>
      <dgm:t>
        <a:bodyPr/>
        <a:lstStyle/>
        <a:p>
          <a:endParaRPr lang="en-US"/>
        </a:p>
      </dgm:t>
    </dgm:pt>
    <dgm:pt modelId="{D34913BB-8471-4434-B470-D11A12721FA2}" type="sibTrans" cxnId="{C4F477F3-B9E6-4FCB-ABE0-F10DDC07C26B}">
      <dgm:prSet/>
      <dgm:spPr/>
      <dgm:t>
        <a:bodyPr/>
        <a:lstStyle/>
        <a:p>
          <a:endParaRPr lang="en-US"/>
        </a:p>
      </dgm:t>
    </dgm:pt>
    <dgm:pt modelId="{D0624A3B-4EFC-47AB-AFC6-DE9FDC3162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Assessment of Student Learning​</a:t>
          </a:r>
        </a:p>
      </dgm:t>
    </dgm:pt>
    <dgm:pt modelId="{DDC10A7B-5B71-4EBE-AF55-A1E3D64A05DC}" type="parTrans" cxnId="{CBB0D4FB-20E4-4305-A3AA-ADEED4D4E899}">
      <dgm:prSet/>
      <dgm:spPr/>
      <dgm:t>
        <a:bodyPr/>
        <a:lstStyle/>
        <a:p>
          <a:endParaRPr lang="en-US"/>
        </a:p>
      </dgm:t>
    </dgm:pt>
    <dgm:pt modelId="{1368F3AD-3773-40A5-A974-0828C2CF9E17}" type="sibTrans" cxnId="{CBB0D4FB-20E4-4305-A3AA-ADEED4D4E899}">
      <dgm:prSet/>
      <dgm:spPr/>
      <dgm:t>
        <a:bodyPr/>
        <a:lstStyle/>
        <a:p>
          <a:endParaRPr lang="en-US"/>
        </a:p>
      </dgm:t>
    </dgm:pt>
    <dgm:pt modelId="{A328117D-A1C1-463E-B3F3-88F53C05F6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DCLO, PLO, SLO-really? </a:t>
          </a:r>
          <a:r>
            <a:rPr lang="en-US" dirty="0"/>
            <a:t>​</a:t>
          </a:r>
        </a:p>
      </dgm:t>
    </dgm:pt>
    <dgm:pt modelId="{917064C3-B9AD-4B1D-9786-1D43F9CB90EA}" type="parTrans" cxnId="{0A46DF94-195C-4669-9EEC-CCBCD3FBCEE3}">
      <dgm:prSet/>
      <dgm:spPr/>
      <dgm:t>
        <a:bodyPr/>
        <a:lstStyle/>
        <a:p>
          <a:endParaRPr lang="en-US"/>
        </a:p>
      </dgm:t>
    </dgm:pt>
    <dgm:pt modelId="{2F8CF525-C5A2-4689-BC0E-28A3DCE50F48}" type="sibTrans" cxnId="{0A46DF94-195C-4669-9EEC-CCBCD3FBCEE3}">
      <dgm:prSet/>
      <dgm:spPr/>
      <dgm:t>
        <a:bodyPr/>
        <a:lstStyle/>
        <a:p>
          <a:endParaRPr lang="en-US"/>
        </a:p>
      </dgm:t>
    </dgm:pt>
    <dgm:pt modelId="{C7DDF2DF-6FE5-4D0F-ABF8-98EFDDB382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Attendance Policy</a:t>
          </a:r>
        </a:p>
      </dgm:t>
    </dgm:pt>
    <dgm:pt modelId="{2D893412-DFC3-4116-8FBB-E39609CC5588}" type="parTrans" cxnId="{B6311FF1-1BB6-42EA-A363-E466FF2B0E09}">
      <dgm:prSet/>
      <dgm:spPr/>
    </dgm:pt>
    <dgm:pt modelId="{4744D949-70BC-405C-B11C-4497700ACB46}" type="sibTrans" cxnId="{B6311FF1-1BB6-42EA-A363-E466FF2B0E09}">
      <dgm:prSet/>
      <dgm:spPr/>
    </dgm:pt>
    <dgm:pt modelId="{411B17FB-F63C-42E5-BCFF-ABEC593D6F83}" type="pres">
      <dgm:prSet presAssocID="{B804A025-6FD8-4929-A728-E9934C75226E}" presName="root" presStyleCnt="0">
        <dgm:presLayoutVars>
          <dgm:dir/>
          <dgm:resizeHandles val="exact"/>
        </dgm:presLayoutVars>
      </dgm:prSet>
      <dgm:spPr/>
    </dgm:pt>
    <dgm:pt modelId="{CC4B9889-436E-435F-B61B-FA1EDD8E5635}" type="pres">
      <dgm:prSet presAssocID="{46858D4D-BDAF-4656-9699-1069EB782E77}" presName="compNode" presStyleCnt="0"/>
      <dgm:spPr/>
    </dgm:pt>
    <dgm:pt modelId="{110F0F83-4265-495E-A38A-CDBCECB30323}" type="pres">
      <dgm:prSet presAssocID="{46858D4D-BDAF-4656-9699-1069EB782E77}" presName="bgRect" presStyleLbl="bgShp" presStyleIdx="0" presStyleCnt="4"/>
      <dgm:spPr/>
    </dgm:pt>
    <dgm:pt modelId="{C3C28069-FB38-43D6-852C-1ABA4FD62296}" type="pres">
      <dgm:prSet presAssocID="{46858D4D-BDAF-4656-9699-1069EB782E7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C9863467-0522-4C66-AA31-C5A2E1C69EDB}" type="pres">
      <dgm:prSet presAssocID="{46858D4D-BDAF-4656-9699-1069EB782E77}" presName="spaceRect" presStyleCnt="0"/>
      <dgm:spPr/>
    </dgm:pt>
    <dgm:pt modelId="{8D0932CD-5AA7-4985-80E6-D7CB596994FE}" type="pres">
      <dgm:prSet presAssocID="{46858D4D-BDAF-4656-9699-1069EB782E77}" presName="parTx" presStyleLbl="revTx" presStyleIdx="0" presStyleCnt="4">
        <dgm:presLayoutVars>
          <dgm:chMax val="0"/>
          <dgm:chPref val="0"/>
        </dgm:presLayoutVars>
      </dgm:prSet>
      <dgm:spPr/>
    </dgm:pt>
    <dgm:pt modelId="{836C0916-E5F4-4012-8426-A2A462E69549}" type="pres">
      <dgm:prSet presAssocID="{D34913BB-8471-4434-B470-D11A12721FA2}" presName="sibTrans" presStyleCnt="0"/>
      <dgm:spPr/>
    </dgm:pt>
    <dgm:pt modelId="{96550BE5-3D36-4A0D-A8A5-760264E15914}" type="pres">
      <dgm:prSet presAssocID="{D0624A3B-4EFC-47AB-AFC6-DE9FDC31621F}" presName="compNode" presStyleCnt="0"/>
      <dgm:spPr/>
    </dgm:pt>
    <dgm:pt modelId="{74436501-5555-4880-8541-8B5E36268129}" type="pres">
      <dgm:prSet presAssocID="{D0624A3B-4EFC-47AB-AFC6-DE9FDC31621F}" presName="bgRect" presStyleLbl="bgShp" presStyleIdx="1" presStyleCnt="4"/>
      <dgm:spPr/>
    </dgm:pt>
    <dgm:pt modelId="{4E490ADC-7B97-4DE9-9719-BBFB82790134}" type="pres">
      <dgm:prSet presAssocID="{D0624A3B-4EFC-47AB-AFC6-DE9FDC31621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A09B256-F69F-4B2F-94A7-0D916881FD0B}" type="pres">
      <dgm:prSet presAssocID="{D0624A3B-4EFC-47AB-AFC6-DE9FDC31621F}" presName="spaceRect" presStyleCnt="0"/>
      <dgm:spPr/>
    </dgm:pt>
    <dgm:pt modelId="{8C5F1469-F4C0-495A-BB22-179D9331E5DD}" type="pres">
      <dgm:prSet presAssocID="{D0624A3B-4EFC-47AB-AFC6-DE9FDC31621F}" presName="parTx" presStyleLbl="revTx" presStyleIdx="1" presStyleCnt="4">
        <dgm:presLayoutVars>
          <dgm:chMax val="0"/>
          <dgm:chPref val="0"/>
        </dgm:presLayoutVars>
      </dgm:prSet>
      <dgm:spPr/>
    </dgm:pt>
    <dgm:pt modelId="{1ECAAE1D-7ABF-4BF6-BFBA-DB7DD0FE33E0}" type="pres">
      <dgm:prSet presAssocID="{1368F3AD-3773-40A5-A974-0828C2CF9E17}" presName="sibTrans" presStyleCnt="0"/>
      <dgm:spPr/>
    </dgm:pt>
    <dgm:pt modelId="{70EB021D-E7A3-449B-90E0-C44E31C3F5AC}" type="pres">
      <dgm:prSet presAssocID="{A328117D-A1C1-463E-B3F3-88F53C05F640}" presName="compNode" presStyleCnt="0"/>
      <dgm:spPr/>
    </dgm:pt>
    <dgm:pt modelId="{A5F162E0-00BF-4151-AFF5-C19DE1ACDF92}" type="pres">
      <dgm:prSet presAssocID="{A328117D-A1C1-463E-B3F3-88F53C05F640}" presName="bgRect" presStyleLbl="bgShp" presStyleIdx="2" presStyleCnt="4"/>
      <dgm:spPr/>
    </dgm:pt>
    <dgm:pt modelId="{2CC76BB6-2D48-4796-9251-141CC30E981A}" type="pres">
      <dgm:prSet presAssocID="{A328117D-A1C1-463E-B3F3-88F53C05F64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8425064E-A955-43C0-BFDD-F95A188C8F6E}" type="pres">
      <dgm:prSet presAssocID="{A328117D-A1C1-463E-B3F3-88F53C05F640}" presName="spaceRect" presStyleCnt="0"/>
      <dgm:spPr/>
    </dgm:pt>
    <dgm:pt modelId="{AF2B3C4A-333B-4F89-B7CE-F5D223DCA569}" type="pres">
      <dgm:prSet presAssocID="{A328117D-A1C1-463E-B3F3-88F53C05F640}" presName="parTx" presStyleLbl="revTx" presStyleIdx="2" presStyleCnt="4">
        <dgm:presLayoutVars>
          <dgm:chMax val="0"/>
          <dgm:chPref val="0"/>
        </dgm:presLayoutVars>
      </dgm:prSet>
      <dgm:spPr/>
    </dgm:pt>
    <dgm:pt modelId="{0CBB8BC8-DE88-45FF-A981-FC8B7D33ED27}" type="pres">
      <dgm:prSet presAssocID="{2F8CF525-C5A2-4689-BC0E-28A3DCE50F48}" presName="sibTrans" presStyleCnt="0"/>
      <dgm:spPr/>
    </dgm:pt>
    <dgm:pt modelId="{44B9479C-54CE-4A1E-A597-731AFC6B7327}" type="pres">
      <dgm:prSet presAssocID="{C7DDF2DF-6FE5-4D0F-ABF8-98EFDDB382B4}" presName="compNode" presStyleCnt="0"/>
      <dgm:spPr/>
    </dgm:pt>
    <dgm:pt modelId="{EB30D200-AB36-4802-97F2-C527F1073007}" type="pres">
      <dgm:prSet presAssocID="{C7DDF2DF-6FE5-4D0F-ABF8-98EFDDB382B4}" presName="bgRect" presStyleLbl="bgShp" presStyleIdx="3" presStyleCnt="4"/>
      <dgm:spPr/>
    </dgm:pt>
    <dgm:pt modelId="{3C9E1A34-B941-47D9-B7CA-D9A985E93C70}" type="pres">
      <dgm:prSet presAssocID="{C7DDF2DF-6FE5-4D0F-ABF8-98EFDDB382B4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7B3597F-E211-4256-8B9B-03B5E9C17955}" type="pres">
      <dgm:prSet presAssocID="{C7DDF2DF-6FE5-4D0F-ABF8-98EFDDB382B4}" presName="spaceRect" presStyleCnt="0"/>
      <dgm:spPr/>
    </dgm:pt>
    <dgm:pt modelId="{02165E7F-AF6C-4C60-8401-3037C9A9B56E}" type="pres">
      <dgm:prSet presAssocID="{C7DDF2DF-6FE5-4D0F-ABF8-98EFDDB382B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A27B405-A247-4376-8922-44006995C156}" type="presOf" srcId="{A328117D-A1C1-463E-B3F3-88F53C05F640}" destId="{AF2B3C4A-333B-4F89-B7CE-F5D223DCA569}" srcOrd="0" destOrd="0" presId="urn:microsoft.com/office/officeart/2018/2/layout/IconVerticalSolidList"/>
    <dgm:cxn modelId="{4EC32E67-1455-4B55-A774-D985D7B714A8}" type="presOf" srcId="{B804A025-6FD8-4929-A728-E9934C75226E}" destId="{411B17FB-F63C-42E5-BCFF-ABEC593D6F83}" srcOrd="0" destOrd="0" presId="urn:microsoft.com/office/officeart/2018/2/layout/IconVerticalSolidList"/>
    <dgm:cxn modelId="{42010B4B-82A7-4705-BBFB-59580ACECBFD}" type="presOf" srcId="{C7DDF2DF-6FE5-4D0F-ABF8-98EFDDB382B4}" destId="{02165E7F-AF6C-4C60-8401-3037C9A9B56E}" srcOrd="0" destOrd="0" presId="urn:microsoft.com/office/officeart/2018/2/layout/IconVerticalSolidList"/>
    <dgm:cxn modelId="{0A46DF94-195C-4669-9EEC-CCBCD3FBCEE3}" srcId="{B804A025-6FD8-4929-A728-E9934C75226E}" destId="{A328117D-A1C1-463E-B3F3-88F53C05F640}" srcOrd="2" destOrd="0" parTransId="{917064C3-B9AD-4B1D-9786-1D43F9CB90EA}" sibTransId="{2F8CF525-C5A2-4689-BC0E-28A3DCE50F48}"/>
    <dgm:cxn modelId="{BB16BCA8-029A-4D5E-9CF2-D5A088AAA3F4}" type="presOf" srcId="{46858D4D-BDAF-4656-9699-1069EB782E77}" destId="{8D0932CD-5AA7-4985-80E6-D7CB596994FE}" srcOrd="0" destOrd="0" presId="urn:microsoft.com/office/officeart/2018/2/layout/IconVerticalSolidList"/>
    <dgm:cxn modelId="{A52E4FEE-8CB0-426B-88F7-19B414D887A2}" type="presOf" srcId="{D0624A3B-4EFC-47AB-AFC6-DE9FDC31621F}" destId="{8C5F1469-F4C0-495A-BB22-179D9331E5DD}" srcOrd="0" destOrd="0" presId="urn:microsoft.com/office/officeart/2018/2/layout/IconVerticalSolidList"/>
    <dgm:cxn modelId="{B6311FF1-1BB6-42EA-A363-E466FF2B0E09}" srcId="{B804A025-6FD8-4929-A728-E9934C75226E}" destId="{C7DDF2DF-6FE5-4D0F-ABF8-98EFDDB382B4}" srcOrd="3" destOrd="0" parTransId="{2D893412-DFC3-4116-8FBB-E39609CC5588}" sibTransId="{4744D949-70BC-405C-B11C-4497700ACB46}"/>
    <dgm:cxn modelId="{C4F477F3-B9E6-4FCB-ABE0-F10DDC07C26B}" srcId="{B804A025-6FD8-4929-A728-E9934C75226E}" destId="{46858D4D-BDAF-4656-9699-1069EB782E77}" srcOrd="0" destOrd="0" parTransId="{48553AAF-7276-4279-850A-5CCB255A8BD3}" sibTransId="{D34913BB-8471-4434-B470-D11A12721FA2}"/>
    <dgm:cxn modelId="{CBB0D4FB-20E4-4305-A3AA-ADEED4D4E899}" srcId="{B804A025-6FD8-4929-A728-E9934C75226E}" destId="{D0624A3B-4EFC-47AB-AFC6-DE9FDC31621F}" srcOrd="1" destOrd="0" parTransId="{DDC10A7B-5B71-4EBE-AF55-A1E3D64A05DC}" sibTransId="{1368F3AD-3773-40A5-A974-0828C2CF9E17}"/>
    <dgm:cxn modelId="{75D57C51-E743-41B3-85AF-4B67D6B88ADD}" type="presParOf" srcId="{411B17FB-F63C-42E5-BCFF-ABEC593D6F83}" destId="{CC4B9889-436E-435F-B61B-FA1EDD8E5635}" srcOrd="0" destOrd="0" presId="urn:microsoft.com/office/officeart/2018/2/layout/IconVerticalSolidList"/>
    <dgm:cxn modelId="{120C425A-51FE-436C-9362-B42723397A94}" type="presParOf" srcId="{CC4B9889-436E-435F-B61B-FA1EDD8E5635}" destId="{110F0F83-4265-495E-A38A-CDBCECB30323}" srcOrd="0" destOrd="0" presId="urn:microsoft.com/office/officeart/2018/2/layout/IconVerticalSolidList"/>
    <dgm:cxn modelId="{CDFD64F5-8AC9-4A22-B517-D90C19BA88AE}" type="presParOf" srcId="{CC4B9889-436E-435F-B61B-FA1EDD8E5635}" destId="{C3C28069-FB38-43D6-852C-1ABA4FD62296}" srcOrd="1" destOrd="0" presId="urn:microsoft.com/office/officeart/2018/2/layout/IconVerticalSolidList"/>
    <dgm:cxn modelId="{FBCB9F33-62C0-486C-9BEF-AF935AB4D099}" type="presParOf" srcId="{CC4B9889-436E-435F-B61B-FA1EDD8E5635}" destId="{C9863467-0522-4C66-AA31-C5A2E1C69EDB}" srcOrd="2" destOrd="0" presId="urn:microsoft.com/office/officeart/2018/2/layout/IconVerticalSolidList"/>
    <dgm:cxn modelId="{DD42B3C0-38BA-4491-8909-BD17EC55EDD4}" type="presParOf" srcId="{CC4B9889-436E-435F-B61B-FA1EDD8E5635}" destId="{8D0932CD-5AA7-4985-80E6-D7CB596994FE}" srcOrd="3" destOrd="0" presId="urn:microsoft.com/office/officeart/2018/2/layout/IconVerticalSolidList"/>
    <dgm:cxn modelId="{C11E91C9-EF30-4B5C-B5F0-B2BB3D2AD555}" type="presParOf" srcId="{411B17FB-F63C-42E5-BCFF-ABEC593D6F83}" destId="{836C0916-E5F4-4012-8426-A2A462E69549}" srcOrd="1" destOrd="0" presId="urn:microsoft.com/office/officeart/2018/2/layout/IconVerticalSolidList"/>
    <dgm:cxn modelId="{2CCD7742-EC87-4DFD-A202-71EAE373B09B}" type="presParOf" srcId="{411B17FB-F63C-42E5-BCFF-ABEC593D6F83}" destId="{96550BE5-3D36-4A0D-A8A5-760264E15914}" srcOrd="2" destOrd="0" presId="urn:microsoft.com/office/officeart/2018/2/layout/IconVerticalSolidList"/>
    <dgm:cxn modelId="{BB4FDE47-D693-49B9-86BE-3CEBCE23DF37}" type="presParOf" srcId="{96550BE5-3D36-4A0D-A8A5-760264E15914}" destId="{74436501-5555-4880-8541-8B5E36268129}" srcOrd="0" destOrd="0" presId="urn:microsoft.com/office/officeart/2018/2/layout/IconVerticalSolidList"/>
    <dgm:cxn modelId="{CBD5A759-F3C6-406D-A661-A7E9310B2DA8}" type="presParOf" srcId="{96550BE5-3D36-4A0D-A8A5-760264E15914}" destId="{4E490ADC-7B97-4DE9-9719-BBFB82790134}" srcOrd="1" destOrd="0" presId="urn:microsoft.com/office/officeart/2018/2/layout/IconVerticalSolidList"/>
    <dgm:cxn modelId="{61902EF5-638E-4C35-88AF-A29CAFA67410}" type="presParOf" srcId="{96550BE5-3D36-4A0D-A8A5-760264E15914}" destId="{0A09B256-F69F-4B2F-94A7-0D916881FD0B}" srcOrd="2" destOrd="0" presId="urn:microsoft.com/office/officeart/2018/2/layout/IconVerticalSolidList"/>
    <dgm:cxn modelId="{2794ACCF-0FDB-424E-B621-39C614873906}" type="presParOf" srcId="{96550BE5-3D36-4A0D-A8A5-760264E15914}" destId="{8C5F1469-F4C0-495A-BB22-179D9331E5DD}" srcOrd="3" destOrd="0" presId="urn:microsoft.com/office/officeart/2018/2/layout/IconVerticalSolidList"/>
    <dgm:cxn modelId="{1B8FFB62-9A4B-43A2-8445-2426D48B9921}" type="presParOf" srcId="{411B17FB-F63C-42E5-BCFF-ABEC593D6F83}" destId="{1ECAAE1D-7ABF-4BF6-BFBA-DB7DD0FE33E0}" srcOrd="3" destOrd="0" presId="urn:microsoft.com/office/officeart/2018/2/layout/IconVerticalSolidList"/>
    <dgm:cxn modelId="{6CC215F9-6425-4A38-9D22-1B4763C19428}" type="presParOf" srcId="{411B17FB-F63C-42E5-BCFF-ABEC593D6F83}" destId="{70EB021D-E7A3-449B-90E0-C44E31C3F5AC}" srcOrd="4" destOrd="0" presId="urn:microsoft.com/office/officeart/2018/2/layout/IconVerticalSolidList"/>
    <dgm:cxn modelId="{49391377-0E34-43E0-AAEA-3CB9C4E3083F}" type="presParOf" srcId="{70EB021D-E7A3-449B-90E0-C44E31C3F5AC}" destId="{A5F162E0-00BF-4151-AFF5-C19DE1ACDF92}" srcOrd="0" destOrd="0" presId="urn:microsoft.com/office/officeart/2018/2/layout/IconVerticalSolidList"/>
    <dgm:cxn modelId="{C93BF49C-D3F8-4C29-935C-0835943B2C32}" type="presParOf" srcId="{70EB021D-E7A3-449B-90E0-C44E31C3F5AC}" destId="{2CC76BB6-2D48-4796-9251-141CC30E981A}" srcOrd="1" destOrd="0" presId="urn:microsoft.com/office/officeart/2018/2/layout/IconVerticalSolidList"/>
    <dgm:cxn modelId="{8FE19792-00B4-48DD-A9D6-52C971FE2662}" type="presParOf" srcId="{70EB021D-E7A3-449B-90E0-C44E31C3F5AC}" destId="{8425064E-A955-43C0-BFDD-F95A188C8F6E}" srcOrd="2" destOrd="0" presId="urn:microsoft.com/office/officeart/2018/2/layout/IconVerticalSolidList"/>
    <dgm:cxn modelId="{DFB03FDD-2245-441C-A45F-85FF7096E201}" type="presParOf" srcId="{70EB021D-E7A3-449B-90E0-C44E31C3F5AC}" destId="{AF2B3C4A-333B-4F89-B7CE-F5D223DCA569}" srcOrd="3" destOrd="0" presId="urn:microsoft.com/office/officeart/2018/2/layout/IconVerticalSolidList"/>
    <dgm:cxn modelId="{E0D19729-0724-4A77-BEE8-8DF92C928563}" type="presParOf" srcId="{411B17FB-F63C-42E5-BCFF-ABEC593D6F83}" destId="{0CBB8BC8-DE88-45FF-A981-FC8B7D33ED27}" srcOrd="5" destOrd="0" presId="urn:microsoft.com/office/officeart/2018/2/layout/IconVerticalSolidList"/>
    <dgm:cxn modelId="{FB84367B-8A9E-4D73-8985-1A12B41F35C7}" type="presParOf" srcId="{411B17FB-F63C-42E5-BCFF-ABEC593D6F83}" destId="{44B9479C-54CE-4A1E-A597-731AFC6B7327}" srcOrd="6" destOrd="0" presId="urn:microsoft.com/office/officeart/2018/2/layout/IconVerticalSolidList"/>
    <dgm:cxn modelId="{72A58581-514B-441F-B32B-BF96F1254CA9}" type="presParOf" srcId="{44B9479C-54CE-4A1E-A597-731AFC6B7327}" destId="{EB30D200-AB36-4802-97F2-C527F1073007}" srcOrd="0" destOrd="0" presId="urn:microsoft.com/office/officeart/2018/2/layout/IconVerticalSolidList"/>
    <dgm:cxn modelId="{91258142-787A-4281-A0AA-080F6BEBEE21}" type="presParOf" srcId="{44B9479C-54CE-4A1E-A597-731AFC6B7327}" destId="{3C9E1A34-B941-47D9-B7CA-D9A985E93C70}" srcOrd="1" destOrd="0" presId="urn:microsoft.com/office/officeart/2018/2/layout/IconVerticalSolidList"/>
    <dgm:cxn modelId="{D7811A9D-AB31-46B2-89E7-17E3D0633CF5}" type="presParOf" srcId="{44B9479C-54CE-4A1E-A597-731AFC6B7327}" destId="{F7B3597F-E211-4256-8B9B-03B5E9C17955}" srcOrd="2" destOrd="0" presId="urn:microsoft.com/office/officeart/2018/2/layout/IconVerticalSolidList"/>
    <dgm:cxn modelId="{A997FF04-15AA-4DB3-803A-4BEE6A8BBF8E}" type="presParOf" srcId="{44B9479C-54CE-4A1E-A597-731AFC6B7327}" destId="{02165E7F-AF6C-4C60-8401-3037C9A9B5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A051CD-1CC1-41C9-9C89-F133DC25C1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719CB2-FE97-4BCE-81F5-63DBDDA639F9}">
      <dgm:prSet/>
      <dgm:spPr/>
      <dgm:t>
        <a:bodyPr/>
        <a:lstStyle/>
        <a:p>
          <a:r>
            <a:rPr lang="en-US"/>
            <a:t>Financial Aid</a:t>
          </a:r>
        </a:p>
      </dgm:t>
    </dgm:pt>
    <dgm:pt modelId="{E28D1074-BD54-4D35-BB36-D67118352C3E}" type="parTrans" cxnId="{46B6D4CC-A37A-462C-8CF7-88F413D65C2E}">
      <dgm:prSet/>
      <dgm:spPr/>
      <dgm:t>
        <a:bodyPr/>
        <a:lstStyle/>
        <a:p>
          <a:endParaRPr lang="en-US"/>
        </a:p>
      </dgm:t>
    </dgm:pt>
    <dgm:pt modelId="{9C7E2BF7-798E-4994-8B39-998F79BDABDE}" type="sibTrans" cxnId="{46B6D4CC-A37A-462C-8CF7-88F413D65C2E}">
      <dgm:prSet/>
      <dgm:spPr/>
      <dgm:t>
        <a:bodyPr/>
        <a:lstStyle/>
        <a:p>
          <a:endParaRPr lang="en-US"/>
        </a:p>
      </dgm:t>
    </dgm:pt>
    <dgm:pt modelId="{6CCA4F33-2B72-4B8E-87CC-863B4050C5D1}">
      <dgm:prSet/>
      <dgm:spPr/>
      <dgm:t>
        <a:bodyPr/>
        <a:lstStyle/>
        <a:p>
          <a:r>
            <a:rPr lang="en-US"/>
            <a:t>Academic Rigor</a:t>
          </a:r>
        </a:p>
      </dgm:t>
    </dgm:pt>
    <dgm:pt modelId="{FE636D85-0989-4751-995F-511772AB4757}" type="parTrans" cxnId="{EC7F3B74-2E8A-43F5-BDBE-786E65B48FE4}">
      <dgm:prSet/>
      <dgm:spPr/>
      <dgm:t>
        <a:bodyPr/>
        <a:lstStyle/>
        <a:p>
          <a:endParaRPr lang="en-US"/>
        </a:p>
      </dgm:t>
    </dgm:pt>
    <dgm:pt modelId="{A28B2126-1A4B-48DD-B6F0-FA985092E0D8}" type="sibTrans" cxnId="{EC7F3B74-2E8A-43F5-BDBE-786E65B48FE4}">
      <dgm:prSet/>
      <dgm:spPr/>
      <dgm:t>
        <a:bodyPr/>
        <a:lstStyle/>
        <a:p>
          <a:endParaRPr lang="en-US"/>
        </a:p>
      </dgm:t>
    </dgm:pt>
    <dgm:pt modelId="{F341989D-7605-42A8-B539-C1543DA4291D}">
      <dgm:prSet/>
      <dgm:spPr/>
      <dgm:t>
        <a:bodyPr/>
        <a:lstStyle/>
        <a:p>
          <a:r>
            <a:rPr lang="en-US"/>
            <a:t>Assessment data</a:t>
          </a:r>
        </a:p>
      </dgm:t>
    </dgm:pt>
    <dgm:pt modelId="{DA497F7E-B127-48F9-8319-F4003FCD70C5}" type="parTrans" cxnId="{6342EB5D-A751-45AD-BC42-11A411156A63}">
      <dgm:prSet/>
      <dgm:spPr/>
      <dgm:t>
        <a:bodyPr/>
        <a:lstStyle/>
        <a:p>
          <a:endParaRPr lang="en-US"/>
        </a:p>
      </dgm:t>
    </dgm:pt>
    <dgm:pt modelId="{F885E3AD-43BB-44CF-8D59-9CA56E102BBD}" type="sibTrans" cxnId="{6342EB5D-A751-45AD-BC42-11A411156A63}">
      <dgm:prSet/>
      <dgm:spPr/>
      <dgm:t>
        <a:bodyPr/>
        <a:lstStyle/>
        <a:p>
          <a:endParaRPr lang="en-US"/>
        </a:p>
      </dgm:t>
    </dgm:pt>
    <dgm:pt modelId="{84264F8D-E340-4BA5-A4C7-63DB6D117F20}">
      <dgm:prSet/>
      <dgm:spPr/>
      <dgm:t>
        <a:bodyPr/>
        <a:lstStyle/>
        <a:p>
          <a:r>
            <a:rPr lang="en-US"/>
            <a:t>Community</a:t>
          </a:r>
        </a:p>
      </dgm:t>
    </dgm:pt>
    <dgm:pt modelId="{0931D958-7AF7-4F99-AC73-F7492EF8417C}" type="parTrans" cxnId="{AF617371-9A8A-4BAA-B8AD-03F17A7358AC}">
      <dgm:prSet/>
      <dgm:spPr/>
      <dgm:t>
        <a:bodyPr/>
        <a:lstStyle/>
        <a:p>
          <a:endParaRPr lang="en-US"/>
        </a:p>
      </dgm:t>
    </dgm:pt>
    <dgm:pt modelId="{08F78A53-293A-4FAF-92DF-15AD7B064CEB}" type="sibTrans" cxnId="{AF617371-9A8A-4BAA-B8AD-03F17A7358AC}">
      <dgm:prSet/>
      <dgm:spPr/>
      <dgm:t>
        <a:bodyPr/>
        <a:lstStyle/>
        <a:p>
          <a:endParaRPr lang="en-US"/>
        </a:p>
      </dgm:t>
    </dgm:pt>
    <dgm:pt modelId="{7C5DEF17-AB73-400F-8D4C-40073FA7AA7C}">
      <dgm:prSet/>
      <dgm:spPr/>
      <dgm:t>
        <a:bodyPr/>
        <a:lstStyle/>
        <a:p>
          <a:r>
            <a:rPr lang="en-US"/>
            <a:t>Retention</a:t>
          </a:r>
        </a:p>
      </dgm:t>
    </dgm:pt>
    <dgm:pt modelId="{B4F0F262-4C88-48A7-ACA7-EB9CB2DDF4C6}" type="parTrans" cxnId="{8429844B-992A-4762-A79C-6A7CA10DB95E}">
      <dgm:prSet/>
      <dgm:spPr/>
      <dgm:t>
        <a:bodyPr/>
        <a:lstStyle/>
        <a:p>
          <a:endParaRPr lang="en-US"/>
        </a:p>
      </dgm:t>
    </dgm:pt>
    <dgm:pt modelId="{5F7B2BEF-528B-4A85-9740-BDF693BA3512}" type="sibTrans" cxnId="{8429844B-992A-4762-A79C-6A7CA10DB95E}">
      <dgm:prSet/>
      <dgm:spPr/>
      <dgm:t>
        <a:bodyPr/>
        <a:lstStyle/>
        <a:p>
          <a:endParaRPr lang="en-US"/>
        </a:p>
      </dgm:t>
    </dgm:pt>
    <dgm:pt modelId="{235E1E6B-CBD6-49E6-99D1-6014B39894B7}" type="pres">
      <dgm:prSet presAssocID="{3DA051CD-1CC1-41C9-9C89-F133DC25C1C8}" presName="linear" presStyleCnt="0">
        <dgm:presLayoutVars>
          <dgm:animLvl val="lvl"/>
          <dgm:resizeHandles val="exact"/>
        </dgm:presLayoutVars>
      </dgm:prSet>
      <dgm:spPr/>
    </dgm:pt>
    <dgm:pt modelId="{323DD374-73FF-444E-9114-C9A486551C41}" type="pres">
      <dgm:prSet presAssocID="{69719CB2-FE97-4BCE-81F5-63DBDDA639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501162F-D650-4C7E-87AF-1DCB164B0E4F}" type="pres">
      <dgm:prSet presAssocID="{9C7E2BF7-798E-4994-8B39-998F79BDABDE}" presName="spacer" presStyleCnt="0"/>
      <dgm:spPr/>
    </dgm:pt>
    <dgm:pt modelId="{EEB98701-92E9-4A5C-ABB5-EEB1E0DA3BD5}" type="pres">
      <dgm:prSet presAssocID="{6CCA4F33-2B72-4B8E-87CC-863B4050C5D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C8A61D-C04A-4C0C-BAA0-F868D422DE44}" type="pres">
      <dgm:prSet presAssocID="{A28B2126-1A4B-48DD-B6F0-FA985092E0D8}" presName="spacer" presStyleCnt="0"/>
      <dgm:spPr/>
    </dgm:pt>
    <dgm:pt modelId="{72BD6030-22F3-4895-A5F7-7353C4DF4CD8}" type="pres">
      <dgm:prSet presAssocID="{F341989D-7605-42A8-B539-C1543DA429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0C89A6E-40F6-40BB-ACDE-398F143CC4BD}" type="pres">
      <dgm:prSet presAssocID="{F885E3AD-43BB-44CF-8D59-9CA56E102BBD}" presName="spacer" presStyleCnt="0"/>
      <dgm:spPr/>
    </dgm:pt>
    <dgm:pt modelId="{D5DC0B7A-CD44-496F-A459-249D11FEB53C}" type="pres">
      <dgm:prSet presAssocID="{84264F8D-E340-4BA5-A4C7-63DB6D117F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BAB834-B61B-4DA2-98DE-E80AD7FDDB5A}" type="pres">
      <dgm:prSet presAssocID="{08F78A53-293A-4FAF-92DF-15AD7B064CEB}" presName="spacer" presStyleCnt="0"/>
      <dgm:spPr/>
    </dgm:pt>
    <dgm:pt modelId="{11984FBA-E180-45A1-8364-F7FF6B89EAB1}" type="pres">
      <dgm:prSet presAssocID="{7C5DEF17-AB73-400F-8D4C-40073FA7AA7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D0C551E-BCFE-46AF-A573-A76F477E95D5}" type="presOf" srcId="{F341989D-7605-42A8-B539-C1543DA4291D}" destId="{72BD6030-22F3-4895-A5F7-7353C4DF4CD8}" srcOrd="0" destOrd="0" presId="urn:microsoft.com/office/officeart/2005/8/layout/vList2"/>
    <dgm:cxn modelId="{6342EB5D-A751-45AD-BC42-11A411156A63}" srcId="{3DA051CD-1CC1-41C9-9C89-F133DC25C1C8}" destId="{F341989D-7605-42A8-B539-C1543DA4291D}" srcOrd="2" destOrd="0" parTransId="{DA497F7E-B127-48F9-8319-F4003FCD70C5}" sibTransId="{F885E3AD-43BB-44CF-8D59-9CA56E102BBD}"/>
    <dgm:cxn modelId="{33809243-95B9-458B-BDF8-15C626D38184}" type="presOf" srcId="{6CCA4F33-2B72-4B8E-87CC-863B4050C5D1}" destId="{EEB98701-92E9-4A5C-ABB5-EEB1E0DA3BD5}" srcOrd="0" destOrd="0" presId="urn:microsoft.com/office/officeart/2005/8/layout/vList2"/>
    <dgm:cxn modelId="{ED49BF43-6611-4DFB-94E8-839CEDA91F10}" type="presOf" srcId="{3DA051CD-1CC1-41C9-9C89-F133DC25C1C8}" destId="{235E1E6B-CBD6-49E6-99D1-6014B39894B7}" srcOrd="0" destOrd="0" presId="urn:microsoft.com/office/officeart/2005/8/layout/vList2"/>
    <dgm:cxn modelId="{8429844B-992A-4762-A79C-6A7CA10DB95E}" srcId="{3DA051CD-1CC1-41C9-9C89-F133DC25C1C8}" destId="{7C5DEF17-AB73-400F-8D4C-40073FA7AA7C}" srcOrd="4" destOrd="0" parTransId="{B4F0F262-4C88-48A7-ACA7-EB9CB2DDF4C6}" sibTransId="{5F7B2BEF-528B-4A85-9740-BDF693BA3512}"/>
    <dgm:cxn modelId="{82C7B66E-2B94-48E2-89A7-5D5182786A64}" type="presOf" srcId="{84264F8D-E340-4BA5-A4C7-63DB6D117F20}" destId="{D5DC0B7A-CD44-496F-A459-249D11FEB53C}" srcOrd="0" destOrd="0" presId="urn:microsoft.com/office/officeart/2005/8/layout/vList2"/>
    <dgm:cxn modelId="{AF617371-9A8A-4BAA-B8AD-03F17A7358AC}" srcId="{3DA051CD-1CC1-41C9-9C89-F133DC25C1C8}" destId="{84264F8D-E340-4BA5-A4C7-63DB6D117F20}" srcOrd="3" destOrd="0" parTransId="{0931D958-7AF7-4F99-AC73-F7492EF8417C}" sibTransId="{08F78A53-293A-4FAF-92DF-15AD7B064CEB}"/>
    <dgm:cxn modelId="{EC7F3B74-2E8A-43F5-BDBE-786E65B48FE4}" srcId="{3DA051CD-1CC1-41C9-9C89-F133DC25C1C8}" destId="{6CCA4F33-2B72-4B8E-87CC-863B4050C5D1}" srcOrd="1" destOrd="0" parTransId="{FE636D85-0989-4751-995F-511772AB4757}" sibTransId="{A28B2126-1A4B-48DD-B6F0-FA985092E0D8}"/>
    <dgm:cxn modelId="{46B6D4CC-A37A-462C-8CF7-88F413D65C2E}" srcId="{3DA051CD-1CC1-41C9-9C89-F133DC25C1C8}" destId="{69719CB2-FE97-4BCE-81F5-63DBDDA639F9}" srcOrd="0" destOrd="0" parTransId="{E28D1074-BD54-4D35-BB36-D67118352C3E}" sibTransId="{9C7E2BF7-798E-4994-8B39-998F79BDABDE}"/>
    <dgm:cxn modelId="{067BFDD4-85ED-41F7-9BA9-3C717C9B4216}" type="presOf" srcId="{69719CB2-FE97-4BCE-81F5-63DBDDA639F9}" destId="{323DD374-73FF-444E-9114-C9A486551C41}" srcOrd="0" destOrd="0" presId="urn:microsoft.com/office/officeart/2005/8/layout/vList2"/>
    <dgm:cxn modelId="{D1BB99FF-430A-4019-8127-47C54D3C3504}" type="presOf" srcId="{7C5DEF17-AB73-400F-8D4C-40073FA7AA7C}" destId="{11984FBA-E180-45A1-8364-F7FF6B89EAB1}" srcOrd="0" destOrd="0" presId="urn:microsoft.com/office/officeart/2005/8/layout/vList2"/>
    <dgm:cxn modelId="{C5FA3D5C-CAF1-4E77-B47B-414E2AE8E26A}" type="presParOf" srcId="{235E1E6B-CBD6-49E6-99D1-6014B39894B7}" destId="{323DD374-73FF-444E-9114-C9A486551C41}" srcOrd="0" destOrd="0" presId="urn:microsoft.com/office/officeart/2005/8/layout/vList2"/>
    <dgm:cxn modelId="{5FE0DAC8-4BEB-4963-BC5F-9FC7E7290E9E}" type="presParOf" srcId="{235E1E6B-CBD6-49E6-99D1-6014B39894B7}" destId="{8501162F-D650-4C7E-87AF-1DCB164B0E4F}" srcOrd="1" destOrd="0" presId="urn:microsoft.com/office/officeart/2005/8/layout/vList2"/>
    <dgm:cxn modelId="{C3DE5630-5FA4-4F76-A987-B5E59B5860C5}" type="presParOf" srcId="{235E1E6B-CBD6-49E6-99D1-6014B39894B7}" destId="{EEB98701-92E9-4A5C-ABB5-EEB1E0DA3BD5}" srcOrd="2" destOrd="0" presId="urn:microsoft.com/office/officeart/2005/8/layout/vList2"/>
    <dgm:cxn modelId="{7A77FC80-45D3-4876-AFDD-1CDC5C29FD23}" type="presParOf" srcId="{235E1E6B-CBD6-49E6-99D1-6014B39894B7}" destId="{4EC8A61D-C04A-4C0C-BAA0-F868D422DE44}" srcOrd="3" destOrd="0" presId="urn:microsoft.com/office/officeart/2005/8/layout/vList2"/>
    <dgm:cxn modelId="{CB6E12F0-1F00-469D-9D7C-F22EF792E180}" type="presParOf" srcId="{235E1E6B-CBD6-49E6-99D1-6014B39894B7}" destId="{72BD6030-22F3-4895-A5F7-7353C4DF4CD8}" srcOrd="4" destOrd="0" presId="urn:microsoft.com/office/officeart/2005/8/layout/vList2"/>
    <dgm:cxn modelId="{53C0611F-F56D-44D0-B9C6-8ACEC0441A41}" type="presParOf" srcId="{235E1E6B-CBD6-49E6-99D1-6014B39894B7}" destId="{C0C89A6E-40F6-40BB-ACDE-398F143CC4BD}" srcOrd="5" destOrd="0" presId="urn:microsoft.com/office/officeart/2005/8/layout/vList2"/>
    <dgm:cxn modelId="{9B6F5AB5-99DA-4B5F-987B-BDDF06AD9DA7}" type="presParOf" srcId="{235E1E6B-CBD6-49E6-99D1-6014B39894B7}" destId="{D5DC0B7A-CD44-496F-A459-249D11FEB53C}" srcOrd="6" destOrd="0" presId="urn:microsoft.com/office/officeart/2005/8/layout/vList2"/>
    <dgm:cxn modelId="{1FAB0C95-5FC9-49BA-B8C8-AC91CEB82B12}" type="presParOf" srcId="{235E1E6B-CBD6-49E6-99D1-6014B39894B7}" destId="{71BAB834-B61B-4DA2-98DE-E80AD7FDDB5A}" srcOrd="7" destOrd="0" presId="urn:microsoft.com/office/officeart/2005/8/layout/vList2"/>
    <dgm:cxn modelId="{3CA95AE7-FA5F-4D95-B5F4-41F6B34D8C42}" type="presParOf" srcId="{235E1E6B-CBD6-49E6-99D1-6014B39894B7}" destId="{11984FBA-E180-45A1-8364-F7FF6B89EAB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3CF0-FC9E-4ADB-893F-E2FEC561E946}">
      <dsp:nvSpPr>
        <dsp:cNvPr id="0" name=""/>
        <dsp:cNvSpPr/>
      </dsp:nvSpPr>
      <dsp:spPr>
        <a:xfrm>
          <a:off x="634170" y="1081"/>
          <a:ext cx="854595" cy="8545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C1984-A2F9-462D-9968-B773ADF499E6}">
      <dsp:nvSpPr>
        <dsp:cNvPr id="0" name=""/>
        <dsp:cNvSpPr/>
      </dsp:nvSpPr>
      <dsp:spPr>
        <a:xfrm>
          <a:off x="816297" y="183208"/>
          <a:ext cx="490341" cy="490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7CFC5-FC67-4444-A7B9-4E7FCC73F9F1}">
      <dsp:nvSpPr>
        <dsp:cNvPr id="0" name=""/>
        <dsp:cNvSpPr/>
      </dsp:nvSpPr>
      <dsp:spPr>
        <a:xfrm>
          <a:off x="360980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Office Hours</a:t>
          </a:r>
        </a:p>
      </dsp:txBody>
      <dsp:txXfrm>
        <a:off x="360980" y="1121862"/>
        <a:ext cx="1400976" cy="560390"/>
      </dsp:txXfrm>
    </dsp:sp>
    <dsp:sp modelId="{66273DDB-0CB9-4FFC-A32D-7F22346860F3}">
      <dsp:nvSpPr>
        <dsp:cNvPr id="0" name=""/>
        <dsp:cNvSpPr/>
      </dsp:nvSpPr>
      <dsp:spPr>
        <a:xfrm>
          <a:off x="2280318" y="1081"/>
          <a:ext cx="854595" cy="854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644D3-F7E7-4ADF-A24C-789CBE74152E}">
      <dsp:nvSpPr>
        <dsp:cNvPr id="0" name=""/>
        <dsp:cNvSpPr/>
      </dsp:nvSpPr>
      <dsp:spPr>
        <a:xfrm>
          <a:off x="2462445" y="183208"/>
          <a:ext cx="490341" cy="490341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E3AAD-DA3A-41BB-8AAE-28442FD0AAE8}">
      <dsp:nvSpPr>
        <dsp:cNvPr id="0" name=""/>
        <dsp:cNvSpPr/>
      </dsp:nvSpPr>
      <dsp:spPr>
        <a:xfrm>
          <a:off x="2007128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latin typeface="Calisto MT" panose="02040603050505030304"/>
            </a:rPr>
            <a:t>Professional Development</a:t>
          </a:r>
        </a:p>
      </dsp:txBody>
      <dsp:txXfrm>
        <a:off x="2007128" y="1121862"/>
        <a:ext cx="1400976" cy="560390"/>
      </dsp:txXfrm>
    </dsp:sp>
    <dsp:sp modelId="{02BDA13D-02CB-4904-BD02-2061461080CB}">
      <dsp:nvSpPr>
        <dsp:cNvPr id="0" name=""/>
        <dsp:cNvSpPr/>
      </dsp:nvSpPr>
      <dsp:spPr>
        <a:xfrm>
          <a:off x="3926465" y="1081"/>
          <a:ext cx="854595" cy="8545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AE549-3572-47BC-A4CC-17F12063ECAA}">
      <dsp:nvSpPr>
        <dsp:cNvPr id="0" name=""/>
        <dsp:cNvSpPr/>
      </dsp:nvSpPr>
      <dsp:spPr>
        <a:xfrm>
          <a:off x="4108592" y="183208"/>
          <a:ext cx="490341" cy="4903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E2AC8-3D5D-44B0-BACB-A02D53219421}">
      <dsp:nvSpPr>
        <dsp:cNvPr id="0" name=""/>
        <dsp:cNvSpPr/>
      </dsp:nvSpPr>
      <dsp:spPr>
        <a:xfrm>
          <a:off x="3653275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Academic Rigor</a:t>
          </a:r>
        </a:p>
      </dsp:txBody>
      <dsp:txXfrm>
        <a:off x="3653275" y="1121862"/>
        <a:ext cx="1400976" cy="560390"/>
      </dsp:txXfrm>
    </dsp:sp>
    <dsp:sp modelId="{BC387FCB-752A-489C-96DA-5093EAE183EC}">
      <dsp:nvSpPr>
        <dsp:cNvPr id="0" name=""/>
        <dsp:cNvSpPr/>
      </dsp:nvSpPr>
      <dsp:spPr>
        <a:xfrm>
          <a:off x="5572613" y="1081"/>
          <a:ext cx="854595" cy="8545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EFF49-EAC6-4581-AB39-B5843A305417}">
      <dsp:nvSpPr>
        <dsp:cNvPr id="0" name=""/>
        <dsp:cNvSpPr/>
      </dsp:nvSpPr>
      <dsp:spPr>
        <a:xfrm>
          <a:off x="5754740" y="183208"/>
          <a:ext cx="490341" cy="4903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E50F9-2542-4353-A5C0-691C303AF308}">
      <dsp:nvSpPr>
        <dsp:cNvPr id="0" name=""/>
        <dsp:cNvSpPr/>
      </dsp:nvSpPr>
      <dsp:spPr>
        <a:xfrm>
          <a:off x="5299422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Syllabus</a:t>
          </a:r>
        </a:p>
      </dsp:txBody>
      <dsp:txXfrm>
        <a:off x="5299422" y="1121862"/>
        <a:ext cx="1400976" cy="560390"/>
      </dsp:txXfrm>
    </dsp:sp>
    <dsp:sp modelId="{2B9FBB92-414F-4929-A704-C48126533DC4}">
      <dsp:nvSpPr>
        <dsp:cNvPr id="0" name=""/>
        <dsp:cNvSpPr/>
      </dsp:nvSpPr>
      <dsp:spPr>
        <a:xfrm>
          <a:off x="7218760" y="1081"/>
          <a:ext cx="854595" cy="8545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A7C15-F54A-464A-A22B-B1CC7D44E8B4}">
      <dsp:nvSpPr>
        <dsp:cNvPr id="0" name=""/>
        <dsp:cNvSpPr/>
      </dsp:nvSpPr>
      <dsp:spPr>
        <a:xfrm>
          <a:off x="7400887" y="183208"/>
          <a:ext cx="490341" cy="4903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6C450-EB28-4BE3-BFF7-6A4B3D98E0E0}">
      <dsp:nvSpPr>
        <dsp:cNvPr id="0" name=""/>
        <dsp:cNvSpPr/>
      </dsp:nvSpPr>
      <dsp:spPr>
        <a:xfrm>
          <a:off x="6945570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Canvas</a:t>
          </a:r>
        </a:p>
      </dsp:txBody>
      <dsp:txXfrm>
        <a:off x="6945570" y="1121862"/>
        <a:ext cx="1400976" cy="560390"/>
      </dsp:txXfrm>
    </dsp:sp>
    <dsp:sp modelId="{3E82FD97-4E73-4DC5-A7E5-35AAFF309AA0}">
      <dsp:nvSpPr>
        <dsp:cNvPr id="0" name=""/>
        <dsp:cNvSpPr/>
      </dsp:nvSpPr>
      <dsp:spPr>
        <a:xfrm>
          <a:off x="8864908" y="1081"/>
          <a:ext cx="854595" cy="8545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305AA-EB5C-4F3D-AF25-03F86A723DEA}">
      <dsp:nvSpPr>
        <dsp:cNvPr id="0" name=""/>
        <dsp:cNvSpPr/>
      </dsp:nvSpPr>
      <dsp:spPr>
        <a:xfrm>
          <a:off x="9047035" y="183208"/>
          <a:ext cx="490341" cy="4903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1F2D5-858F-4603-86D2-91B48B6DFFBB}">
      <dsp:nvSpPr>
        <dsp:cNvPr id="0" name=""/>
        <dsp:cNvSpPr/>
      </dsp:nvSpPr>
      <dsp:spPr>
        <a:xfrm>
          <a:off x="8591717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Empower</a:t>
          </a:r>
        </a:p>
      </dsp:txBody>
      <dsp:txXfrm>
        <a:off x="8591717" y="1121862"/>
        <a:ext cx="1400976" cy="560390"/>
      </dsp:txXfrm>
    </dsp:sp>
    <dsp:sp modelId="{63DE7AD7-47AE-4965-9493-4DE2BD308FF6}">
      <dsp:nvSpPr>
        <dsp:cNvPr id="0" name=""/>
        <dsp:cNvSpPr/>
      </dsp:nvSpPr>
      <dsp:spPr>
        <a:xfrm>
          <a:off x="4749539" y="2032497"/>
          <a:ext cx="854595" cy="854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21E4B-E956-4FED-BEEA-29D87E800BBA}">
      <dsp:nvSpPr>
        <dsp:cNvPr id="0" name=""/>
        <dsp:cNvSpPr/>
      </dsp:nvSpPr>
      <dsp:spPr>
        <a:xfrm>
          <a:off x="4931666" y="2214624"/>
          <a:ext cx="490341" cy="4903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FED4A-1763-4820-A701-3D1AF61D5CA9}">
      <dsp:nvSpPr>
        <dsp:cNvPr id="0" name=""/>
        <dsp:cNvSpPr/>
      </dsp:nvSpPr>
      <dsp:spPr>
        <a:xfrm>
          <a:off x="4476349" y="3153278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VIA</a:t>
          </a:r>
        </a:p>
      </dsp:txBody>
      <dsp:txXfrm>
        <a:off x="4476349" y="3153278"/>
        <a:ext cx="1400976" cy="560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2D60C-139A-4E9C-9315-F74590135A68}">
      <dsp:nvSpPr>
        <dsp:cNvPr id="0" name=""/>
        <dsp:cNvSpPr/>
      </dsp:nvSpPr>
      <dsp:spPr>
        <a:xfrm>
          <a:off x="0" y="2480"/>
          <a:ext cx="6411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D162A-93AF-4CA6-927D-1970B3CE93E4}">
      <dsp:nvSpPr>
        <dsp:cNvPr id="0" name=""/>
        <dsp:cNvSpPr/>
      </dsp:nvSpPr>
      <dsp:spPr>
        <a:xfrm>
          <a:off x="0" y="2480"/>
          <a:ext cx="6411924" cy="16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Each AY, faculty may place a portion of their PD funds into an adjunct  account.</a:t>
          </a:r>
        </a:p>
      </dsp:txBody>
      <dsp:txXfrm>
        <a:off x="0" y="2480"/>
        <a:ext cx="6411924" cy="1691680"/>
      </dsp:txXfrm>
    </dsp:sp>
    <dsp:sp modelId="{8CF28F08-D3C9-4389-9AC4-C612D5D39B80}">
      <dsp:nvSpPr>
        <dsp:cNvPr id="0" name=""/>
        <dsp:cNvSpPr/>
      </dsp:nvSpPr>
      <dsp:spPr>
        <a:xfrm>
          <a:off x="0" y="1694160"/>
          <a:ext cx="6411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0AE33-0BA4-4ED1-979F-A2D51138A5C4}">
      <dsp:nvSpPr>
        <dsp:cNvPr id="0" name=""/>
        <dsp:cNvSpPr/>
      </dsp:nvSpPr>
      <dsp:spPr>
        <a:xfrm>
          <a:off x="0" y="1694160"/>
          <a:ext cx="6411924" cy="16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Adjuncts may apply for some funds to cover the cost of PD.</a:t>
          </a:r>
        </a:p>
      </dsp:txBody>
      <dsp:txXfrm>
        <a:off x="0" y="1694160"/>
        <a:ext cx="6411924" cy="1691680"/>
      </dsp:txXfrm>
    </dsp:sp>
    <dsp:sp modelId="{73FDB443-E607-4C90-A48B-9819AA6542FC}">
      <dsp:nvSpPr>
        <dsp:cNvPr id="0" name=""/>
        <dsp:cNvSpPr/>
      </dsp:nvSpPr>
      <dsp:spPr>
        <a:xfrm>
          <a:off x="0" y="3385840"/>
          <a:ext cx="6411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4F2AE-200A-4F95-B4FF-BF14972F3B03}">
      <dsp:nvSpPr>
        <dsp:cNvPr id="0" name=""/>
        <dsp:cNvSpPr/>
      </dsp:nvSpPr>
      <dsp:spPr>
        <a:xfrm>
          <a:off x="0" y="3385840"/>
          <a:ext cx="6411924" cy="16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Please contact a faculty senate executive member for more details</a:t>
          </a:r>
        </a:p>
      </dsp:txBody>
      <dsp:txXfrm>
        <a:off x="0" y="3385840"/>
        <a:ext cx="6411924" cy="1691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F0F83-4265-495E-A38A-CDBCECB30323}">
      <dsp:nvSpPr>
        <dsp:cNvPr id="0" name=""/>
        <dsp:cNvSpPr/>
      </dsp:nvSpPr>
      <dsp:spPr>
        <a:xfrm>
          <a:off x="0" y="1958"/>
          <a:ext cx="6309300" cy="9925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28069-FB38-43D6-852C-1ABA4FD62296}">
      <dsp:nvSpPr>
        <dsp:cNvPr id="0" name=""/>
        <dsp:cNvSpPr/>
      </dsp:nvSpPr>
      <dsp:spPr>
        <a:xfrm>
          <a:off x="300241" y="225278"/>
          <a:ext cx="545893" cy="545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932CD-5AA7-4985-80E6-D7CB596994FE}">
      <dsp:nvSpPr>
        <dsp:cNvPr id="0" name=""/>
        <dsp:cNvSpPr/>
      </dsp:nvSpPr>
      <dsp:spPr>
        <a:xfrm>
          <a:off x="1146375" y="1958"/>
          <a:ext cx="5162924" cy="99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43" tIns="105043" rIns="105043" bIns="1050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Course Expectations​</a:t>
          </a:r>
        </a:p>
      </dsp:txBody>
      <dsp:txXfrm>
        <a:off x="1146375" y="1958"/>
        <a:ext cx="5162924" cy="992532"/>
      </dsp:txXfrm>
    </dsp:sp>
    <dsp:sp modelId="{74436501-5555-4880-8541-8B5E36268129}">
      <dsp:nvSpPr>
        <dsp:cNvPr id="0" name=""/>
        <dsp:cNvSpPr/>
      </dsp:nvSpPr>
      <dsp:spPr>
        <a:xfrm>
          <a:off x="0" y="1242624"/>
          <a:ext cx="6309300" cy="9925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90ADC-7B97-4DE9-9719-BBFB82790134}">
      <dsp:nvSpPr>
        <dsp:cNvPr id="0" name=""/>
        <dsp:cNvSpPr/>
      </dsp:nvSpPr>
      <dsp:spPr>
        <a:xfrm>
          <a:off x="300241" y="1465944"/>
          <a:ext cx="545893" cy="545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F1469-F4C0-495A-BB22-179D9331E5DD}">
      <dsp:nvSpPr>
        <dsp:cNvPr id="0" name=""/>
        <dsp:cNvSpPr/>
      </dsp:nvSpPr>
      <dsp:spPr>
        <a:xfrm>
          <a:off x="1146375" y="1242624"/>
          <a:ext cx="5162924" cy="99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43" tIns="105043" rIns="105043" bIns="1050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Assessment of Student Learning​</a:t>
          </a:r>
        </a:p>
      </dsp:txBody>
      <dsp:txXfrm>
        <a:off x="1146375" y="1242624"/>
        <a:ext cx="5162924" cy="992532"/>
      </dsp:txXfrm>
    </dsp:sp>
    <dsp:sp modelId="{A5F162E0-00BF-4151-AFF5-C19DE1ACDF92}">
      <dsp:nvSpPr>
        <dsp:cNvPr id="0" name=""/>
        <dsp:cNvSpPr/>
      </dsp:nvSpPr>
      <dsp:spPr>
        <a:xfrm>
          <a:off x="0" y="2483290"/>
          <a:ext cx="6309300" cy="9925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76BB6-2D48-4796-9251-141CC30E981A}">
      <dsp:nvSpPr>
        <dsp:cNvPr id="0" name=""/>
        <dsp:cNvSpPr/>
      </dsp:nvSpPr>
      <dsp:spPr>
        <a:xfrm>
          <a:off x="300241" y="2706610"/>
          <a:ext cx="545893" cy="545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B3C4A-333B-4F89-B7CE-F5D223DCA569}">
      <dsp:nvSpPr>
        <dsp:cNvPr id="0" name=""/>
        <dsp:cNvSpPr/>
      </dsp:nvSpPr>
      <dsp:spPr>
        <a:xfrm>
          <a:off x="1146375" y="2483290"/>
          <a:ext cx="5162924" cy="99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43" tIns="105043" rIns="105043" bIns="1050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DCLO, PLO, SLO-really? </a:t>
          </a:r>
          <a:r>
            <a:rPr lang="en-US" sz="2200" kern="1200" dirty="0"/>
            <a:t>​</a:t>
          </a:r>
        </a:p>
      </dsp:txBody>
      <dsp:txXfrm>
        <a:off x="1146375" y="2483290"/>
        <a:ext cx="5162924" cy="992532"/>
      </dsp:txXfrm>
    </dsp:sp>
    <dsp:sp modelId="{EB30D200-AB36-4802-97F2-C527F1073007}">
      <dsp:nvSpPr>
        <dsp:cNvPr id="0" name=""/>
        <dsp:cNvSpPr/>
      </dsp:nvSpPr>
      <dsp:spPr>
        <a:xfrm>
          <a:off x="0" y="3723956"/>
          <a:ext cx="6309300" cy="9925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E1A34-B941-47D9-B7CA-D9A985E93C70}">
      <dsp:nvSpPr>
        <dsp:cNvPr id="0" name=""/>
        <dsp:cNvSpPr/>
      </dsp:nvSpPr>
      <dsp:spPr>
        <a:xfrm>
          <a:off x="300241" y="3947276"/>
          <a:ext cx="545893" cy="545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65E7F-AF6C-4C60-8401-3037C9A9B56E}">
      <dsp:nvSpPr>
        <dsp:cNvPr id="0" name=""/>
        <dsp:cNvSpPr/>
      </dsp:nvSpPr>
      <dsp:spPr>
        <a:xfrm>
          <a:off x="1146375" y="3723956"/>
          <a:ext cx="5162924" cy="99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43" tIns="105043" rIns="105043" bIns="10504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Attendance Policy</a:t>
          </a:r>
        </a:p>
      </dsp:txBody>
      <dsp:txXfrm>
        <a:off x="1146375" y="3723956"/>
        <a:ext cx="5162924" cy="992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DD374-73FF-444E-9114-C9A486551C41}">
      <dsp:nvSpPr>
        <dsp:cNvPr id="0" name=""/>
        <dsp:cNvSpPr/>
      </dsp:nvSpPr>
      <dsp:spPr>
        <a:xfrm>
          <a:off x="0" y="42009"/>
          <a:ext cx="5459565" cy="865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Financial Aid</a:t>
          </a:r>
        </a:p>
      </dsp:txBody>
      <dsp:txXfrm>
        <a:off x="42265" y="84274"/>
        <a:ext cx="5375035" cy="781270"/>
      </dsp:txXfrm>
    </dsp:sp>
    <dsp:sp modelId="{EEB98701-92E9-4A5C-ABB5-EEB1E0DA3BD5}">
      <dsp:nvSpPr>
        <dsp:cNvPr id="0" name=""/>
        <dsp:cNvSpPr/>
      </dsp:nvSpPr>
      <dsp:spPr>
        <a:xfrm>
          <a:off x="0" y="1014370"/>
          <a:ext cx="5459565" cy="865800"/>
        </a:xfrm>
        <a:prstGeom prst="roundRect">
          <a:avLst/>
        </a:prstGeom>
        <a:solidFill>
          <a:schemeClr val="accent2">
            <a:hueOff val="-374201"/>
            <a:satOff val="-169"/>
            <a:lumOff val="17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Academic Rigor</a:t>
          </a:r>
        </a:p>
      </dsp:txBody>
      <dsp:txXfrm>
        <a:off x="42265" y="1056635"/>
        <a:ext cx="5375035" cy="781270"/>
      </dsp:txXfrm>
    </dsp:sp>
    <dsp:sp modelId="{72BD6030-22F3-4895-A5F7-7353C4DF4CD8}">
      <dsp:nvSpPr>
        <dsp:cNvPr id="0" name=""/>
        <dsp:cNvSpPr/>
      </dsp:nvSpPr>
      <dsp:spPr>
        <a:xfrm>
          <a:off x="0" y="1986730"/>
          <a:ext cx="5459565" cy="865800"/>
        </a:xfrm>
        <a:prstGeom prst="roundRect">
          <a:avLst/>
        </a:prstGeom>
        <a:solidFill>
          <a:schemeClr val="accent2">
            <a:hueOff val="-748401"/>
            <a:satOff val="-337"/>
            <a:lumOff val="35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Assessment data</a:t>
          </a:r>
        </a:p>
      </dsp:txBody>
      <dsp:txXfrm>
        <a:off x="42265" y="2028995"/>
        <a:ext cx="5375035" cy="781270"/>
      </dsp:txXfrm>
    </dsp:sp>
    <dsp:sp modelId="{D5DC0B7A-CD44-496F-A459-249D11FEB53C}">
      <dsp:nvSpPr>
        <dsp:cNvPr id="0" name=""/>
        <dsp:cNvSpPr/>
      </dsp:nvSpPr>
      <dsp:spPr>
        <a:xfrm>
          <a:off x="0" y="2959090"/>
          <a:ext cx="5459565" cy="865800"/>
        </a:xfrm>
        <a:prstGeom prst="roundRect">
          <a:avLst/>
        </a:prstGeom>
        <a:solidFill>
          <a:schemeClr val="accent2">
            <a:hueOff val="-1122602"/>
            <a:satOff val="-506"/>
            <a:lumOff val="529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Community</a:t>
          </a:r>
        </a:p>
      </dsp:txBody>
      <dsp:txXfrm>
        <a:off x="42265" y="3001355"/>
        <a:ext cx="5375035" cy="781270"/>
      </dsp:txXfrm>
    </dsp:sp>
    <dsp:sp modelId="{11984FBA-E180-45A1-8364-F7FF6B89EAB1}">
      <dsp:nvSpPr>
        <dsp:cNvPr id="0" name=""/>
        <dsp:cNvSpPr/>
      </dsp:nvSpPr>
      <dsp:spPr>
        <a:xfrm>
          <a:off x="0" y="3931450"/>
          <a:ext cx="5459565" cy="865800"/>
        </a:xfrm>
        <a:prstGeom prst="roundRect">
          <a:avLst/>
        </a:prstGeom>
        <a:solidFill>
          <a:schemeClr val="accent2">
            <a:hueOff val="-1496802"/>
            <a:satOff val="-674"/>
            <a:lumOff val="70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Retention</a:t>
          </a:r>
        </a:p>
      </dsp:txBody>
      <dsp:txXfrm>
        <a:off x="42265" y="3973715"/>
        <a:ext cx="5375035" cy="78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65B61-94D7-4D08-9335-A5777E03CBE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3EBCC-58F6-4A27-954D-4B31DAECD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3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Can you please review __________________?
https://www.polleverywhere.com/free_text_polls/9BYi5V0ppmsGcsZ5SXpSG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EBCC-58F6-4A27-954D-4B31DAECD0E1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24E8D-092F-47FE-A4A2-50CC2D5BFBA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7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 need more help with
https://www.polleverywhere.com/multiple_choice_polls/Ohp5gPunozOhW7ElQZnNS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EBCC-58F6-4A27-954D-4B31DAECD0E1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AB089-FC5A-4A0E-AA0B-3B8776C2008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6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9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0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224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7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6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1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2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0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9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7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6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8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5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82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9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nnelly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freestockphotos.biz/stockphoto/9551" TargetMode="Externa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557A61-7EE5-4799-B8B1-4D09D50294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-2" b="129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Adjunct Faculty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Lisa Stoothoff, VPASA</a:t>
            </a:r>
          </a:p>
          <a:p>
            <a:r>
              <a:rPr lang="en-US" dirty="0">
                <a:cs typeface="Calibri"/>
              </a:rPr>
              <a:t>Donnelly College August 12, 2019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2456A0-13DF-4BA8-9BDD-168E874C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6DE5C-549F-4B78-9E36-7D82F4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556702"/>
          </a:xfrm>
        </p:spPr>
        <p:txBody>
          <a:bodyPr>
            <a:normAutofit/>
          </a:bodyPr>
          <a:lstStyle/>
          <a:p>
            <a:r>
              <a:rPr lang="en-US" dirty="0"/>
              <a:t>Service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2643C-6138-4E2A-BEE9-5D9BC7D2D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54729"/>
            <a:ext cx="5978072" cy="3340119"/>
          </a:xfrm>
        </p:spPr>
        <p:txBody>
          <a:bodyPr anchor="t">
            <a:normAutofit/>
          </a:bodyPr>
          <a:lstStyle/>
          <a:p>
            <a:r>
              <a:rPr lang="en-US" dirty="0"/>
              <a:t>Apply to have your course considered for the SL designation and receive $250 that semester.  When students complete four SL courses in a degree program, they receive an honor cord at graduation.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2E76FEFE-AA52-4BE7-A247-C387106AC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2945" y="1197355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5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0579BA-22EC-41CB-82B7-65D5DFCA6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dgm="http://schemas.openxmlformats.org/drawingml/2006/diagram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E39D1-958D-4AD0-9463-71C00FD5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370" y="1925444"/>
            <a:ext cx="3228228" cy="30214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ffectLst/>
              </a:rPr>
              <a:t>Why attendance matters! 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5A7A01-94A3-4AD1-9E61-0A99F8543B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533685"/>
              </p:ext>
            </p:extLst>
          </p:nvPr>
        </p:nvGraphicFramePr>
        <p:xfrm>
          <a:off x="5738160" y="1009816"/>
          <a:ext cx="5459565" cy="483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992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E482A67-6CD8-49D7-9F85-52ECF9915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8D504-2485-49E4-96EA-D9A9E3B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305" y="965196"/>
            <a:ext cx="3131671" cy="26331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200"/>
              <a:t>Empower/Canvas/VIA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F941B-B7E9-44F2-9A2C-5D35ACF9A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6C2EE01-284D-491A-B8BD-5A1FA061A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0489" y="1951604"/>
            <a:ext cx="5562032" cy="28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E06BC-4A24-4EAF-BAFF-E92AADCA28B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26044-5686-43C9-B90D-E249C542B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013" y="1115568"/>
            <a:ext cx="3487616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Mission. Vision. Values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1DB63F87-D626-4B5C-951B-2B5FC3F98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398" y="1115568"/>
            <a:ext cx="6245352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/>
            <a:r>
              <a:rPr lang="en-US" b="1">
                <a:solidFill>
                  <a:schemeClr val="tx2"/>
                </a:solidFill>
              </a:rPr>
              <a:t>What is a Catholic College?</a:t>
            </a:r>
            <a:r>
              <a:rPr lang="en-US">
                <a:solidFill>
                  <a:schemeClr val="tx2"/>
                </a:solidFill>
              </a:rPr>
              <a:t>​</a:t>
            </a:r>
          </a:p>
          <a:p>
            <a:pPr algn="l" fontAlgn="base"/>
            <a:r>
              <a:rPr lang="en-US" b="1">
                <a:solidFill>
                  <a:schemeClr val="tx2"/>
                </a:solidFill>
              </a:rPr>
              <a:t>Is Catholicism part of the curriculum?</a:t>
            </a:r>
            <a:r>
              <a:rPr lang="en-US">
                <a:solidFill>
                  <a:schemeClr val="tx2"/>
                </a:solidFill>
              </a:rPr>
              <a:t>​</a:t>
            </a:r>
          </a:p>
          <a:p>
            <a:pPr algn="l" fontAlgn="base"/>
            <a:r>
              <a:rPr lang="en-US" b="1">
                <a:solidFill>
                  <a:schemeClr val="tx2"/>
                </a:solidFill>
              </a:rPr>
              <a:t>What faith-based activities and clubs are at Donnelly?</a:t>
            </a:r>
            <a:r>
              <a:rPr lang="en-US">
                <a:solidFill>
                  <a:schemeClr val="tx2"/>
                </a:solidFill>
              </a:rPr>
              <a:t>​</a:t>
            </a:r>
          </a:p>
          <a:p>
            <a:pPr algn="l" fontAlgn="base"/>
            <a:r>
              <a:rPr lang="en-US" b="1">
                <a:solidFill>
                  <a:schemeClr val="tx2"/>
                </a:solidFill>
              </a:rPr>
              <a:t>What if I'm not Catholic, or not Christian?</a:t>
            </a:r>
            <a:r>
              <a:rPr lang="en-US">
                <a:solidFill>
                  <a:schemeClr val="tx2"/>
                </a:solidFill>
              </a:rPr>
              <a:t>​</a:t>
            </a:r>
          </a:p>
          <a:p>
            <a:pPr algn="l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7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600B0-1E11-459B-9CD9-DD52876D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  <a:effectLst/>
              </a:rPr>
              <a:t>Thank you for attending!​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8A35-D0E2-4075-95EF-BA623F06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pPr fontAlgn="base"/>
            <a:r>
              <a:rPr lang="en-US" dirty="0">
                <a:effectLst/>
              </a:rPr>
              <a:t>For further assistance please contact:​</a:t>
            </a:r>
          </a:p>
          <a:p>
            <a:pPr fontAlgn="base"/>
            <a:r>
              <a:rPr lang="en-US" dirty="0">
                <a:effectLst/>
              </a:rPr>
              <a:t>Lisa Stoothoff Rm 206 913-621-8726​</a:t>
            </a:r>
          </a:p>
          <a:p>
            <a:pPr fontAlgn="base"/>
            <a:r>
              <a:rPr lang="en-US" dirty="0">
                <a:effectLst/>
              </a:rPr>
              <a:t>Annie Hannon Rm 206 913-621-8777​</a:t>
            </a:r>
          </a:p>
          <a:p>
            <a:pPr fontAlgn="base"/>
            <a:r>
              <a:rPr lang="en-US" u="sng" dirty="0">
                <a:effectLst/>
                <a:hlinkClick r:id="rId2"/>
              </a:rPr>
              <a:t>www.Donnelly.edu</a:t>
            </a:r>
            <a:r>
              <a:rPr lang="en-US" dirty="0">
                <a:effectLst/>
              </a:rPr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0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DD5A-6209-4F59-92D0-550D66D1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Faculty Handbook/Expectations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3B03B26-6A64-4DCB-9BD5-BEA2CD0B4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230970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557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0201-868E-43FA-9A4E-629ECAB4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Professional Development Funds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35B61-8978-46D0-96F5-A9C2F3B26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u="sng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Faculty Senate Executive Board</a:t>
            </a:r>
          </a:p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Joe Multhauf x290</a:t>
            </a:r>
          </a:p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Ana Maradiaga x293</a:t>
            </a:r>
          </a:p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Gretchen Meinhardt x221</a:t>
            </a:r>
          </a:p>
          <a:p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Diagram 3">
            <a:extLst>
              <a:ext uri="{FF2B5EF4-FFF2-40B4-BE49-F238E27FC236}">
                <a16:creationId xmlns:a16="http://schemas.microsoft.com/office/drawing/2014/main" id="{8359049A-AA0E-410C-930F-ADADAA39BF11}"/>
              </a:ext>
            </a:extLst>
          </p:cNvPr>
          <p:cNvGraphicFramePr/>
          <p:nvPr/>
        </p:nvGraphicFramePr>
        <p:xfrm>
          <a:off x="4855633" y="609600"/>
          <a:ext cx="6411924" cy="50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348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9769E-6480-48B7-A967-91343DA2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ACUE 3 CR Graduate Course $100 stipend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9C3E5-0868-4F72-979A-F7B77155D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789" y="4334933"/>
            <a:ext cx="3382831" cy="1185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solidFill>
                  <a:srgbClr val="F23D60"/>
                </a:solidFill>
              </a:rPr>
              <a:t>Effective Teaching Pedagogy    </a:t>
            </a:r>
          </a:p>
        </p:txBody>
      </p:sp>
      <p:pic>
        <p:nvPicPr>
          <p:cNvPr id="1028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71916DB-31AC-428F-A3C5-CB9D63D8CF1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" r="3" b="245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0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629C0-CA59-439B-AA58-49C7FC77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/>
              <a:t>Want to serve on a committee?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A7D2D-9503-4D29-94DC-0398714C5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732449"/>
            <a:ext cx="3078749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/>
              <a:t>While committee work is not mandatory, we value the adjunct perspective on committees and HLC Criterion committees as well.  Please contact Joe Multhauf for more information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6" name="Picture Placeholder 5" descr="A picture containing table, chair&#10;&#10;Description automatically generated">
            <a:extLst>
              <a:ext uri="{FF2B5EF4-FFF2-40B4-BE49-F238E27FC236}">
                <a16:creationId xmlns:a16="http://schemas.microsoft.com/office/drawing/2014/main" id="{251248DF-8FE8-45C7-91B0-5A7212CA75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791" r="-1" b="4226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6C9FC2-2B73-4396-9C45-01A4B6FF49C8}"/>
              </a:ext>
            </a:extLst>
          </p:cNvPr>
          <p:cNvSpPr txBox="1"/>
          <p:nvPr/>
        </p:nvSpPr>
        <p:spPr>
          <a:xfrm>
            <a:off x="9668553" y="6657945"/>
            <a:ext cx="252344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freestockphotos.biz/stockphoto/95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9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49CCF-1F4D-484B-893E-A22071FFF9C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1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B5FB2-4D29-4972-B969-71B654867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/>
              <a:t>Office Hours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3779C-4444-4830-A106-99FF8EDA9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4334933"/>
            <a:ext cx="3382831" cy="118533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700"/>
              <a:t>While you are not required to hold regularly scheduled office hours, please try to be available before or after class or by arrangement.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D4A3D2-E874-415F-8FF6-FAEC92156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4315" y="988668"/>
            <a:ext cx="6197668" cy="488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8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C80B-79E2-44BB-AA09-9273327E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851" y="643467"/>
            <a:ext cx="5127263" cy="4939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lnSpc>
                <a:spcPct val="90000"/>
              </a:lnSpc>
            </a:pPr>
            <a:r>
              <a:rPr lang="en-US" sz="2900" dirty="0"/>
              <a:t>1 Lots of homework is a sign of rigor​.</a:t>
            </a:r>
            <a:br>
              <a:rPr lang="en-US" sz="2900" dirty="0"/>
            </a:br>
            <a:r>
              <a:rPr lang="en-US" sz="2900" dirty="0"/>
              <a:t>2 Rigor means doing more​.</a:t>
            </a:r>
            <a:br>
              <a:rPr lang="en-US" sz="2900" dirty="0"/>
            </a:br>
            <a:r>
              <a:rPr lang="en-US" sz="2900" dirty="0"/>
              <a:t>3 Rigor is not for everyone​.</a:t>
            </a:r>
            <a:br>
              <a:rPr lang="en-US" sz="2900" dirty="0"/>
            </a:br>
            <a:r>
              <a:rPr lang="en-US" sz="2900" dirty="0"/>
              <a:t>4 Providing support means lessening rigor​.</a:t>
            </a:r>
            <a:br>
              <a:rPr lang="en-US" sz="2900" dirty="0"/>
            </a:br>
            <a:r>
              <a:rPr lang="en-US" sz="2900" dirty="0"/>
              <a:t>5 Resources equal rigor​.</a:t>
            </a:r>
            <a:br>
              <a:rPr lang="en-US" sz="2900" dirty="0"/>
            </a:br>
            <a:r>
              <a:rPr lang="en-US" sz="2900" dirty="0"/>
              <a:t>6 Standards alone take care of rigor​.</a:t>
            </a:r>
            <a:br>
              <a:rPr lang="en-US" sz="2900" dirty="0"/>
            </a:br>
            <a:r>
              <a:rPr lang="en-US" sz="2900" dirty="0"/>
              <a:t>7 Rigor is just one more thing to do​.</a:t>
            </a:r>
            <a:br>
              <a:rPr lang="en-US" sz="2900" dirty="0"/>
            </a:br>
            <a:endParaRPr lang="en-US" sz="2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F66284-D84D-4DA6-B4CD-DE99CE70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342DFD-5FF3-4D14-B946-EE46F4D4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224" y="0"/>
            <a:ext cx="465377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46CEE-91A8-4155-8359-BE7220AF4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761" y="643467"/>
            <a:ext cx="3775546" cy="49391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7 Myths About Rigor in Learning</a:t>
            </a:r>
            <a:r>
              <a:rPr lang="en-US" dirty="0">
                <a:solidFill>
                  <a:schemeClr val="tx1"/>
                </a:solidFill>
              </a:rPr>
              <a:t>-Teach Thought​</a:t>
            </a:r>
          </a:p>
        </p:txBody>
      </p:sp>
    </p:spTree>
    <p:extLst>
      <p:ext uri="{BB962C8B-B14F-4D97-AF65-F5344CB8AC3E}">
        <p14:creationId xmlns:p14="http://schemas.microsoft.com/office/powerpoint/2010/main" val="95298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72F5-3B9C-4751-B10B-5E957DFD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101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sz="3100"/>
              <a:t>Syllabus-</a:t>
            </a:r>
            <a:r>
              <a:rPr lang="en-US" sz="3100">
                <a:effectLst/>
              </a:rPr>
              <a:t>Use the template provided by Department Director​</a:t>
            </a:r>
            <a:br>
              <a:rPr lang="en-US" sz="3100">
                <a:effectLst/>
              </a:rPr>
            </a:br>
            <a:r>
              <a:rPr lang="en-US" sz="3100">
                <a:effectLst/>
              </a:rPr>
              <a:t>How much can I change on the syllabus?​</a:t>
            </a:r>
            <a:endParaRPr lang="en-US" sz="31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77D423-FE81-4236-89DE-39776B8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2" y="609599"/>
            <a:ext cx="6889687" cy="527367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5838FA-9293-4E24-87FC-5209D32AD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897840"/>
              </p:ext>
            </p:extLst>
          </p:nvPr>
        </p:nvGraphicFramePr>
        <p:xfrm>
          <a:off x="924443" y="887213"/>
          <a:ext cx="6309300" cy="471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4242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eb60625-2e0b-4401-84fc-38f699e074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305bcdb-8e9d-40f7-b688-3def3c6124e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59323C"/>
      </a:dk2>
      <a:lt2>
        <a:srgbClr val="E3E2E8"/>
      </a:lt2>
      <a:accent1>
        <a:srgbClr val="B8E729"/>
      </a:accent1>
      <a:accent2>
        <a:srgbClr val="D5B417"/>
      </a:accent2>
      <a:accent3>
        <a:srgbClr val="E77729"/>
      </a:accent3>
      <a:accent4>
        <a:srgbClr val="D51718"/>
      </a:accent4>
      <a:accent5>
        <a:srgbClr val="E72979"/>
      </a:accent5>
      <a:accent6>
        <a:srgbClr val="D517B6"/>
      </a:accent6>
      <a:hlink>
        <a:srgbClr val="382672"/>
      </a:hlink>
      <a:folHlink>
        <a:srgbClr val="4C4C4C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Widescreen</PresentationFormat>
  <Paragraphs>55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SlateVTI</vt:lpstr>
      <vt:lpstr>Adjunct Faculty Workshop</vt:lpstr>
      <vt:lpstr>Faculty Handbook/Expectations</vt:lpstr>
      <vt:lpstr>Professional Development Funds</vt:lpstr>
      <vt:lpstr>ACUE 3 CR Graduate Course $100 stipend </vt:lpstr>
      <vt:lpstr>Want to serve on a committee?</vt:lpstr>
      <vt:lpstr>PowerPoint Presentation</vt:lpstr>
      <vt:lpstr>Office Hours</vt:lpstr>
      <vt:lpstr>1 Lots of homework is a sign of rigor​. 2 Rigor means doing more​. 3 Rigor is not for everyone​. 4 Providing support means lessening rigor​. 5 Resources equal rigor​. 6 Standards alone take care of rigor​. 7 Rigor is just one more thing to do​. </vt:lpstr>
      <vt:lpstr>Syllabus-Use the template provided by Department Director​ How much can I change on the syllabus?​</vt:lpstr>
      <vt:lpstr>Service Learning</vt:lpstr>
      <vt:lpstr>Why attendance matters! </vt:lpstr>
      <vt:lpstr>Empower/Canvas/VIA</vt:lpstr>
      <vt:lpstr>PowerPoint Presentation</vt:lpstr>
      <vt:lpstr>Mission. Vision. Values</vt:lpstr>
      <vt:lpstr>Thank you for attending!​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Adjunct Faculty Workshop</dc:title>
  <dc:creator>Lisa O. Stoothoff</dc:creator>
  <cp:lastModifiedBy>Lisa O. Stoothoff</cp:lastModifiedBy>
  <cp:revision>11</cp:revision>
  <dcterms:created xsi:type="dcterms:W3CDTF">2019-07-08T19:00:55Z</dcterms:created>
  <dcterms:modified xsi:type="dcterms:W3CDTF">2019-08-27T13:13:22Z</dcterms:modified>
</cp:coreProperties>
</file>