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70" r:id="rId7"/>
    <p:sldId id="271" r:id="rId8"/>
    <p:sldId id="272" r:id="rId9"/>
    <p:sldId id="257" r:id="rId10"/>
    <p:sldId id="280" r:id="rId11"/>
    <p:sldId id="273" r:id="rId12"/>
    <p:sldId id="277" r:id="rId13"/>
    <p:sldId id="274" r:id="rId14"/>
    <p:sldId id="281" r:id="rId15"/>
    <p:sldId id="267" r:id="rId16"/>
    <p:sldId id="268" r:id="rId17"/>
    <p:sldId id="258" r:id="rId18"/>
    <p:sldId id="279" r:id="rId19"/>
    <p:sldId id="259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D69B6-CA3B-4DAD-B694-5CAAD245CA10}" v="60" dt="2020-11-18T19:02:44.168"/>
    <p1510:client id="{A2E8E66C-3C5E-76C6-6554-770D838859BE}" v="463" dt="2020-11-17T19:35:01.550"/>
    <p1510:client id="{F1D9A627-1D40-450D-AD4D-58CD2416C137}" v="362" dt="2020-11-17T20:28:24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Melissa Lenos" userId="b9dde0ba-6cad-45c0-9be2-d06a603674b0" providerId="ADAL" clId="{B090BE7E-B473-4A30-B820-780556A1EF1B}"/>
    <pc:docChg chg="undo custSel addSld modSld">
      <pc:chgData name="Dr. Melissa Lenos" userId="b9dde0ba-6cad-45c0-9be2-d06a603674b0" providerId="ADAL" clId="{B090BE7E-B473-4A30-B820-780556A1EF1B}" dt="2020-11-12T18:49:26.344" v="198" actId="20577"/>
      <pc:docMkLst>
        <pc:docMk/>
      </pc:docMkLst>
      <pc:sldChg chg="modSp mod">
        <pc:chgData name="Dr. Melissa Lenos" userId="b9dde0ba-6cad-45c0-9be2-d06a603674b0" providerId="ADAL" clId="{B090BE7E-B473-4A30-B820-780556A1EF1B}" dt="2020-11-12T18:48:02.579" v="5" actId="27636"/>
        <pc:sldMkLst>
          <pc:docMk/>
          <pc:sldMk cId="1400252107" sldId="269"/>
        </pc:sldMkLst>
        <pc:spChg chg="mod">
          <ac:chgData name="Dr. Melissa Lenos" userId="b9dde0ba-6cad-45c0-9be2-d06a603674b0" providerId="ADAL" clId="{B090BE7E-B473-4A30-B820-780556A1EF1B}" dt="2020-11-12T18:48:02.579" v="5" actId="27636"/>
          <ac:spMkLst>
            <pc:docMk/>
            <pc:sldMk cId="1400252107" sldId="269"/>
            <ac:spMk id="4" creationId="{FE2F4433-F05F-41A0-B407-E02348A8EE17}"/>
          </ac:spMkLst>
        </pc:spChg>
      </pc:sldChg>
      <pc:sldChg chg="modSp add mod">
        <pc:chgData name="Dr. Melissa Lenos" userId="b9dde0ba-6cad-45c0-9be2-d06a603674b0" providerId="ADAL" clId="{B090BE7E-B473-4A30-B820-780556A1EF1B}" dt="2020-11-12T18:49:26.344" v="198" actId="20577"/>
        <pc:sldMkLst>
          <pc:docMk/>
          <pc:sldMk cId="2958257208" sldId="279"/>
        </pc:sldMkLst>
        <pc:spChg chg="mod">
          <ac:chgData name="Dr. Melissa Lenos" userId="b9dde0ba-6cad-45c0-9be2-d06a603674b0" providerId="ADAL" clId="{B090BE7E-B473-4A30-B820-780556A1EF1B}" dt="2020-11-12T18:48:45.516" v="33" actId="20577"/>
          <ac:spMkLst>
            <pc:docMk/>
            <pc:sldMk cId="2958257208" sldId="279"/>
            <ac:spMk id="2" creationId="{5B70CF89-8E13-4057-8236-2DA1756546C5}"/>
          </ac:spMkLst>
        </pc:spChg>
        <pc:spChg chg="mod">
          <ac:chgData name="Dr. Melissa Lenos" userId="b9dde0ba-6cad-45c0-9be2-d06a603674b0" providerId="ADAL" clId="{B090BE7E-B473-4A30-B820-780556A1EF1B}" dt="2020-11-12T18:49:26.344" v="198" actId="20577"/>
          <ac:spMkLst>
            <pc:docMk/>
            <pc:sldMk cId="2958257208" sldId="279"/>
            <ac:spMk id="3" creationId="{20E9EA61-AA6C-4E63-A877-EBF53A3D5B87}"/>
          </ac:spMkLst>
        </pc:spChg>
      </pc:sldChg>
    </pc:docChg>
  </pc:docChgLst>
  <pc:docChgLst>
    <pc:chgData name="Dr. Melissa Lenos" userId="S::mlenos@donnelly.edu::b9dde0ba-6cad-45c0-9be2-d06a603674b0" providerId="AD" clId="Web-{534D69B6-CA3B-4DAD-B694-5CAAD245CA10}"/>
    <pc:docChg chg="addSld delSld modSld">
      <pc:chgData name="Dr. Melissa Lenos" userId="S::mlenos@donnelly.edu::b9dde0ba-6cad-45c0-9be2-d06a603674b0" providerId="AD" clId="Web-{534D69B6-CA3B-4DAD-B694-5CAAD245CA10}" dt="2020-11-18T19:02:44.168" v="55"/>
      <pc:docMkLst>
        <pc:docMk/>
      </pc:docMkLst>
      <pc:sldChg chg="del">
        <pc:chgData name="Dr. Melissa Lenos" userId="S::mlenos@donnelly.edu::b9dde0ba-6cad-45c0-9be2-d06a603674b0" providerId="AD" clId="Web-{534D69B6-CA3B-4DAD-B694-5CAAD245CA10}" dt="2020-11-18T18:58:09.490" v="1"/>
        <pc:sldMkLst>
          <pc:docMk/>
          <pc:sldMk cId="2894251385" sldId="266"/>
        </pc:sldMkLst>
      </pc:sldChg>
      <pc:sldChg chg="modSp">
        <pc:chgData name="Dr. Melissa Lenos" userId="S::mlenos@donnelly.edu::b9dde0ba-6cad-45c0-9be2-d06a603674b0" providerId="AD" clId="Web-{534D69B6-CA3B-4DAD-B694-5CAAD245CA10}" dt="2020-11-18T18:58:23.912" v="4" actId="20577"/>
        <pc:sldMkLst>
          <pc:docMk/>
          <pc:sldMk cId="3441110231" sldId="268"/>
        </pc:sldMkLst>
        <pc:spChg chg="mod">
          <ac:chgData name="Dr. Melissa Lenos" userId="S::mlenos@donnelly.edu::b9dde0ba-6cad-45c0-9be2-d06a603674b0" providerId="AD" clId="Web-{534D69B6-CA3B-4DAD-B694-5CAAD245CA10}" dt="2020-11-18T18:58:23.912" v="4" actId="20577"/>
          <ac:spMkLst>
            <pc:docMk/>
            <pc:sldMk cId="3441110231" sldId="268"/>
            <ac:spMk id="3" creationId="{AF953C86-F0A6-4D82-81D4-14FA401CE81D}"/>
          </ac:spMkLst>
        </pc:spChg>
      </pc:sldChg>
      <pc:sldChg chg="addSp delSp modSp">
        <pc:chgData name="Dr. Melissa Lenos" userId="S::mlenos@donnelly.edu::b9dde0ba-6cad-45c0-9be2-d06a603674b0" providerId="AD" clId="Web-{534D69B6-CA3B-4DAD-B694-5CAAD245CA10}" dt="2020-11-18T19:01:07.947" v="7"/>
        <pc:sldMkLst>
          <pc:docMk/>
          <pc:sldMk cId="3750389273" sldId="274"/>
        </pc:sldMkLst>
        <pc:picChg chg="add del mod">
          <ac:chgData name="Dr. Melissa Lenos" userId="S::mlenos@donnelly.edu::b9dde0ba-6cad-45c0-9be2-d06a603674b0" providerId="AD" clId="Web-{534D69B6-CA3B-4DAD-B694-5CAAD245CA10}" dt="2020-11-18T19:01:07.947" v="7"/>
          <ac:picMkLst>
            <pc:docMk/>
            <pc:sldMk cId="3750389273" sldId="274"/>
            <ac:picMk id="4" creationId="{3D5017D1-7A31-4404-B1EB-092F507C644B}"/>
          </ac:picMkLst>
        </pc:picChg>
      </pc:sldChg>
      <pc:sldChg chg="del">
        <pc:chgData name="Dr. Melissa Lenos" userId="S::mlenos@donnelly.edu::b9dde0ba-6cad-45c0-9be2-d06a603674b0" providerId="AD" clId="Web-{534D69B6-CA3B-4DAD-B694-5CAAD245CA10}" dt="2020-11-18T18:57:28.223" v="0"/>
        <pc:sldMkLst>
          <pc:docMk/>
          <pc:sldMk cId="269989270" sldId="275"/>
        </pc:sldMkLst>
      </pc:sldChg>
      <pc:sldChg chg="addSp delSp modSp new">
        <pc:chgData name="Dr. Melissa Lenos" userId="S::mlenos@donnelly.edu::b9dde0ba-6cad-45c0-9be2-d06a603674b0" providerId="AD" clId="Web-{534D69B6-CA3B-4DAD-B694-5CAAD245CA10}" dt="2020-11-18T19:02:44.168" v="55"/>
        <pc:sldMkLst>
          <pc:docMk/>
          <pc:sldMk cId="3455047482" sldId="281"/>
        </pc:sldMkLst>
        <pc:spChg chg="del">
          <ac:chgData name="Dr. Melissa Lenos" userId="S::mlenos@donnelly.edu::b9dde0ba-6cad-45c0-9be2-d06a603674b0" providerId="AD" clId="Web-{534D69B6-CA3B-4DAD-B694-5CAAD245CA10}" dt="2020-11-18T19:01:15.885" v="9"/>
          <ac:spMkLst>
            <pc:docMk/>
            <pc:sldMk cId="3455047482" sldId="281"/>
            <ac:spMk id="2" creationId="{C03491B3-AD1C-4189-9725-24E7C6CB6854}"/>
          </ac:spMkLst>
        </pc:spChg>
        <pc:spChg chg="del">
          <ac:chgData name="Dr. Melissa Lenos" userId="S::mlenos@donnelly.edu::b9dde0ba-6cad-45c0-9be2-d06a603674b0" providerId="AD" clId="Web-{534D69B6-CA3B-4DAD-B694-5CAAD245CA10}" dt="2020-11-18T19:01:17.041" v="10"/>
          <ac:spMkLst>
            <pc:docMk/>
            <pc:sldMk cId="3455047482" sldId="281"/>
            <ac:spMk id="3" creationId="{D0B6936A-B8D5-4D66-AA7A-B50379C3A612}"/>
          </ac:spMkLst>
        </pc:spChg>
        <pc:spChg chg="add mod">
          <ac:chgData name="Dr. Melissa Lenos" userId="S::mlenos@donnelly.edu::b9dde0ba-6cad-45c0-9be2-d06a603674b0" providerId="AD" clId="Web-{534D69B6-CA3B-4DAD-B694-5CAAD245CA10}" dt="2020-11-18T19:02:36.543" v="53" actId="20577"/>
          <ac:spMkLst>
            <pc:docMk/>
            <pc:sldMk cId="3455047482" sldId="281"/>
            <ac:spMk id="6" creationId="{991342A1-99E7-4165-AEB7-204FDF75EA92}"/>
          </ac:spMkLst>
        </pc:spChg>
        <pc:spChg chg="add mod">
          <ac:chgData name="Dr. Melissa Lenos" userId="S::mlenos@donnelly.edu::b9dde0ba-6cad-45c0-9be2-d06a603674b0" providerId="AD" clId="Web-{534D69B6-CA3B-4DAD-B694-5CAAD245CA10}" dt="2020-11-18T19:02:44.168" v="55"/>
          <ac:spMkLst>
            <pc:docMk/>
            <pc:sldMk cId="3455047482" sldId="281"/>
            <ac:spMk id="8" creationId="{E90A45B8-7100-4DB7-AAFF-9C6DB531A055}"/>
          </ac:spMkLst>
        </pc:spChg>
        <pc:picChg chg="add del mod">
          <ac:chgData name="Dr. Melissa Lenos" userId="S::mlenos@donnelly.edu::b9dde0ba-6cad-45c0-9be2-d06a603674b0" providerId="AD" clId="Web-{534D69B6-CA3B-4DAD-B694-5CAAD245CA10}" dt="2020-11-18T19:01:29.338" v="12"/>
          <ac:picMkLst>
            <pc:docMk/>
            <pc:sldMk cId="3455047482" sldId="281"/>
            <ac:picMk id="4" creationId="{2E5A5515-57BF-4100-BB4C-E61F2E9E86B6}"/>
          </ac:picMkLst>
        </pc:picChg>
        <pc:picChg chg="add del mod">
          <ac:chgData name="Dr. Melissa Lenos" userId="S::mlenos@donnelly.edu::b9dde0ba-6cad-45c0-9be2-d06a603674b0" providerId="AD" clId="Web-{534D69B6-CA3B-4DAD-B694-5CAAD245CA10}" dt="2020-11-18T19:01:32.510" v="14"/>
          <ac:picMkLst>
            <pc:docMk/>
            <pc:sldMk cId="3455047482" sldId="281"/>
            <ac:picMk id="5" creationId="{AE7FA706-71C8-4D1A-8149-BB8F3ACCD267}"/>
          </ac:picMkLst>
        </pc:picChg>
      </pc:sldChg>
    </pc:docChg>
  </pc:docChgLst>
  <pc:docChgLst>
    <pc:chgData name="Aruna Rao" userId="S::arao@donnelly.edu::bc37da04-ad21-40bd-acad-f5823f55adfb" providerId="AD" clId="Web-{A2E8E66C-3C5E-76C6-6554-770D838859BE}"/>
    <pc:docChg chg="addSld delSld modSld">
      <pc:chgData name="Aruna Rao" userId="S::arao@donnelly.edu::bc37da04-ad21-40bd-acad-f5823f55adfb" providerId="AD" clId="Web-{A2E8E66C-3C5E-76C6-6554-770D838859BE}" dt="2020-11-17T19:35:01.550" v="458" actId="20577"/>
      <pc:docMkLst>
        <pc:docMk/>
      </pc:docMkLst>
      <pc:sldChg chg="modSp">
        <pc:chgData name="Aruna Rao" userId="S::arao@donnelly.edu::bc37da04-ad21-40bd-acad-f5823f55adfb" providerId="AD" clId="Web-{A2E8E66C-3C5E-76C6-6554-770D838859BE}" dt="2020-11-17T19:22:54.361" v="76" actId="20577"/>
        <pc:sldMkLst>
          <pc:docMk/>
          <pc:sldMk cId="298757639" sldId="257"/>
        </pc:sldMkLst>
        <pc:spChg chg="mod">
          <ac:chgData name="Aruna Rao" userId="S::arao@donnelly.edu::bc37da04-ad21-40bd-acad-f5823f55adfb" providerId="AD" clId="Web-{A2E8E66C-3C5E-76C6-6554-770D838859BE}" dt="2020-11-17T19:22:54.361" v="76" actId="20577"/>
          <ac:spMkLst>
            <pc:docMk/>
            <pc:sldMk cId="298757639" sldId="257"/>
            <ac:spMk id="3" creationId="{AF953C86-F0A6-4D82-81D4-14FA401CE81D}"/>
          </ac:spMkLst>
        </pc:spChg>
      </pc:sldChg>
      <pc:sldChg chg="modSp del">
        <pc:chgData name="Aruna Rao" userId="S::arao@donnelly.edu::bc37da04-ad21-40bd-acad-f5823f55adfb" providerId="AD" clId="Web-{A2E8E66C-3C5E-76C6-6554-770D838859BE}" dt="2020-11-17T19:25:34.740" v="105"/>
        <pc:sldMkLst>
          <pc:docMk/>
          <pc:sldMk cId="3386572146" sldId="276"/>
        </pc:sldMkLst>
        <pc:spChg chg="mod">
          <ac:chgData name="Aruna Rao" userId="S::arao@donnelly.edu::bc37da04-ad21-40bd-acad-f5823f55adfb" providerId="AD" clId="Web-{A2E8E66C-3C5E-76C6-6554-770D838859BE}" dt="2020-11-17T19:25:12.021" v="102" actId="20577"/>
          <ac:spMkLst>
            <pc:docMk/>
            <pc:sldMk cId="3386572146" sldId="276"/>
            <ac:spMk id="2" creationId="{1C2D32FD-0818-4500-A223-A0A7417A5925}"/>
          </ac:spMkLst>
        </pc:spChg>
      </pc:sldChg>
      <pc:sldChg chg="modSp add replId">
        <pc:chgData name="Aruna Rao" userId="S::arao@donnelly.edu::bc37da04-ad21-40bd-acad-f5823f55adfb" providerId="AD" clId="Web-{A2E8E66C-3C5E-76C6-6554-770D838859BE}" dt="2020-11-17T19:35:01.550" v="457" actId="20577"/>
        <pc:sldMkLst>
          <pc:docMk/>
          <pc:sldMk cId="879216867" sldId="280"/>
        </pc:sldMkLst>
        <pc:spChg chg="mod">
          <ac:chgData name="Aruna Rao" userId="S::arao@donnelly.edu::bc37da04-ad21-40bd-acad-f5823f55adfb" providerId="AD" clId="Web-{A2E8E66C-3C5E-76C6-6554-770D838859BE}" dt="2020-11-17T19:25:50.240" v="126" actId="20577"/>
          <ac:spMkLst>
            <pc:docMk/>
            <pc:sldMk cId="879216867" sldId="280"/>
            <ac:spMk id="2" creationId="{47F6131B-F22E-45FD-ADAB-7818AEB31734}"/>
          </ac:spMkLst>
        </pc:spChg>
        <pc:spChg chg="mod">
          <ac:chgData name="Aruna Rao" userId="S::arao@donnelly.edu::bc37da04-ad21-40bd-acad-f5823f55adfb" providerId="AD" clId="Web-{A2E8E66C-3C5E-76C6-6554-770D838859BE}" dt="2020-11-17T19:35:01.550" v="457" actId="20577"/>
          <ac:spMkLst>
            <pc:docMk/>
            <pc:sldMk cId="879216867" sldId="280"/>
            <ac:spMk id="3" creationId="{AF953C86-F0A6-4D82-81D4-14FA401CE81D}"/>
          </ac:spMkLst>
        </pc:spChg>
      </pc:sldChg>
    </pc:docChg>
  </pc:docChgLst>
  <pc:docChgLst>
    <pc:chgData name="Amanda Crowe" userId="S::acrowe@donnelly.edu::38c40056-9bbf-496d-93fb-c2e3019de97c" providerId="AD" clId="Web-{F1D9A627-1D40-450D-AD4D-58CD2416C137}"/>
    <pc:docChg chg="modSld">
      <pc:chgData name="Amanda Crowe" userId="S::acrowe@donnelly.edu::38c40056-9bbf-496d-93fb-c2e3019de97c" providerId="AD" clId="Web-{F1D9A627-1D40-450D-AD4D-58CD2416C137}" dt="2020-11-17T20:28:24.667" v="359" actId="20577"/>
      <pc:docMkLst>
        <pc:docMk/>
      </pc:docMkLst>
      <pc:sldChg chg="modSp">
        <pc:chgData name="Amanda Crowe" userId="S::acrowe@donnelly.edu::38c40056-9bbf-496d-93fb-c2e3019de97c" providerId="AD" clId="Web-{F1D9A627-1D40-450D-AD4D-58CD2416C137}" dt="2020-11-17T20:28:24.667" v="358" actId="20577"/>
        <pc:sldMkLst>
          <pc:docMk/>
          <pc:sldMk cId="3039360582" sldId="277"/>
        </pc:sldMkLst>
        <pc:spChg chg="mod">
          <ac:chgData name="Amanda Crowe" userId="S::acrowe@donnelly.edu::38c40056-9bbf-496d-93fb-c2e3019de97c" providerId="AD" clId="Web-{F1D9A627-1D40-450D-AD4D-58CD2416C137}" dt="2020-11-17T20:17:09.718" v="36" actId="20577"/>
          <ac:spMkLst>
            <pc:docMk/>
            <pc:sldMk cId="3039360582" sldId="277"/>
            <ac:spMk id="2" creationId="{5D1AE2EB-7C7A-4B55-8048-E21CA119F07D}"/>
          </ac:spMkLst>
        </pc:spChg>
        <pc:spChg chg="mod">
          <ac:chgData name="Amanda Crowe" userId="S::acrowe@donnelly.edu::38c40056-9bbf-496d-93fb-c2e3019de97c" providerId="AD" clId="Web-{F1D9A627-1D40-450D-AD4D-58CD2416C137}" dt="2020-11-17T20:28:24.667" v="358" actId="20577"/>
          <ac:spMkLst>
            <pc:docMk/>
            <pc:sldMk cId="3039360582" sldId="277"/>
            <ac:spMk id="3" creationId="{8C13FFCA-152C-479F-BDC1-7C369E428A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9A34-7CBE-4B70-801D-0CB26938E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31525-0889-43F0-81D4-29EF737F9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1DB82-DAB3-4A89-BB72-EBB33B2D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3D4CC-AFFD-447E-AF8E-4D048759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4278F-A11E-4516-A846-4CE3A667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04B1-9E7C-413A-896D-125D45D6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55F72-8570-4DCC-8E6E-3381C27DE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421C0-5CF5-4412-BDF6-56BA9AC4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F5545-0732-45A4-9497-C06A7B53C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37203-E6F8-4EC6-88F1-20199C0E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9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6E731E-800E-4CD4-86E4-F1808B9F2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D6851-BE89-450A-B245-1F378CF8B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1BFE9-C6ED-461E-ABD6-6474788C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30879-D67D-4E6C-ABF8-2108F353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206AC-E736-4C91-9C3C-7DBD2AFA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0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316F-5730-4748-85DC-074C36EB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6D960-6476-45B2-AF1A-C75D2485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36F4B-2270-4ED0-8263-7C6CD181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32DB0-5D6A-4CB0-8D9C-37612D39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63AC-C1E5-472E-B787-E5EEB6F4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8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88950-98F0-42DD-B80D-2D6374F12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EECAC-BC9D-4F8C-BB97-A838F9CF2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BD18-6DBD-46C8-A517-AC4473DB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D79AD-8382-4ECA-9BC8-7E3D6921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C778B-E1C8-4DDE-81DE-82369933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5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DD1D-3580-4B01-85C4-049976E4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5946B-331F-4F1E-9110-C6ADB66EE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CA2BA-DF39-4CF4-8337-074144444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BC868-0691-4F55-9F61-E3F70DD7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81573-6392-472F-9443-46AF1659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CAD31-B868-4C0A-88A9-89A834F0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2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99AA-3F15-4A8B-A4F9-2F922E9C4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50ECA-1D8B-4C16-BA86-781AA5B51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5B531-BCD7-4E41-9DA5-16DC91F83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CF2CF-6E9A-4495-9A44-4B0CF5F96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4B0F11-7C8F-4F80-812D-9C619A047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0CE8C-7CB8-47F5-921A-371C2E47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D2A4B-BFD6-4E78-94A3-81C4629A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24ACE-453F-4449-998C-905DB081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2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5184-5882-47CC-A546-20D4A3B0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A0D1E-9F13-4114-889C-F6F8AC37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F72C8-1F51-485D-9149-0A3A87E7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E6940-A19F-4971-A5BC-CC737116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33758-CCEE-436B-B976-D74C210C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314EB-66DA-4F33-9258-DBFE41D1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8085-84A9-4E9C-8CA1-34E4323A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1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B6B24-CF8D-4F85-AE96-2A092A0B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46053-BCD7-474F-BA19-A4B647959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9ED69-AEBB-42E2-8D1B-8FB0E437F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7003B-3AE6-41F3-976F-CBA608D4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13C7F-27E9-4228-B54A-53F0E452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A844A-8229-4FA2-8FCD-C5FB73B7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E36-3C56-45A2-9163-6A11664F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F5ABD-BC5B-407F-BE0E-03D7A0543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FA8BE-F109-4CAC-9C56-97AF88C90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85311-BC5F-4376-9DDD-43ACEFF4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11C0C-29CE-4FC1-99C9-C6CFBA02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99226-DC2A-4848-807B-1BBB8747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6BA9E-E4E3-47D4-8D43-50143B2E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2A961-C9F3-49D5-BFB4-92DB6531A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C94D5-83DC-44DA-8EE8-D2F92A153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D38A-50ED-4CCE-A480-223B9FBF98F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CBE3A-B717-480B-8856-69B613CEA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88308-B910-465B-A1A8-B1EBD3FF7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4C03-84D6-4B7E-9195-71F83DAA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9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A1DF21F-5E80-4DC3-817D-442E49EE5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7" r="1293" b="114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34451-6ABA-4400-B88B-7B2A7E504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859129" cy="219933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Donnelly College 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Title V Grant 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2019-2024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838DB-284A-40FF-A251-7C499E58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“Transforming Lives Through Education”</a:t>
            </a:r>
            <a:endParaRPr lang="en-US" sz="3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094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48" y="390292"/>
            <a:ext cx="11350304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Support Financial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(2019-2020):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Financial Literacy Modules in First Year Experience class by one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(2020-2021):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Financial Literacy Modules in First Year Experience class by one</a:t>
            </a:r>
          </a:p>
        </p:txBody>
      </p:sp>
    </p:spTree>
    <p:extLst>
      <p:ext uri="{BB962C8B-B14F-4D97-AF65-F5344CB8AC3E}">
        <p14:creationId xmlns:p14="http://schemas.microsoft.com/office/powerpoint/2010/main" val="375038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1342A1-99E7-4165-AEB7-204FDF75EA92}"/>
              </a:ext>
            </a:extLst>
          </p:cNvPr>
          <p:cNvSpPr txBox="1"/>
          <p:nvPr/>
        </p:nvSpPr>
        <p:spPr>
          <a:xfrm>
            <a:off x="440474" y="1434791"/>
            <a:ext cx="11580540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Curriculum used is Online Platform: Financial Literacy 101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* Modules currently being offered: </a:t>
            </a: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         - Introduction to Financial Literacy </a:t>
            </a: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         - Managing Credit</a:t>
            </a:r>
            <a:endParaRPr lang="en-US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* Financial Literacy presentations in AY 20/21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         - Taking a Financial Selfie, Principal Financial Group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         - Do I need to File a Tax Return, TRIO EOC	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         - TBD Spring Event with Money Smart KC</a:t>
            </a:r>
            <a:endParaRPr lang="en-US" dirty="0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90A45B8-7100-4DB7-AAFF-9C6DB531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48" y="390292"/>
            <a:ext cx="11350304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Support Financial Literacy</a:t>
            </a:r>
          </a:p>
        </p:txBody>
      </p:sp>
    </p:spTree>
    <p:extLst>
      <p:ext uri="{BB962C8B-B14F-4D97-AF65-F5344CB8AC3E}">
        <p14:creationId xmlns:p14="http://schemas.microsoft.com/office/powerpoint/2010/main" val="3455047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Title V Spending Determined?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it’s not in the original grant budget, Title V can’t pay for it without asking the Department of Education for specific permission. </a:t>
            </a:r>
          </a:p>
          <a:p>
            <a:pPr marL="0" indent="0">
              <a:buNone/>
            </a:pP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you’d like to see the Title V budget, please just ask!</a:t>
            </a:r>
          </a:p>
        </p:txBody>
      </p:sp>
    </p:spTree>
    <p:extLst>
      <p:ext uri="{BB962C8B-B14F-4D97-AF65-F5344CB8AC3E}">
        <p14:creationId xmlns:p14="http://schemas.microsoft.com/office/powerpoint/2010/main" val="257605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the grant pays for: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  <a:t>Title V Staff (salary, benefits, grant-related travel)</a:t>
            </a:r>
          </a:p>
          <a:p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&amp; Supplies (computers, nursing manikins)</a:t>
            </a:r>
          </a:p>
          <a:p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outcome-specific construction (Marian Hall updates, specific rooms in the new building) </a:t>
            </a:r>
          </a:p>
          <a:p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contracts &amp; honoraria (external evaluation, IS consultant, Financial Literacy guest speaker) </a:t>
            </a:r>
          </a:p>
          <a:p>
            <a: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  <a:t>Software contracts (</a:t>
            </a:r>
            <a:r>
              <a:rPr lang="en-US" sz="3100" dirty="0" err="1">
                <a:solidFill>
                  <a:schemeClr val="bg1"/>
                </a:solidFill>
                <a:latin typeface="Arial"/>
                <a:cs typeface="Arial"/>
              </a:rPr>
              <a:t>ExamSoft</a:t>
            </a:r>
            <a: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  <a:t>, Starlink) </a:t>
            </a:r>
            <a:endParaRPr lang="en-US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Endowment match</a:t>
            </a:r>
          </a:p>
        </p:txBody>
      </p:sp>
    </p:spTree>
    <p:extLst>
      <p:ext uri="{BB962C8B-B14F-4D97-AF65-F5344CB8AC3E}">
        <p14:creationId xmlns:p14="http://schemas.microsoft.com/office/powerpoint/2010/main" val="344111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CF89-8E13-4057-8236-2DA17565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the grant can </a:t>
            </a:r>
            <a:r>
              <a:rPr lang="en-US" sz="4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pay for: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EA61-AA6C-4E63-A877-EBF53A3D5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expenses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“Planning” (the grant is only for implementation)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“Recruitment” (specifically: interacting with potential students/high school students)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Entertainment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(this includes cake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06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CF89-8E13-4057-8236-2DA17565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Relevant Updates…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EA61-AA6C-4E63-A877-EBF53A3D5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External Evaluation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with grant management consultants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for year 1 “carryover”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CARES Act/COVID-19 impact</a:t>
            </a:r>
          </a:p>
        </p:txBody>
      </p:sp>
    </p:spTree>
    <p:extLst>
      <p:ext uri="{BB962C8B-B14F-4D97-AF65-F5344CB8AC3E}">
        <p14:creationId xmlns:p14="http://schemas.microsoft.com/office/powerpoint/2010/main" val="2958257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916D-9525-4E32-BA62-0E97730B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638696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A1DF21F-5E80-4DC3-817D-442E49EE5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7" r="1293" b="114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34451-6ABA-4400-B88B-7B2A7E504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859129" cy="921041"/>
          </a:xfrm>
        </p:spPr>
        <p:txBody>
          <a:bodyPr anchor="t">
            <a:normAutofit/>
          </a:bodyPr>
          <a:lstStyle/>
          <a:p>
            <a:pPr algn="l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838DB-284A-40FF-A251-7C499E58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93779"/>
            <a:ext cx="4023359" cy="1208141"/>
          </a:xfrm>
        </p:spPr>
        <p:txBody>
          <a:bodyPr>
            <a:normAutofit fontScale="92500"/>
          </a:bodyPr>
          <a:lstStyle/>
          <a:p>
            <a:pPr algn="l"/>
            <a:r>
              <a:rPr lang="en-U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Melissa Lenos</a:t>
            </a:r>
          </a:p>
          <a:p>
            <a:pPr algn="l"/>
            <a:r>
              <a:rPr lang="en-U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mlenos@donnelly.edu</a:t>
            </a:r>
            <a:endParaRPr lang="en-US" sz="3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361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4451-6ABA-4400-B88B-7B2A7E504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075" y="549814"/>
            <a:ext cx="10477850" cy="932940"/>
          </a:xfrm>
        </p:spPr>
        <p:txBody>
          <a:bodyPr anchor="t">
            <a:normAutofit/>
          </a:bodyPr>
          <a:lstStyle/>
          <a:p>
            <a:r>
              <a:rPr lang="en-US" sz="5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Title V?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838DB-284A-40FF-A251-7C499E58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7378" y="1820411"/>
            <a:ext cx="10177244" cy="3059885"/>
          </a:xfrm>
        </p:spPr>
        <p:txBody>
          <a:bodyPr>
            <a:normAutofit fontScale="70000" lnSpcReduction="20000"/>
          </a:bodyPr>
          <a:lstStyle/>
          <a:p>
            <a:r>
              <a:rPr lang="en-US" sz="4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of Education’s Developing Hispanic-Serving Institutions Program </a:t>
            </a:r>
          </a:p>
          <a:p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grants to expand educational opportunities for Hispanic students</a:t>
            </a:r>
            <a:br>
              <a:rPr lang="en-US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 HSIs to expand and enhance their academic offerings, program quality, and institutional stability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2F4433-F05F-41A0-B407-E02348A8EE17}"/>
              </a:ext>
            </a:extLst>
          </p:cNvPr>
          <p:cNvSpPr txBox="1">
            <a:spLocks/>
          </p:cNvSpPr>
          <p:nvPr/>
        </p:nvSpPr>
        <p:spPr>
          <a:xfrm>
            <a:off x="857075" y="5073242"/>
            <a:ext cx="10477850" cy="9329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current Title V grant is $3 million </a:t>
            </a:r>
            <a:br>
              <a:rPr lang="en-US" sz="5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5 years (2019-2024)</a:t>
            </a:r>
          </a:p>
        </p:txBody>
      </p:sp>
    </p:spTree>
    <p:extLst>
      <p:ext uri="{BB962C8B-B14F-4D97-AF65-F5344CB8AC3E}">
        <p14:creationId xmlns:p14="http://schemas.microsoft.com/office/powerpoint/2010/main" val="140025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4451-6ABA-4400-B88B-7B2A7E504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075" y="549814"/>
            <a:ext cx="10477850" cy="932940"/>
          </a:xfrm>
        </p:spPr>
        <p:txBody>
          <a:bodyPr anchor="t">
            <a:normAutofit/>
          </a:bodyPr>
          <a:lstStyle/>
          <a:p>
            <a:r>
              <a:rPr lang="en-US" sz="5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our Title V Team?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838DB-284A-40FF-A251-7C499E58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048" y="1899057"/>
            <a:ext cx="11184458" cy="382060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Melissa Lenos: Project Director</a:t>
            </a:r>
          </a:p>
          <a:p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Palmietto: Director of Nursing</a:t>
            </a:r>
          </a:p>
          <a:p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Yvonne Telep: Title V Liaison</a:t>
            </a:r>
          </a:p>
          <a:p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Amanda Crowe: Business Coordinator</a:t>
            </a:r>
          </a:p>
          <a:p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Aruna Rao: Information Systems Coordinator</a:t>
            </a:r>
          </a:p>
        </p:txBody>
      </p:sp>
    </p:spTree>
    <p:extLst>
      <p:ext uri="{BB962C8B-B14F-4D97-AF65-F5344CB8AC3E}">
        <p14:creationId xmlns:p14="http://schemas.microsoft.com/office/powerpoint/2010/main" val="426532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D3E7-A59F-485D-AD87-8475760A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goals of the Title V grant?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1F988-595B-4E93-BBCA-365E2D2EA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7" y="1825624"/>
            <a:ext cx="11643919" cy="4491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Strengthen &amp; Expand Nursing Offerings</a:t>
            </a:r>
            <a:b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Realign Information Systems Offerings with Industry Standards </a:t>
            </a: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Realign Business Leadership Offerings with Industry Standards </a:t>
            </a:r>
          </a:p>
          <a:p>
            <a:pPr marL="0" indent="0">
              <a:buNone/>
            </a:pPr>
            <a:b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Support Financial Literacy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444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Strengthen &amp; Expand Nursing 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(2019-2020):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Nursing Resource Center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LPN Boot Camp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 LPN Courses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(2020-2021):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Nursing Resource Center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Revised LPN Courses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 ADN Courses</a:t>
            </a:r>
          </a:p>
        </p:txBody>
      </p:sp>
    </p:spTree>
    <p:extLst>
      <p:ext uri="{BB962C8B-B14F-4D97-AF65-F5344CB8AC3E}">
        <p14:creationId xmlns:p14="http://schemas.microsoft.com/office/powerpoint/2010/main" val="424492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365125"/>
            <a:ext cx="11392249" cy="1325563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Realign IS Offerings with Industry Standards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(2019-2020):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Develop/Revise first year IT courses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 Network Security Lab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(2020-2021):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Pilot/Evaluate first year IT courses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Develop/Revise second year IT courses</a:t>
            </a: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Develop Cyber Security Courses for a Minor in BACC 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365125"/>
            <a:ext cx="11392249" cy="1325563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Arial"/>
                <a:cs typeface="Arial"/>
              </a:rPr>
              <a:t>2. Realign IS Offerings with Industry Standards ...continued</a:t>
            </a:r>
            <a:endParaRPr lang="en-US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(2019-2020): </a:t>
            </a: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A total of 6 courses were either deactivated or revised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Equip Network Security Lab moved to Year 2 due to new building move. </a:t>
            </a:r>
            <a:r>
              <a:rPr lang="en-US" dirty="0" err="1">
                <a:solidFill>
                  <a:schemeClr val="bg1"/>
                </a:solidFill>
                <a:latin typeface="Arial"/>
                <a:cs typeface="Arial"/>
              </a:rPr>
              <a:t>RangeForce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 hired for Lab development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(2020-2021):</a:t>
            </a: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Pilot/Evaluate first year IT courses: Revised courses being offered this year 2020-2021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Develop/Revise second year IT courses:  Working on revising 7 courses 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Developing Cyber Security Courses for a Minor in BACC 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1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131B-F22E-45FD-ADAB-7818AEB3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27" y="390292"/>
            <a:ext cx="11694252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Realign BLDR Offerings with Industry Standards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3C86-F0A6-4D82-81D4-14FA401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(2019-2020):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Develop/Revise first year Business courses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(2020-2021):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Pilot/Evaluate first year Business courses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Develop/Revise second year Business courses</a:t>
            </a:r>
          </a:p>
        </p:txBody>
      </p:sp>
    </p:spTree>
    <p:extLst>
      <p:ext uri="{BB962C8B-B14F-4D97-AF65-F5344CB8AC3E}">
        <p14:creationId xmlns:p14="http://schemas.microsoft.com/office/powerpoint/2010/main" val="290613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E2EB-7C7A-4B55-8048-E21CA119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3. Realign BLDR Offerings with Industry Standards - Progress</a:t>
            </a:r>
            <a:endParaRPr lang="en-US" dirty="0">
              <a:solidFill>
                <a:schemeClr val="bg1"/>
              </a:solidFill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3FFCA-152C-479F-BDC1-7C369E428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Year 1 (2019-2020): 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Develop/Revise first year Business courses</a:t>
            </a:r>
            <a:endParaRPr lang="en-US">
              <a:solidFill>
                <a:schemeClr val="bg1"/>
              </a:solidFill>
              <a:latin typeface="Calibri"/>
              <a:ea typeface="+mn-lt"/>
              <a:cs typeface="Calibri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Introduction to Business</a:t>
            </a:r>
            <a:endParaRPr lang="en-US" dirty="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Principles of Management </a:t>
            </a:r>
            <a:endParaRPr lang="en-US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Introduction to Entrepreneurship </a:t>
            </a:r>
            <a:endParaRPr lang="en-US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Human Resource Management </a:t>
            </a:r>
            <a:endParaRPr lang="en-US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Business Law I</a:t>
            </a:r>
            <a:endParaRPr lang="en-US" dirty="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Year 2 (2020-2021):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Pilot/Evaluate first year Business courses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F20: Intro to Business (11/16), Principles of Management (12), Intro to Entrepreneurship (8), Business Law I (4)</a:t>
            </a: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Develop/Revise second year Business courses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 panose="020F0502020204030204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Personal Finance, Business Law II, Accounting I, and Accounting II</a:t>
            </a:r>
          </a:p>
        </p:txBody>
      </p:sp>
    </p:spTree>
    <p:extLst>
      <p:ext uri="{BB962C8B-B14F-4D97-AF65-F5344CB8AC3E}">
        <p14:creationId xmlns:p14="http://schemas.microsoft.com/office/powerpoint/2010/main" val="303936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E08E81B54511429F7BFEF3C25996E2" ma:contentTypeVersion="10" ma:contentTypeDescription="Create a new document." ma:contentTypeScope="" ma:versionID="1a73866b2a36575dd1c41d54ef3741e2">
  <xsd:schema xmlns:xsd="http://www.w3.org/2001/XMLSchema" xmlns:xs="http://www.w3.org/2001/XMLSchema" xmlns:p="http://schemas.microsoft.com/office/2006/metadata/properties" xmlns:ns2="6fc3e7bf-1e09-4492-8cec-038f5a20aa20" xmlns:ns3="bedf737f-2e26-4c6c-8393-e151b8ad69b2" targetNamespace="http://schemas.microsoft.com/office/2006/metadata/properties" ma:root="true" ma:fieldsID="9abc098c41b07ca13ba2cac4bf521f9c" ns2:_="" ns3:_="">
    <xsd:import namespace="6fc3e7bf-1e09-4492-8cec-038f5a20aa20"/>
    <xsd:import namespace="bedf737f-2e26-4c6c-8393-e151b8ad69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3e7bf-1e09-4492-8cec-038f5a20aa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df737f-2e26-4c6c-8393-e151b8ad6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edf737f-2e26-4c6c-8393-e151b8ad69b2">
      <UserInfo>
        <DisplayName>Dr. Melissa Lenos</DisplayName>
        <AccountId>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E23EE0-368C-44E2-96FB-AE7EE4E0D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c3e7bf-1e09-4492-8cec-038f5a20aa20"/>
    <ds:schemaRef ds:uri="bedf737f-2e26-4c6c-8393-e151b8ad6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9A1999-B139-4293-B3E8-C4791A00967A}">
  <ds:schemaRefs>
    <ds:schemaRef ds:uri="http://schemas.microsoft.com/office/2006/metadata/properties"/>
    <ds:schemaRef ds:uri="http://schemas.microsoft.com/office/infopath/2007/PartnerControls"/>
    <ds:schemaRef ds:uri="bedf737f-2e26-4c6c-8393-e151b8ad69b2"/>
  </ds:schemaRefs>
</ds:datastoreItem>
</file>

<file path=customXml/itemProps3.xml><?xml version="1.0" encoding="utf-8"?>
<ds:datastoreItem xmlns:ds="http://schemas.openxmlformats.org/officeDocument/2006/customXml" ds:itemID="{34DBA997-7FFA-4CAC-ABEF-540BEED380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503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Donnelly College  Title V Grant   2019-2024</vt:lpstr>
      <vt:lpstr>What is Title V?</vt:lpstr>
      <vt:lpstr>Who is our Title V Team?</vt:lpstr>
      <vt:lpstr>What are the goals of the Title V grant?</vt:lpstr>
      <vt:lpstr>1. Strengthen &amp; Expand Nursing Offerings</vt:lpstr>
      <vt:lpstr>2. Realign IS Offerings with Industry Standards </vt:lpstr>
      <vt:lpstr>2. Realign IS Offerings with Industry Standards ...continued</vt:lpstr>
      <vt:lpstr>3. Realign BLDR Offerings with Industry Standards </vt:lpstr>
      <vt:lpstr>3. Realign BLDR Offerings with Industry Standards - Progress </vt:lpstr>
      <vt:lpstr>4. Support Financial Literacy</vt:lpstr>
      <vt:lpstr>4. Support Financial Literacy</vt:lpstr>
      <vt:lpstr>How is Title V Spending Determined?</vt:lpstr>
      <vt:lpstr>Things the grant pays for:</vt:lpstr>
      <vt:lpstr>Things the grant can never pay for:</vt:lpstr>
      <vt:lpstr>Other Relevant Updates… </vt:lpstr>
      <vt:lpstr>Questions???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Donnelly College  Title V Grant 2019-2024</dc:title>
  <dc:creator>Dr. Melissa Lenos</dc:creator>
  <cp:lastModifiedBy>Dr. Melissa Lenos</cp:lastModifiedBy>
  <cp:revision>129</cp:revision>
  <dcterms:created xsi:type="dcterms:W3CDTF">2020-11-12T18:00:33Z</dcterms:created>
  <dcterms:modified xsi:type="dcterms:W3CDTF">2020-11-18T19:02:44Z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0x01010036E08E81B54511429F7BFEF3C25996E2</vt:lpwstr>
  </property>
</Properties>
</file>